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1" r:id="rId2"/>
    <p:sldId id="258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AABCB"/>
    <a:srgbClr val="2E2153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56"/>
  </p:normalViewPr>
  <p:slideViewPr>
    <p:cSldViewPr snapToGrid="0" snapToObjects="1">
      <p:cViewPr>
        <p:scale>
          <a:sx n="75" d="100"/>
          <a:sy n="75" d="100"/>
        </p:scale>
        <p:origin x="2144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5405-D628-7E44-B3EA-66B6CEFF1E5E}" type="datetimeFigureOut">
              <a:rPr lang="en-US" smtClean="0"/>
              <a:t>10/1/16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9755-DC25-BE47-8FF7-33A8B2CD1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3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755-DC25-BE47-8FF7-33A8B2CD1D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9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1" r="19391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05708"/>
          </a:xfrm>
          <a:prstGeom prst="rect">
            <a:avLst/>
          </a:prstGeom>
        </p:spPr>
        <p:txBody>
          <a:bodyPr lIns="548640" tIns="3657600" rIns="2286000" bIns="457200" anchor="b">
            <a:noAutofit/>
          </a:bodyPr>
          <a:lstStyle>
            <a:lvl1pPr algn="l">
              <a:defRPr sz="4400" b="1" i="0">
                <a:solidFill>
                  <a:srgbClr val="F0F0F0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19715"/>
            <a:ext cx="9143999" cy="1224278"/>
          </a:xfrm>
          <a:prstGeom prst="rect">
            <a:avLst/>
          </a:prstGeom>
        </p:spPr>
        <p:txBody>
          <a:bodyPr lIns="548640" tIns="0" rIns="2286000" bIns="228600" anchor="t" anchorCtr="0">
            <a:normAutofit/>
          </a:bodyPr>
          <a:lstStyle>
            <a:lvl1pPr marL="0" indent="0" algn="l">
              <a:buNone/>
              <a:defRPr sz="1800" b="0" i="0">
                <a:solidFill>
                  <a:srgbClr val="F0F0F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304964" y="5619715"/>
            <a:ext cx="1839036" cy="1238285"/>
            <a:chOff x="479029" y="2820520"/>
            <a:chExt cx="5714999" cy="3848100"/>
          </a:xfrm>
          <a:solidFill>
            <a:srgbClr val="FFFFFF"/>
          </a:solidFill>
        </p:grpSpPr>
        <p:sp>
          <p:nvSpPr>
            <p:cNvPr id="8" name="Rectangle 7"/>
            <p:cNvSpPr/>
            <p:nvPr/>
          </p:nvSpPr>
          <p:spPr>
            <a:xfrm>
              <a:off x="479029" y="2820520"/>
              <a:ext cx="2026472" cy="6959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74789" y="2820520"/>
              <a:ext cx="1519239" cy="6959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/>
            <p:cNvSpPr/>
            <p:nvPr/>
          </p:nvSpPr>
          <p:spPr>
            <a:xfrm>
              <a:off x="2194472" y="2820520"/>
              <a:ext cx="1632897" cy="3848100"/>
            </a:xfrm>
            <a:prstGeom prst="parallelogram">
              <a:avLst>
                <a:gd name="adj" fmla="val 62341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4308075" y="2820520"/>
              <a:ext cx="1632897" cy="3848100"/>
            </a:xfrm>
            <a:prstGeom prst="parallelogram">
              <a:avLst>
                <a:gd name="adj" fmla="val 62341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/>
            <p:cNvSpPr/>
            <p:nvPr/>
          </p:nvSpPr>
          <p:spPr>
            <a:xfrm flipH="1">
              <a:off x="3196680" y="4104000"/>
              <a:ext cx="1702006" cy="2564620"/>
            </a:xfrm>
            <a:prstGeom prst="parallelogram">
              <a:avLst>
                <a:gd name="adj" fmla="val 378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 flipH="1">
              <a:off x="3248510" y="2820520"/>
              <a:ext cx="1105876" cy="1680920"/>
            </a:xfrm>
            <a:prstGeom prst="parallelogram">
              <a:avLst>
                <a:gd name="adj" fmla="val 36281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/>
            <p:cNvSpPr/>
            <p:nvPr/>
          </p:nvSpPr>
          <p:spPr>
            <a:xfrm flipH="1">
              <a:off x="915803" y="3516480"/>
              <a:ext cx="1880330" cy="3152140"/>
            </a:xfrm>
            <a:prstGeom prst="parallelogram">
              <a:avLst>
                <a:gd name="adj" fmla="val 4246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4500000">
              <a:off x="2201260" y="4562965"/>
              <a:ext cx="3362746" cy="69596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425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046720" cy="12834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283427"/>
            <a:ext cx="8046720" cy="51206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Delta Delta Sigma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50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046720" cy="12834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283428"/>
            <a:ext cx="4023360" cy="5120640"/>
          </a:xfrm>
          <a:prstGeom prst="rect">
            <a:avLst/>
          </a:prstGeom>
        </p:spPr>
        <p:txBody>
          <a:bodyPr rIns="27432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83428"/>
            <a:ext cx="4023360" cy="5120640"/>
          </a:xfrm>
          <a:prstGeom prst="rect">
            <a:avLst/>
          </a:prstGeom>
        </p:spPr>
        <p:txBody>
          <a:bodyPr lIns="27432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Delta Delta Sigma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2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0"/>
            <a:ext cx="8046721" cy="128342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Delta Delta Sigma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7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Delta Delta Sigma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3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548640" y="0"/>
            <a:ext cx="8046720" cy="1283428"/>
          </a:xfrm>
          <a:prstGeom prst="rect">
            <a:avLst/>
          </a:prstGeom>
        </p:spPr>
        <p:txBody>
          <a:bodyPr vert="horz" lIns="0" tIns="548640" rIns="0" bIns="22860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48640" y="1283428"/>
            <a:ext cx="8046720" cy="5120640"/>
          </a:xfrm>
          <a:prstGeom prst="rect">
            <a:avLst/>
          </a:prstGeom>
        </p:spPr>
        <p:txBody>
          <a:bodyPr vert="horz" lIns="0" tIns="91440" rIns="0" bIns="22860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419088"/>
            <a:ext cx="9144000" cy="43891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>
          <a:xfrm>
            <a:off x="6715125" y="6546211"/>
            <a:ext cx="1880236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Delta Delta Sigma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548640" y="6546211"/>
            <a:ext cx="6166485" cy="184666"/>
          </a:xfrm>
          <a:prstGeom prst="rect">
            <a:avLst/>
          </a:prstGeom>
        </p:spPr>
        <p:txBody>
          <a:bodyPr vert="horz" wrap="square" lIns="0" tIns="0" rIns="457200" bIns="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algn="l" defTabSz="914400" rtl="0" eaLnBrk="1" latinLnBrk="0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4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400"/>
        </a:spcAft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400"/>
        </a:spcAft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40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40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Roboto Light" charset="0"/>
          <a:ea typeface="Roboto Light" charset="0"/>
          <a:cs typeface="Robot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Roboto" charset="0"/>
                <a:ea typeface="Roboto" charset="0"/>
                <a:cs typeface="Roboto" charset="0"/>
              </a:rPr>
              <a:t>Adhering to these design guidelines helps maintain an identity that is consistent with media elsewhere (e.g. websites, printouts):</a:t>
            </a:r>
          </a:p>
          <a:p>
            <a:r>
              <a:rPr lang="en-US" dirty="0" smtClean="0"/>
              <a:t>Follow good design practices: maintain good color contrast and align objects consistently.</a:t>
            </a:r>
          </a:p>
          <a:p>
            <a:r>
              <a:rPr lang="en-US" dirty="0" smtClean="0"/>
              <a:t>Do not move and avoid resizing textboxes already included in templates.</a:t>
            </a:r>
          </a:p>
          <a:p>
            <a:r>
              <a:rPr lang="en-US" dirty="0" smtClean="0"/>
              <a:t>Our preferred font is </a:t>
            </a:r>
            <a:r>
              <a:rPr lang="en-US" dirty="0" err="1" smtClean="0"/>
              <a:t>Roboto</a:t>
            </a:r>
            <a:r>
              <a:rPr lang="en-US" dirty="0" smtClean="0"/>
              <a:t>. Use its variants (Thin, Light, and Regular) to maintain good contrast. </a:t>
            </a:r>
            <a:r>
              <a:rPr lang="en-US" dirty="0" err="1" smtClean="0"/>
              <a:t>Roboto</a:t>
            </a:r>
            <a:r>
              <a:rPr lang="en-US" dirty="0" smtClean="0"/>
              <a:t> can be downloaded from our website.</a:t>
            </a:r>
          </a:p>
          <a:p>
            <a:r>
              <a:rPr lang="en-US" dirty="0" smtClean="0"/>
              <a:t>Use our organization’s colors for background shapes and text: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Tip: If you insert a footer, it will appear on the lower left of every content slide.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Delta Delta Sigma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62805" y="4472849"/>
            <a:ext cx="7749532" cy="954109"/>
            <a:chOff x="542927" y="3089664"/>
            <a:chExt cx="7749532" cy="954109"/>
          </a:xfrm>
        </p:grpSpPr>
        <p:sp>
          <p:nvSpPr>
            <p:cNvPr id="6" name="Rectangle 5"/>
            <p:cNvSpPr/>
            <p:nvPr/>
          </p:nvSpPr>
          <p:spPr>
            <a:xfrm>
              <a:off x="2531744" y="3089664"/>
              <a:ext cx="1783080" cy="954107"/>
            </a:xfrm>
            <a:prstGeom prst="rect">
              <a:avLst/>
            </a:prstGeom>
            <a:solidFill>
              <a:srgbClr val="F2F2F2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28600" rIns="274320" bIns="228600" rtlCol="0" anchor="ctr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Grey</a:t>
              </a:r>
            </a:p>
            <a:p>
              <a:r>
                <a:rPr lang="fi-FI" sz="1600" dirty="0" smtClean="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rPr>
                <a:t>HEX: f2f2f2</a:t>
              </a:r>
              <a:endPara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2927" y="3089666"/>
              <a:ext cx="1783080" cy="954107"/>
            </a:xfrm>
            <a:prstGeom prst="rect">
              <a:avLst/>
            </a:prstGeom>
            <a:solidFill>
              <a:srgbClr val="9AABCB"/>
            </a:solidFill>
            <a:ln w="3175">
              <a:solidFill>
                <a:srgbClr val="9AA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28600" rIns="274320" bIns="228600" rtlCol="0" anchor="ctr">
              <a:spAutoFit/>
            </a:bodyPr>
            <a:lstStyle/>
            <a:p>
              <a:r>
                <a:rPr lang="en-US" sz="1600" b="1" dirty="0" smtClean="0">
                  <a:latin typeface="Roboto" charset="0"/>
                  <a:ea typeface="Roboto" charset="0"/>
                  <a:cs typeface="Roboto" charset="0"/>
                </a:rPr>
                <a:t>Lavender</a:t>
              </a:r>
            </a:p>
            <a:p>
              <a:r>
                <a:rPr lang="fi-FI" sz="1600" dirty="0" smtClean="0">
                  <a:latin typeface="Roboto Thin" charset="0"/>
                  <a:ea typeface="Roboto Thin" charset="0"/>
                  <a:cs typeface="Roboto Thin" charset="0"/>
                </a:rPr>
                <a:t>HEX: </a:t>
              </a:r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9aabcb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20562" y="3089666"/>
              <a:ext cx="1783080" cy="95410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28600" rIns="274320" bIns="228600" rtlCol="0" anchor="ctr">
              <a:spAutoFit/>
            </a:bodyPr>
            <a:lstStyle/>
            <a:p>
              <a:r>
                <a:rPr lang="en-US" sz="1600" b="1" dirty="0" smtClean="0">
                  <a:latin typeface="Roboto" charset="0"/>
                  <a:ea typeface="Roboto" charset="0"/>
                  <a:cs typeface="Roboto" charset="0"/>
                </a:rPr>
                <a:t>Black</a:t>
              </a:r>
            </a:p>
            <a:p>
              <a:r>
                <a:rPr lang="fi-FI" sz="1600" dirty="0" smtClean="0">
                  <a:latin typeface="Roboto Thin" charset="0"/>
                  <a:ea typeface="Roboto Thin" charset="0"/>
                  <a:cs typeface="Roboto Thin" charset="0"/>
                </a:rPr>
                <a:t>HEX: </a:t>
              </a:r>
              <a:r>
                <a:rPr lang="en-US" sz="1600" dirty="0" smtClean="0">
                  <a:latin typeface="Roboto Thin" charset="0"/>
                  <a:ea typeface="Roboto Thin" charset="0"/>
                  <a:cs typeface="Roboto Thin" charset="0"/>
                </a:rPr>
                <a:t>000000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09379" y="3089665"/>
              <a:ext cx="1783080" cy="95410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28600" rIns="274320" bIns="228600" rtlCol="0" anchor="ctr">
              <a:sp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  <a:latin typeface="Roboto" charset="0"/>
                  <a:ea typeface="Roboto" charset="0"/>
                  <a:cs typeface="Roboto" charset="0"/>
                </a:rPr>
                <a:t>White</a:t>
              </a:r>
            </a:p>
            <a:p>
              <a:r>
                <a:rPr lang="fi-FI" sz="1600" dirty="0" smtClean="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rPr>
                <a:t>HEX: </a:t>
              </a:r>
              <a:r>
                <a:rPr lang="en-US" sz="1600" dirty="0" err="1" smtClean="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rPr>
                <a:t>ffffff</a:t>
              </a:r>
              <a:endParaRPr lang="en-US" sz="1600" dirty="0" smtClean="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03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for This Week’s Meeting in Title Case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Delta Delta Sigma, the University of</a:t>
            </a:r>
            <a:br>
              <a:rPr lang="en-US" dirty="0" smtClean="0"/>
            </a:br>
            <a:r>
              <a:rPr lang="en-US" dirty="0" smtClean="0"/>
              <a:t>Washington’s Pre-dental Society</a:t>
            </a:r>
          </a:p>
        </p:txBody>
      </p:sp>
    </p:spTree>
    <p:extLst>
      <p:ext uri="{BB962C8B-B14F-4D97-AF65-F5344CB8AC3E}">
        <p14:creationId xmlns:p14="http://schemas.microsoft.com/office/powerpoint/2010/main" val="170293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Delta Delta Sigma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4352</TotalTime>
  <Words>128</Words>
  <Application>Microsoft Macintosh PowerPoint</Application>
  <PresentationFormat>On-screen Show (4:3)</PresentationFormat>
  <Paragraphs>19</Paragraphs>
  <Slides>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Franklin Gothic Book</vt:lpstr>
      <vt:lpstr>Roboto</vt:lpstr>
      <vt:lpstr>Roboto Light</vt:lpstr>
      <vt:lpstr>Roboto Thin</vt:lpstr>
      <vt:lpstr>Arial</vt:lpstr>
      <vt:lpstr>Office Theme</vt:lpstr>
      <vt:lpstr>Design Guidelines</vt:lpstr>
      <vt:lpstr>Title for This Week’s Meeting in Title Case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M. Sun</dc:creator>
  <cp:lastModifiedBy>George M. Sun</cp:lastModifiedBy>
  <cp:revision>18</cp:revision>
  <dcterms:created xsi:type="dcterms:W3CDTF">2016-09-29T05:32:19Z</dcterms:created>
  <dcterms:modified xsi:type="dcterms:W3CDTF">2016-10-02T06:06:58Z</dcterms:modified>
</cp:coreProperties>
</file>