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>
        <p:scale>
          <a:sx n="69" d="100"/>
          <a:sy n="69" d="100"/>
        </p:scale>
        <p:origin x="23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2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867-63A8-0E4C-94B1-A995DCB441AF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reeform 4"/>
          <p:cNvSpPr/>
          <p:nvPr/>
        </p:nvSpPr>
        <p:spPr>
          <a:xfrm>
            <a:off x="3200400" y="1343688"/>
            <a:ext cx="2743200" cy="4318334"/>
          </a:xfrm>
          <a:custGeom>
            <a:avLst/>
            <a:gdLst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423821 w 4261902"/>
              <a:gd name="connsiteY3" fmla="*/ 3130502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85922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69144 w 4261902"/>
              <a:gd name="connsiteY19" fmla="*/ 4220749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121184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233798 w 4261902"/>
              <a:gd name="connsiteY20" fmla="*/ 3891347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4883"/>
              <a:gd name="connsiteY0" fmla="*/ 6330902 h 6703211"/>
              <a:gd name="connsiteX1" fmla="*/ 494160 w 4264883"/>
              <a:gd name="connsiteY1" fmla="*/ 5434087 h 6703211"/>
              <a:gd name="connsiteX2" fmla="*/ 388652 w 4264883"/>
              <a:gd name="connsiteY2" fmla="*/ 4115241 h 6703211"/>
              <a:gd name="connsiteX3" fmla="*/ 398063 w 4264883"/>
              <a:gd name="connsiteY3" fmla="*/ 3104745 h 6703211"/>
              <a:gd name="connsiteX4" fmla="*/ 177637 w 4264883"/>
              <a:gd name="connsiteY4" fmla="*/ 2356779 h 6703211"/>
              <a:gd name="connsiteX5" fmla="*/ 1791 w 4264883"/>
              <a:gd name="connsiteY5" fmla="*/ 1248949 h 6703211"/>
              <a:gd name="connsiteX6" fmla="*/ 142468 w 4264883"/>
              <a:gd name="connsiteY6" fmla="*/ 299379 h 6703211"/>
              <a:gd name="connsiteX7" fmla="*/ 881021 w 4264883"/>
              <a:gd name="connsiteY7" fmla="*/ 441 h 6703211"/>
              <a:gd name="connsiteX8" fmla="*/ 2147114 w 4264883"/>
              <a:gd name="connsiteY8" fmla="*/ 229041 h 6703211"/>
              <a:gd name="connsiteX9" fmla="*/ 2850498 w 4264883"/>
              <a:gd name="connsiteY9" fmla="*/ 88364 h 6703211"/>
              <a:gd name="connsiteX10" fmla="*/ 3465960 w 4264883"/>
              <a:gd name="connsiteY10" fmla="*/ 18025 h 6703211"/>
              <a:gd name="connsiteX11" fmla="*/ 3977152 w 4264883"/>
              <a:gd name="connsiteY11" fmla="*/ 184460 h 6703211"/>
              <a:gd name="connsiteX12" fmla="*/ 4257268 w 4264883"/>
              <a:gd name="connsiteY12" fmla="*/ 967595 h 6703211"/>
              <a:gd name="connsiteX13" fmla="*/ 4151760 w 4264883"/>
              <a:gd name="connsiteY13" fmla="*/ 2128179 h 6703211"/>
              <a:gd name="connsiteX14" fmla="*/ 3800068 w 4264883"/>
              <a:gd name="connsiteY14" fmla="*/ 3085922 h 6703211"/>
              <a:gd name="connsiteX15" fmla="*/ 3800068 w 4264883"/>
              <a:gd name="connsiteY15" fmla="*/ 3886641 h 6703211"/>
              <a:gd name="connsiteX16" fmla="*/ 3712144 w 4264883"/>
              <a:gd name="connsiteY16" fmla="*/ 5187902 h 6703211"/>
              <a:gd name="connsiteX17" fmla="*/ 3348812 w 4264883"/>
              <a:gd name="connsiteY17" fmla="*/ 6679128 h 6703211"/>
              <a:gd name="connsiteX18" fmla="*/ 2780160 w 4264883"/>
              <a:gd name="connsiteY18" fmla="*/ 5469256 h 6703211"/>
              <a:gd name="connsiteX19" fmla="*/ 2530507 w 4264883"/>
              <a:gd name="connsiteY19" fmla="*/ 4272264 h 6703211"/>
              <a:gd name="connsiteX20" fmla="*/ 2233798 w 4264883"/>
              <a:gd name="connsiteY20" fmla="*/ 3891347 h 6703211"/>
              <a:gd name="connsiteX21" fmla="*/ 1857339 w 4264883"/>
              <a:gd name="connsiteY21" fmla="*/ 3884411 h 6703211"/>
              <a:gd name="connsiteX22" fmla="*/ 1512829 w 4264883"/>
              <a:gd name="connsiteY22" fmla="*/ 4211337 h 6703211"/>
              <a:gd name="connsiteX23" fmla="*/ 1338221 w 4264883"/>
              <a:gd name="connsiteY23" fmla="*/ 5135149 h 6703211"/>
              <a:gd name="connsiteX24" fmla="*/ 1127206 w 4264883"/>
              <a:gd name="connsiteY24" fmla="*/ 6137472 h 6703211"/>
              <a:gd name="connsiteX25" fmla="*/ 845852 w 4264883"/>
              <a:gd name="connsiteY25" fmla="*/ 6700179 h 6703211"/>
              <a:gd name="connsiteX26" fmla="*/ 652421 w 4264883"/>
              <a:gd name="connsiteY26" fmla="*/ 6330902 h 6703211"/>
              <a:gd name="connsiteX0" fmla="*/ 652421 w 4261876"/>
              <a:gd name="connsiteY0" fmla="*/ 6330902 h 6703211"/>
              <a:gd name="connsiteX1" fmla="*/ 494160 w 4261876"/>
              <a:gd name="connsiteY1" fmla="*/ 5434087 h 6703211"/>
              <a:gd name="connsiteX2" fmla="*/ 388652 w 4261876"/>
              <a:gd name="connsiteY2" fmla="*/ 4115241 h 6703211"/>
              <a:gd name="connsiteX3" fmla="*/ 398063 w 4261876"/>
              <a:gd name="connsiteY3" fmla="*/ 3104745 h 6703211"/>
              <a:gd name="connsiteX4" fmla="*/ 177637 w 4261876"/>
              <a:gd name="connsiteY4" fmla="*/ 2356779 h 6703211"/>
              <a:gd name="connsiteX5" fmla="*/ 1791 w 4261876"/>
              <a:gd name="connsiteY5" fmla="*/ 1248949 h 6703211"/>
              <a:gd name="connsiteX6" fmla="*/ 142468 w 4261876"/>
              <a:gd name="connsiteY6" fmla="*/ 299379 h 6703211"/>
              <a:gd name="connsiteX7" fmla="*/ 881021 w 4261876"/>
              <a:gd name="connsiteY7" fmla="*/ 441 h 6703211"/>
              <a:gd name="connsiteX8" fmla="*/ 2147114 w 4261876"/>
              <a:gd name="connsiteY8" fmla="*/ 229041 h 6703211"/>
              <a:gd name="connsiteX9" fmla="*/ 2850498 w 4261876"/>
              <a:gd name="connsiteY9" fmla="*/ 88364 h 6703211"/>
              <a:gd name="connsiteX10" fmla="*/ 3465960 w 4261876"/>
              <a:gd name="connsiteY10" fmla="*/ 18025 h 6703211"/>
              <a:gd name="connsiteX11" fmla="*/ 3977152 w 4261876"/>
              <a:gd name="connsiteY11" fmla="*/ 184460 h 6703211"/>
              <a:gd name="connsiteX12" fmla="*/ 4257268 w 4261876"/>
              <a:gd name="connsiteY12" fmla="*/ 967595 h 6703211"/>
              <a:gd name="connsiteX13" fmla="*/ 4126002 w 4261876"/>
              <a:gd name="connsiteY13" fmla="*/ 2269846 h 6703211"/>
              <a:gd name="connsiteX14" fmla="*/ 3800068 w 4261876"/>
              <a:gd name="connsiteY14" fmla="*/ 3085922 h 6703211"/>
              <a:gd name="connsiteX15" fmla="*/ 3800068 w 4261876"/>
              <a:gd name="connsiteY15" fmla="*/ 3886641 h 6703211"/>
              <a:gd name="connsiteX16" fmla="*/ 3712144 w 4261876"/>
              <a:gd name="connsiteY16" fmla="*/ 5187902 h 6703211"/>
              <a:gd name="connsiteX17" fmla="*/ 3348812 w 4261876"/>
              <a:gd name="connsiteY17" fmla="*/ 6679128 h 6703211"/>
              <a:gd name="connsiteX18" fmla="*/ 2780160 w 4261876"/>
              <a:gd name="connsiteY18" fmla="*/ 5469256 h 6703211"/>
              <a:gd name="connsiteX19" fmla="*/ 2530507 w 4261876"/>
              <a:gd name="connsiteY19" fmla="*/ 4272264 h 6703211"/>
              <a:gd name="connsiteX20" fmla="*/ 2233798 w 4261876"/>
              <a:gd name="connsiteY20" fmla="*/ 3891347 h 6703211"/>
              <a:gd name="connsiteX21" fmla="*/ 1857339 w 4261876"/>
              <a:gd name="connsiteY21" fmla="*/ 3884411 h 6703211"/>
              <a:gd name="connsiteX22" fmla="*/ 1512829 w 4261876"/>
              <a:gd name="connsiteY22" fmla="*/ 4211337 h 6703211"/>
              <a:gd name="connsiteX23" fmla="*/ 1338221 w 4261876"/>
              <a:gd name="connsiteY23" fmla="*/ 5135149 h 6703211"/>
              <a:gd name="connsiteX24" fmla="*/ 1127206 w 4261876"/>
              <a:gd name="connsiteY24" fmla="*/ 6137472 h 6703211"/>
              <a:gd name="connsiteX25" fmla="*/ 845852 w 4261876"/>
              <a:gd name="connsiteY25" fmla="*/ 6700179 h 6703211"/>
              <a:gd name="connsiteX26" fmla="*/ 652421 w 4261876"/>
              <a:gd name="connsiteY26" fmla="*/ 6330902 h 6703211"/>
              <a:gd name="connsiteX0" fmla="*/ 652421 w 4261876"/>
              <a:gd name="connsiteY0" fmla="*/ 6330895 h 6703204"/>
              <a:gd name="connsiteX1" fmla="*/ 494160 w 4261876"/>
              <a:gd name="connsiteY1" fmla="*/ 5434080 h 6703204"/>
              <a:gd name="connsiteX2" fmla="*/ 388652 w 4261876"/>
              <a:gd name="connsiteY2" fmla="*/ 4115234 h 6703204"/>
              <a:gd name="connsiteX3" fmla="*/ 398063 w 4261876"/>
              <a:gd name="connsiteY3" fmla="*/ 3104738 h 6703204"/>
              <a:gd name="connsiteX4" fmla="*/ 177637 w 4261876"/>
              <a:gd name="connsiteY4" fmla="*/ 2356772 h 6703204"/>
              <a:gd name="connsiteX5" fmla="*/ 1791 w 4261876"/>
              <a:gd name="connsiteY5" fmla="*/ 1248942 h 6703204"/>
              <a:gd name="connsiteX6" fmla="*/ 142468 w 4261876"/>
              <a:gd name="connsiteY6" fmla="*/ 299372 h 6703204"/>
              <a:gd name="connsiteX7" fmla="*/ 881021 w 4261876"/>
              <a:gd name="connsiteY7" fmla="*/ 434 h 6703204"/>
              <a:gd name="connsiteX8" fmla="*/ 2147114 w 4261876"/>
              <a:gd name="connsiteY8" fmla="*/ 229034 h 6703204"/>
              <a:gd name="connsiteX9" fmla="*/ 2811861 w 4261876"/>
              <a:gd name="connsiteY9" fmla="*/ 62599 h 6703204"/>
              <a:gd name="connsiteX10" fmla="*/ 3465960 w 4261876"/>
              <a:gd name="connsiteY10" fmla="*/ 18018 h 6703204"/>
              <a:gd name="connsiteX11" fmla="*/ 3977152 w 4261876"/>
              <a:gd name="connsiteY11" fmla="*/ 184453 h 6703204"/>
              <a:gd name="connsiteX12" fmla="*/ 4257268 w 4261876"/>
              <a:gd name="connsiteY12" fmla="*/ 967588 h 6703204"/>
              <a:gd name="connsiteX13" fmla="*/ 4126002 w 4261876"/>
              <a:gd name="connsiteY13" fmla="*/ 2269839 h 6703204"/>
              <a:gd name="connsiteX14" fmla="*/ 3800068 w 4261876"/>
              <a:gd name="connsiteY14" fmla="*/ 3085915 h 6703204"/>
              <a:gd name="connsiteX15" fmla="*/ 3800068 w 4261876"/>
              <a:gd name="connsiteY15" fmla="*/ 3886634 h 6703204"/>
              <a:gd name="connsiteX16" fmla="*/ 3712144 w 4261876"/>
              <a:gd name="connsiteY16" fmla="*/ 5187895 h 6703204"/>
              <a:gd name="connsiteX17" fmla="*/ 3348812 w 4261876"/>
              <a:gd name="connsiteY17" fmla="*/ 6679121 h 6703204"/>
              <a:gd name="connsiteX18" fmla="*/ 2780160 w 4261876"/>
              <a:gd name="connsiteY18" fmla="*/ 5469249 h 6703204"/>
              <a:gd name="connsiteX19" fmla="*/ 2530507 w 4261876"/>
              <a:gd name="connsiteY19" fmla="*/ 4272257 h 6703204"/>
              <a:gd name="connsiteX20" fmla="*/ 2233798 w 4261876"/>
              <a:gd name="connsiteY20" fmla="*/ 3891340 h 6703204"/>
              <a:gd name="connsiteX21" fmla="*/ 1857339 w 4261876"/>
              <a:gd name="connsiteY21" fmla="*/ 3884404 h 6703204"/>
              <a:gd name="connsiteX22" fmla="*/ 1512829 w 4261876"/>
              <a:gd name="connsiteY22" fmla="*/ 4211330 h 6703204"/>
              <a:gd name="connsiteX23" fmla="*/ 1338221 w 4261876"/>
              <a:gd name="connsiteY23" fmla="*/ 5135142 h 6703204"/>
              <a:gd name="connsiteX24" fmla="*/ 1127206 w 4261876"/>
              <a:gd name="connsiteY24" fmla="*/ 6137465 h 6703204"/>
              <a:gd name="connsiteX25" fmla="*/ 845852 w 4261876"/>
              <a:gd name="connsiteY25" fmla="*/ 6700172 h 6703204"/>
              <a:gd name="connsiteX26" fmla="*/ 652421 w 4261876"/>
              <a:gd name="connsiteY26" fmla="*/ 6330895 h 6703204"/>
              <a:gd name="connsiteX0" fmla="*/ 652421 w 4261876"/>
              <a:gd name="connsiteY0" fmla="*/ 6331638 h 6703947"/>
              <a:gd name="connsiteX1" fmla="*/ 494160 w 4261876"/>
              <a:gd name="connsiteY1" fmla="*/ 5434823 h 6703947"/>
              <a:gd name="connsiteX2" fmla="*/ 388652 w 4261876"/>
              <a:gd name="connsiteY2" fmla="*/ 4115977 h 6703947"/>
              <a:gd name="connsiteX3" fmla="*/ 398063 w 4261876"/>
              <a:gd name="connsiteY3" fmla="*/ 3105481 h 6703947"/>
              <a:gd name="connsiteX4" fmla="*/ 177637 w 4261876"/>
              <a:gd name="connsiteY4" fmla="*/ 2357515 h 6703947"/>
              <a:gd name="connsiteX5" fmla="*/ 1791 w 4261876"/>
              <a:gd name="connsiteY5" fmla="*/ 1249685 h 6703947"/>
              <a:gd name="connsiteX6" fmla="*/ 142468 w 4261876"/>
              <a:gd name="connsiteY6" fmla="*/ 300115 h 6703947"/>
              <a:gd name="connsiteX7" fmla="*/ 881021 w 4261876"/>
              <a:gd name="connsiteY7" fmla="*/ 1177 h 6703947"/>
              <a:gd name="connsiteX8" fmla="*/ 2121357 w 4261876"/>
              <a:gd name="connsiteY8" fmla="*/ 191140 h 6703947"/>
              <a:gd name="connsiteX9" fmla="*/ 2811861 w 4261876"/>
              <a:gd name="connsiteY9" fmla="*/ 63342 h 6703947"/>
              <a:gd name="connsiteX10" fmla="*/ 3465960 w 4261876"/>
              <a:gd name="connsiteY10" fmla="*/ 18761 h 6703947"/>
              <a:gd name="connsiteX11" fmla="*/ 3977152 w 4261876"/>
              <a:gd name="connsiteY11" fmla="*/ 185196 h 6703947"/>
              <a:gd name="connsiteX12" fmla="*/ 4257268 w 4261876"/>
              <a:gd name="connsiteY12" fmla="*/ 968331 h 6703947"/>
              <a:gd name="connsiteX13" fmla="*/ 4126002 w 4261876"/>
              <a:gd name="connsiteY13" fmla="*/ 2270582 h 6703947"/>
              <a:gd name="connsiteX14" fmla="*/ 3800068 w 4261876"/>
              <a:gd name="connsiteY14" fmla="*/ 3086658 h 6703947"/>
              <a:gd name="connsiteX15" fmla="*/ 3800068 w 4261876"/>
              <a:gd name="connsiteY15" fmla="*/ 3887377 h 6703947"/>
              <a:gd name="connsiteX16" fmla="*/ 3712144 w 4261876"/>
              <a:gd name="connsiteY16" fmla="*/ 5188638 h 6703947"/>
              <a:gd name="connsiteX17" fmla="*/ 3348812 w 4261876"/>
              <a:gd name="connsiteY17" fmla="*/ 6679864 h 6703947"/>
              <a:gd name="connsiteX18" fmla="*/ 2780160 w 4261876"/>
              <a:gd name="connsiteY18" fmla="*/ 5469992 h 6703947"/>
              <a:gd name="connsiteX19" fmla="*/ 2530507 w 4261876"/>
              <a:gd name="connsiteY19" fmla="*/ 4273000 h 6703947"/>
              <a:gd name="connsiteX20" fmla="*/ 2233798 w 4261876"/>
              <a:gd name="connsiteY20" fmla="*/ 3892083 h 6703947"/>
              <a:gd name="connsiteX21" fmla="*/ 1857339 w 4261876"/>
              <a:gd name="connsiteY21" fmla="*/ 3885147 h 6703947"/>
              <a:gd name="connsiteX22" fmla="*/ 1512829 w 4261876"/>
              <a:gd name="connsiteY22" fmla="*/ 4212073 h 6703947"/>
              <a:gd name="connsiteX23" fmla="*/ 1338221 w 4261876"/>
              <a:gd name="connsiteY23" fmla="*/ 5135885 h 6703947"/>
              <a:gd name="connsiteX24" fmla="*/ 1127206 w 4261876"/>
              <a:gd name="connsiteY24" fmla="*/ 6138208 h 6703947"/>
              <a:gd name="connsiteX25" fmla="*/ 845852 w 4261876"/>
              <a:gd name="connsiteY25" fmla="*/ 6700915 h 6703947"/>
              <a:gd name="connsiteX26" fmla="*/ 652421 w 4261876"/>
              <a:gd name="connsiteY26" fmla="*/ 6331638 h 6703947"/>
              <a:gd name="connsiteX0" fmla="*/ 652421 w 4257613"/>
              <a:gd name="connsiteY0" fmla="*/ 6331638 h 6703947"/>
              <a:gd name="connsiteX1" fmla="*/ 494160 w 4257613"/>
              <a:gd name="connsiteY1" fmla="*/ 5434823 h 6703947"/>
              <a:gd name="connsiteX2" fmla="*/ 388652 w 4257613"/>
              <a:gd name="connsiteY2" fmla="*/ 4115977 h 6703947"/>
              <a:gd name="connsiteX3" fmla="*/ 398063 w 4257613"/>
              <a:gd name="connsiteY3" fmla="*/ 3105481 h 6703947"/>
              <a:gd name="connsiteX4" fmla="*/ 177637 w 4257613"/>
              <a:gd name="connsiteY4" fmla="*/ 2357515 h 6703947"/>
              <a:gd name="connsiteX5" fmla="*/ 1791 w 4257613"/>
              <a:gd name="connsiteY5" fmla="*/ 1249685 h 6703947"/>
              <a:gd name="connsiteX6" fmla="*/ 142468 w 4257613"/>
              <a:gd name="connsiteY6" fmla="*/ 300115 h 6703947"/>
              <a:gd name="connsiteX7" fmla="*/ 881021 w 4257613"/>
              <a:gd name="connsiteY7" fmla="*/ 1177 h 6703947"/>
              <a:gd name="connsiteX8" fmla="*/ 2121357 w 4257613"/>
              <a:gd name="connsiteY8" fmla="*/ 191140 h 6703947"/>
              <a:gd name="connsiteX9" fmla="*/ 2811861 w 4257613"/>
              <a:gd name="connsiteY9" fmla="*/ 63342 h 6703947"/>
              <a:gd name="connsiteX10" fmla="*/ 3465960 w 4257613"/>
              <a:gd name="connsiteY10" fmla="*/ 18761 h 6703947"/>
              <a:gd name="connsiteX11" fmla="*/ 4093061 w 4257613"/>
              <a:gd name="connsiteY11" fmla="*/ 236711 h 6703947"/>
              <a:gd name="connsiteX12" fmla="*/ 4257268 w 4257613"/>
              <a:gd name="connsiteY12" fmla="*/ 968331 h 6703947"/>
              <a:gd name="connsiteX13" fmla="*/ 4126002 w 4257613"/>
              <a:gd name="connsiteY13" fmla="*/ 2270582 h 6703947"/>
              <a:gd name="connsiteX14" fmla="*/ 3800068 w 4257613"/>
              <a:gd name="connsiteY14" fmla="*/ 3086658 h 6703947"/>
              <a:gd name="connsiteX15" fmla="*/ 3800068 w 4257613"/>
              <a:gd name="connsiteY15" fmla="*/ 3887377 h 6703947"/>
              <a:gd name="connsiteX16" fmla="*/ 3712144 w 4257613"/>
              <a:gd name="connsiteY16" fmla="*/ 5188638 h 6703947"/>
              <a:gd name="connsiteX17" fmla="*/ 3348812 w 4257613"/>
              <a:gd name="connsiteY17" fmla="*/ 6679864 h 6703947"/>
              <a:gd name="connsiteX18" fmla="*/ 2780160 w 4257613"/>
              <a:gd name="connsiteY18" fmla="*/ 5469992 h 6703947"/>
              <a:gd name="connsiteX19" fmla="*/ 2530507 w 4257613"/>
              <a:gd name="connsiteY19" fmla="*/ 4273000 h 6703947"/>
              <a:gd name="connsiteX20" fmla="*/ 2233798 w 4257613"/>
              <a:gd name="connsiteY20" fmla="*/ 3892083 h 6703947"/>
              <a:gd name="connsiteX21" fmla="*/ 1857339 w 4257613"/>
              <a:gd name="connsiteY21" fmla="*/ 3885147 h 6703947"/>
              <a:gd name="connsiteX22" fmla="*/ 1512829 w 4257613"/>
              <a:gd name="connsiteY22" fmla="*/ 4212073 h 6703947"/>
              <a:gd name="connsiteX23" fmla="*/ 1338221 w 4257613"/>
              <a:gd name="connsiteY23" fmla="*/ 5135885 h 6703947"/>
              <a:gd name="connsiteX24" fmla="*/ 1127206 w 4257613"/>
              <a:gd name="connsiteY24" fmla="*/ 6138208 h 6703947"/>
              <a:gd name="connsiteX25" fmla="*/ 845852 w 4257613"/>
              <a:gd name="connsiteY25" fmla="*/ 6700915 h 6703947"/>
              <a:gd name="connsiteX26" fmla="*/ 652421 w 4257613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33798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8651" h="6703947">
                <a:moveTo>
                  <a:pt x="652421" y="6331638"/>
                </a:moveTo>
                <a:cubicBezTo>
                  <a:pt x="593806" y="6120623"/>
                  <a:pt x="538121" y="5804100"/>
                  <a:pt x="494160" y="5434823"/>
                </a:cubicBezTo>
                <a:cubicBezTo>
                  <a:pt x="450198" y="5065546"/>
                  <a:pt x="404668" y="4504201"/>
                  <a:pt x="388652" y="4115977"/>
                </a:cubicBezTo>
                <a:cubicBezTo>
                  <a:pt x="372636" y="3727753"/>
                  <a:pt x="433232" y="3398558"/>
                  <a:pt x="398063" y="3105481"/>
                </a:cubicBezTo>
                <a:cubicBezTo>
                  <a:pt x="362894" y="2812404"/>
                  <a:pt x="243682" y="2666814"/>
                  <a:pt x="177637" y="2357515"/>
                </a:cubicBezTo>
                <a:cubicBezTo>
                  <a:pt x="111592" y="2048216"/>
                  <a:pt x="7652" y="1592585"/>
                  <a:pt x="1791" y="1249685"/>
                </a:cubicBezTo>
                <a:cubicBezTo>
                  <a:pt x="-4071" y="906785"/>
                  <a:pt x="-4070" y="508200"/>
                  <a:pt x="142468" y="300115"/>
                </a:cubicBezTo>
                <a:cubicBezTo>
                  <a:pt x="289006" y="92030"/>
                  <a:pt x="551206" y="19340"/>
                  <a:pt x="881021" y="1177"/>
                </a:cubicBezTo>
                <a:cubicBezTo>
                  <a:pt x="1210836" y="-16986"/>
                  <a:pt x="1799550" y="180779"/>
                  <a:pt x="2121357" y="191140"/>
                </a:cubicBezTo>
                <a:cubicBezTo>
                  <a:pt x="2443164" y="201501"/>
                  <a:pt x="2574882" y="111391"/>
                  <a:pt x="2811861" y="63342"/>
                </a:cubicBezTo>
                <a:cubicBezTo>
                  <a:pt x="3048840" y="15293"/>
                  <a:pt x="3323260" y="2745"/>
                  <a:pt x="3465960" y="18761"/>
                </a:cubicBezTo>
                <a:cubicBezTo>
                  <a:pt x="3608660" y="34777"/>
                  <a:pt x="3922540" y="78449"/>
                  <a:pt x="4054425" y="236711"/>
                </a:cubicBezTo>
                <a:cubicBezTo>
                  <a:pt x="4186310" y="394973"/>
                  <a:pt x="4245339" y="629353"/>
                  <a:pt x="4257268" y="968331"/>
                </a:cubicBezTo>
                <a:cubicBezTo>
                  <a:pt x="4269197" y="1307309"/>
                  <a:pt x="4202202" y="1917528"/>
                  <a:pt x="4126002" y="2270582"/>
                </a:cubicBezTo>
                <a:cubicBezTo>
                  <a:pt x="4049802" y="2623636"/>
                  <a:pt x="3854390" y="2817192"/>
                  <a:pt x="3800068" y="3086658"/>
                </a:cubicBezTo>
                <a:cubicBezTo>
                  <a:pt x="3745746" y="3356124"/>
                  <a:pt x="3814722" y="3537047"/>
                  <a:pt x="3800068" y="3887377"/>
                </a:cubicBezTo>
                <a:cubicBezTo>
                  <a:pt x="3785414" y="4237707"/>
                  <a:pt x="3787353" y="4723223"/>
                  <a:pt x="3712144" y="5188638"/>
                </a:cubicBezTo>
                <a:cubicBezTo>
                  <a:pt x="3636935" y="5654053"/>
                  <a:pt x="3504143" y="6632972"/>
                  <a:pt x="3348812" y="6679864"/>
                </a:cubicBezTo>
                <a:cubicBezTo>
                  <a:pt x="3193481" y="6726756"/>
                  <a:pt x="2903665" y="5884015"/>
                  <a:pt x="2780160" y="5469992"/>
                </a:cubicBezTo>
                <a:cubicBezTo>
                  <a:pt x="2656655" y="5055969"/>
                  <a:pt x="2615128" y="4535985"/>
                  <a:pt x="2530507" y="4273000"/>
                </a:cubicBezTo>
                <a:cubicBezTo>
                  <a:pt x="2445886" y="4010015"/>
                  <a:pt x="2358871" y="3930968"/>
                  <a:pt x="2272435" y="3892083"/>
                </a:cubicBezTo>
                <a:cubicBezTo>
                  <a:pt x="2185999" y="3853198"/>
                  <a:pt x="1983940" y="3831815"/>
                  <a:pt x="1857339" y="3885147"/>
                </a:cubicBezTo>
                <a:cubicBezTo>
                  <a:pt x="1730738" y="3938479"/>
                  <a:pt x="1599349" y="4003617"/>
                  <a:pt x="1512829" y="4212073"/>
                </a:cubicBezTo>
                <a:cubicBezTo>
                  <a:pt x="1426309" y="4420529"/>
                  <a:pt x="1402491" y="4814863"/>
                  <a:pt x="1338221" y="5135885"/>
                </a:cubicBezTo>
                <a:cubicBezTo>
                  <a:pt x="1273951" y="5456907"/>
                  <a:pt x="1209267" y="5877370"/>
                  <a:pt x="1127206" y="6138208"/>
                </a:cubicBezTo>
                <a:cubicBezTo>
                  <a:pt x="1045145" y="6399046"/>
                  <a:pt x="922052" y="6671607"/>
                  <a:pt x="845852" y="6700915"/>
                </a:cubicBezTo>
                <a:cubicBezTo>
                  <a:pt x="769652" y="6730223"/>
                  <a:pt x="711036" y="6542653"/>
                  <a:pt x="652421" y="6331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857154" y="6189757"/>
            <a:ext cx="5429692" cy="192052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DELTA DELTA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SIGMA</a:t>
            </a:r>
            <a:endParaRPr lang="en-US" sz="6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759645" y="5942634"/>
            <a:ext cx="3624710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DDS</a:t>
            </a:r>
            <a:endParaRPr lang="en-US" sz="138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" name="Freeform 10"/>
          <p:cNvSpPr/>
          <p:nvPr/>
        </p:nvSpPr>
        <p:spPr>
          <a:xfrm rot="10800000">
            <a:off x="3186409" y="977566"/>
            <a:ext cx="2743200" cy="4318334"/>
          </a:xfrm>
          <a:custGeom>
            <a:avLst/>
            <a:gdLst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423821 w 4261902"/>
              <a:gd name="connsiteY3" fmla="*/ 3130502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85922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69144 w 4261902"/>
              <a:gd name="connsiteY19" fmla="*/ 4220749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121184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233798 w 4261902"/>
              <a:gd name="connsiteY20" fmla="*/ 3891347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4883"/>
              <a:gd name="connsiteY0" fmla="*/ 6330902 h 6703211"/>
              <a:gd name="connsiteX1" fmla="*/ 494160 w 4264883"/>
              <a:gd name="connsiteY1" fmla="*/ 5434087 h 6703211"/>
              <a:gd name="connsiteX2" fmla="*/ 388652 w 4264883"/>
              <a:gd name="connsiteY2" fmla="*/ 4115241 h 6703211"/>
              <a:gd name="connsiteX3" fmla="*/ 398063 w 4264883"/>
              <a:gd name="connsiteY3" fmla="*/ 3104745 h 6703211"/>
              <a:gd name="connsiteX4" fmla="*/ 177637 w 4264883"/>
              <a:gd name="connsiteY4" fmla="*/ 2356779 h 6703211"/>
              <a:gd name="connsiteX5" fmla="*/ 1791 w 4264883"/>
              <a:gd name="connsiteY5" fmla="*/ 1248949 h 6703211"/>
              <a:gd name="connsiteX6" fmla="*/ 142468 w 4264883"/>
              <a:gd name="connsiteY6" fmla="*/ 299379 h 6703211"/>
              <a:gd name="connsiteX7" fmla="*/ 881021 w 4264883"/>
              <a:gd name="connsiteY7" fmla="*/ 441 h 6703211"/>
              <a:gd name="connsiteX8" fmla="*/ 2147114 w 4264883"/>
              <a:gd name="connsiteY8" fmla="*/ 229041 h 6703211"/>
              <a:gd name="connsiteX9" fmla="*/ 2850498 w 4264883"/>
              <a:gd name="connsiteY9" fmla="*/ 88364 h 6703211"/>
              <a:gd name="connsiteX10" fmla="*/ 3465960 w 4264883"/>
              <a:gd name="connsiteY10" fmla="*/ 18025 h 6703211"/>
              <a:gd name="connsiteX11" fmla="*/ 3977152 w 4264883"/>
              <a:gd name="connsiteY11" fmla="*/ 184460 h 6703211"/>
              <a:gd name="connsiteX12" fmla="*/ 4257268 w 4264883"/>
              <a:gd name="connsiteY12" fmla="*/ 967595 h 6703211"/>
              <a:gd name="connsiteX13" fmla="*/ 4151760 w 4264883"/>
              <a:gd name="connsiteY13" fmla="*/ 2128179 h 6703211"/>
              <a:gd name="connsiteX14" fmla="*/ 3800068 w 4264883"/>
              <a:gd name="connsiteY14" fmla="*/ 3085922 h 6703211"/>
              <a:gd name="connsiteX15" fmla="*/ 3800068 w 4264883"/>
              <a:gd name="connsiteY15" fmla="*/ 3886641 h 6703211"/>
              <a:gd name="connsiteX16" fmla="*/ 3712144 w 4264883"/>
              <a:gd name="connsiteY16" fmla="*/ 5187902 h 6703211"/>
              <a:gd name="connsiteX17" fmla="*/ 3348812 w 4264883"/>
              <a:gd name="connsiteY17" fmla="*/ 6679128 h 6703211"/>
              <a:gd name="connsiteX18" fmla="*/ 2780160 w 4264883"/>
              <a:gd name="connsiteY18" fmla="*/ 5469256 h 6703211"/>
              <a:gd name="connsiteX19" fmla="*/ 2530507 w 4264883"/>
              <a:gd name="connsiteY19" fmla="*/ 4272264 h 6703211"/>
              <a:gd name="connsiteX20" fmla="*/ 2233798 w 4264883"/>
              <a:gd name="connsiteY20" fmla="*/ 3891347 h 6703211"/>
              <a:gd name="connsiteX21" fmla="*/ 1857339 w 4264883"/>
              <a:gd name="connsiteY21" fmla="*/ 3884411 h 6703211"/>
              <a:gd name="connsiteX22" fmla="*/ 1512829 w 4264883"/>
              <a:gd name="connsiteY22" fmla="*/ 4211337 h 6703211"/>
              <a:gd name="connsiteX23" fmla="*/ 1338221 w 4264883"/>
              <a:gd name="connsiteY23" fmla="*/ 5135149 h 6703211"/>
              <a:gd name="connsiteX24" fmla="*/ 1127206 w 4264883"/>
              <a:gd name="connsiteY24" fmla="*/ 6137472 h 6703211"/>
              <a:gd name="connsiteX25" fmla="*/ 845852 w 4264883"/>
              <a:gd name="connsiteY25" fmla="*/ 6700179 h 6703211"/>
              <a:gd name="connsiteX26" fmla="*/ 652421 w 4264883"/>
              <a:gd name="connsiteY26" fmla="*/ 6330902 h 6703211"/>
              <a:gd name="connsiteX0" fmla="*/ 652421 w 4261876"/>
              <a:gd name="connsiteY0" fmla="*/ 6330902 h 6703211"/>
              <a:gd name="connsiteX1" fmla="*/ 494160 w 4261876"/>
              <a:gd name="connsiteY1" fmla="*/ 5434087 h 6703211"/>
              <a:gd name="connsiteX2" fmla="*/ 388652 w 4261876"/>
              <a:gd name="connsiteY2" fmla="*/ 4115241 h 6703211"/>
              <a:gd name="connsiteX3" fmla="*/ 398063 w 4261876"/>
              <a:gd name="connsiteY3" fmla="*/ 3104745 h 6703211"/>
              <a:gd name="connsiteX4" fmla="*/ 177637 w 4261876"/>
              <a:gd name="connsiteY4" fmla="*/ 2356779 h 6703211"/>
              <a:gd name="connsiteX5" fmla="*/ 1791 w 4261876"/>
              <a:gd name="connsiteY5" fmla="*/ 1248949 h 6703211"/>
              <a:gd name="connsiteX6" fmla="*/ 142468 w 4261876"/>
              <a:gd name="connsiteY6" fmla="*/ 299379 h 6703211"/>
              <a:gd name="connsiteX7" fmla="*/ 881021 w 4261876"/>
              <a:gd name="connsiteY7" fmla="*/ 441 h 6703211"/>
              <a:gd name="connsiteX8" fmla="*/ 2147114 w 4261876"/>
              <a:gd name="connsiteY8" fmla="*/ 229041 h 6703211"/>
              <a:gd name="connsiteX9" fmla="*/ 2850498 w 4261876"/>
              <a:gd name="connsiteY9" fmla="*/ 88364 h 6703211"/>
              <a:gd name="connsiteX10" fmla="*/ 3465960 w 4261876"/>
              <a:gd name="connsiteY10" fmla="*/ 18025 h 6703211"/>
              <a:gd name="connsiteX11" fmla="*/ 3977152 w 4261876"/>
              <a:gd name="connsiteY11" fmla="*/ 184460 h 6703211"/>
              <a:gd name="connsiteX12" fmla="*/ 4257268 w 4261876"/>
              <a:gd name="connsiteY12" fmla="*/ 967595 h 6703211"/>
              <a:gd name="connsiteX13" fmla="*/ 4126002 w 4261876"/>
              <a:gd name="connsiteY13" fmla="*/ 2269846 h 6703211"/>
              <a:gd name="connsiteX14" fmla="*/ 3800068 w 4261876"/>
              <a:gd name="connsiteY14" fmla="*/ 3085922 h 6703211"/>
              <a:gd name="connsiteX15" fmla="*/ 3800068 w 4261876"/>
              <a:gd name="connsiteY15" fmla="*/ 3886641 h 6703211"/>
              <a:gd name="connsiteX16" fmla="*/ 3712144 w 4261876"/>
              <a:gd name="connsiteY16" fmla="*/ 5187902 h 6703211"/>
              <a:gd name="connsiteX17" fmla="*/ 3348812 w 4261876"/>
              <a:gd name="connsiteY17" fmla="*/ 6679128 h 6703211"/>
              <a:gd name="connsiteX18" fmla="*/ 2780160 w 4261876"/>
              <a:gd name="connsiteY18" fmla="*/ 5469256 h 6703211"/>
              <a:gd name="connsiteX19" fmla="*/ 2530507 w 4261876"/>
              <a:gd name="connsiteY19" fmla="*/ 4272264 h 6703211"/>
              <a:gd name="connsiteX20" fmla="*/ 2233798 w 4261876"/>
              <a:gd name="connsiteY20" fmla="*/ 3891347 h 6703211"/>
              <a:gd name="connsiteX21" fmla="*/ 1857339 w 4261876"/>
              <a:gd name="connsiteY21" fmla="*/ 3884411 h 6703211"/>
              <a:gd name="connsiteX22" fmla="*/ 1512829 w 4261876"/>
              <a:gd name="connsiteY22" fmla="*/ 4211337 h 6703211"/>
              <a:gd name="connsiteX23" fmla="*/ 1338221 w 4261876"/>
              <a:gd name="connsiteY23" fmla="*/ 5135149 h 6703211"/>
              <a:gd name="connsiteX24" fmla="*/ 1127206 w 4261876"/>
              <a:gd name="connsiteY24" fmla="*/ 6137472 h 6703211"/>
              <a:gd name="connsiteX25" fmla="*/ 845852 w 4261876"/>
              <a:gd name="connsiteY25" fmla="*/ 6700179 h 6703211"/>
              <a:gd name="connsiteX26" fmla="*/ 652421 w 4261876"/>
              <a:gd name="connsiteY26" fmla="*/ 6330902 h 6703211"/>
              <a:gd name="connsiteX0" fmla="*/ 652421 w 4261876"/>
              <a:gd name="connsiteY0" fmla="*/ 6330895 h 6703204"/>
              <a:gd name="connsiteX1" fmla="*/ 494160 w 4261876"/>
              <a:gd name="connsiteY1" fmla="*/ 5434080 h 6703204"/>
              <a:gd name="connsiteX2" fmla="*/ 388652 w 4261876"/>
              <a:gd name="connsiteY2" fmla="*/ 4115234 h 6703204"/>
              <a:gd name="connsiteX3" fmla="*/ 398063 w 4261876"/>
              <a:gd name="connsiteY3" fmla="*/ 3104738 h 6703204"/>
              <a:gd name="connsiteX4" fmla="*/ 177637 w 4261876"/>
              <a:gd name="connsiteY4" fmla="*/ 2356772 h 6703204"/>
              <a:gd name="connsiteX5" fmla="*/ 1791 w 4261876"/>
              <a:gd name="connsiteY5" fmla="*/ 1248942 h 6703204"/>
              <a:gd name="connsiteX6" fmla="*/ 142468 w 4261876"/>
              <a:gd name="connsiteY6" fmla="*/ 299372 h 6703204"/>
              <a:gd name="connsiteX7" fmla="*/ 881021 w 4261876"/>
              <a:gd name="connsiteY7" fmla="*/ 434 h 6703204"/>
              <a:gd name="connsiteX8" fmla="*/ 2147114 w 4261876"/>
              <a:gd name="connsiteY8" fmla="*/ 229034 h 6703204"/>
              <a:gd name="connsiteX9" fmla="*/ 2811861 w 4261876"/>
              <a:gd name="connsiteY9" fmla="*/ 62599 h 6703204"/>
              <a:gd name="connsiteX10" fmla="*/ 3465960 w 4261876"/>
              <a:gd name="connsiteY10" fmla="*/ 18018 h 6703204"/>
              <a:gd name="connsiteX11" fmla="*/ 3977152 w 4261876"/>
              <a:gd name="connsiteY11" fmla="*/ 184453 h 6703204"/>
              <a:gd name="connsiteX12" fmla="*/ 4257268 w 4261876"/>
              <a:gd name="connsiteY12" fmla="*/ 967588 h 6703204"/>
              <a:gd name="connsiteX13" fmla="*/ 4126002 w 4261876"/>
              <a:gd name="connsiteY13" fmla="*/ 2269839 h 6703204"/>
              <a:gd name="connsiteX14" fmla="*/ 3800068 w 4261876"/>
              <a:gd name="connsiteY14" fmla="*/ 3085915 h 6703204"/>
              <a:gd name="connsiteX15" fmla="*/ 3800068 w 4261876"/>
              <a:gd name="connsiteY15" fmla="*/ 3886634 h 6703204"/>
              <a:gd name="connsiteX16" fmla="*/ 3712144 w 4261876"/>
              <a:gd name="connsiteY16" fmla="*/ 5187895 h 6703204"/>
              <a:gd name="connsiteX17" fmla="*/ 3348812 w 4261876"/>
              <a:gd name="connsiteY17" fmla="*/ 6679121 h 6703204"/>
              <a:gd name="connsiteX18" fmla="*/ 2780160 w 4261876"/>
              <a:gd name="connsiteY18" fmla="*/ 5469249 h 6703204"/>
              <a:gd name="connsiteX19" fmla="*/ 2530507 w 4261876"/>
              <a:gd name="connsiteY19" fmla="*/ 4272257 h 6703204"/>
              <a:gd name="connsiteX20" fmla="*/ 2233798 w 4261876"/>
              <a:gd name="connsiteY20" fmla="*/ 3891340 h 6703204"/>
              <a:gd name="connsiteX21" fmla="*/ 1857339 w 4261876"/>
              <a:gd name="connsiteY21" fmla="*/ 3884404 h 6703204"/>
              <a:gd name="connsiteX22" fmla="*/ 1512829 w 4261876"/>
              <a:gd name="connsiteY22" fmla="*/ 4211330 h 6703204"/>
              <a:gd name="connsiteX23" fmla="*/ 1338221 w 4261876"/>
              <a:gd name="connsiteY23" fmla="*/ 5135142 h 6703204"/>
              <a:gd name="connsiteX24" fmla="*/ 1127206 w 4261876"/>
              <a:gd name="connsiteY24" fmla="*/ 6137465 h 6703204"/>
              <a:gd name="connsiteX25" fmla="*/ 845852 w 4261876"/>
              <a:gd name="connsiteY25" fmla="*/ 6700172 h 6703204"/>
              <a:gd name="connsiteX26" fmla="*/ 652421 w 4261876"/>
              <a:gd name="connsiteY26" fmla="*/ 6330895 h 6703204"/>
              <a:gd name="connsiteX0" fmla="*/ 652421 w 4261876"/>
              <a:gd name="connsiteY0" fmla="*/ 6331638 h 6703947"/>
              <a:gd name="connsiteX1" fmla="*/ 494160 w 4261876"/>
              <a:gd name="connsiteY1" fmla="*/ 5434823 h 6703947"/>
              <a:gd name="connsiteX2" fmla="*/ 388652 w 4261876"/>
              <a:gd name="connsiteY2" fmla="*/ 4115977 h 6703947"/>
              <a:gd name="connsiteX3" fmla="*/ 398063 w 4261876"/>
              <a:gd name="connsiteY3" fmla="*/ 3105481 h 6703947"/>
              <a:gd name="connsiteX4" fmla="*/ 177637 w 4261876"/>
              <a:gd name="connsiteY4" fmla="*/ 2357515 h 6703947"/>
              <a:gd name="connsiteX5" fmla="*/ 1791 w 4261876"/>
              <a:gd name="connsiteY5" fmla="*/ 1249685 h 6703947"/>
              <a:gd name="connsiteX6" fmla="*/ 142468 w 4261876"/>
              <a:gd name="connsiteY6" fmla="*/ 300115 h 6703947"/>
              <a:gd name="connsiteX7" fmla="*/ 881021 w 4261876"/>
              <a:gd name="connsiteY7" fmla="*/ 1177 h 6703947"/>
              <a:gd name="connsiteX8" fmla="*/ 2121357 w 4261876"/>
              <a:gd name="connsiteY8" fmla="*/ 191140 h 6703947"/>
              <a:gd name="connsiteX9" fmla="*/ 2811861 w 4261876"/>
              <a:gd name="connsiteY9" fmla="*/ 63342 h 6703947"/>
              <a:gd name="connsiteX10" fmla="*/ 3465960 w 4261876"/>
              <a:gd name="connsiteY10" fmla="*/ 18761 h 6703947"/>
              <a:gd name="connsiteX11" fmla="*/ 3977152 w 4261876"/>
              <a:gd name="connsiteY11" fmla="*/ 185196 h 6703947"/>
              <a:gd name="connsiteX12" fmla="*/ 4257268 w 4261876"/>
              <a:gd name="connsiteY12" fmla="*/ 968331 h 6703947"/>
              <a:gd name="connsiteX13" fmla="*/ 4126002 w 4261876"/>
              <a:gd name="connsiteY13" fmla="*/ 2270582 h 6703947"/>
              <a:gd name="connsiteX14" fmla="*/ 3800068 w 4261876"/>
              <a:gd name="connsiteY14" fmla="*/ 3086658 h 6703947"/>
              <a:gd name="connsiteX15" fmla="*/ 3800068 w 4261876"/>
              <a:gd name="connsiteY15" fmla="*/ 3887377 h 6703947"/>
              <a:gd name="connsiteX16" fmla="*/ 3712144 w 4261876"/>
              <a:gd name="connsiteY16" fmla="*/ 5188638 h 6703947"/>
              <a:gd name="connsiteX17" fmla="*/ 3348812 w 4261876"/>
              <a:gd name="connsiteY17" fmla="*/ 6679864 h 6703947"/>
              <a:gd name="connsiteX18" fmla="*/ 2780160 w 4261876"/>
              <a:gd name="connsiteY18" fmla="*/ 5469992 h 6703947"/>
              <a:gd name="connsiteX19" fmla="*/ 2530507 w 4261876"/>
              <a:gd name="connsiteY19" fmla="*/ 4273000 h 6703947"/>
              <a:gd name="connsiteX20" fmla="*/ 2233798 w 4261876"/>
              <a:gd name="connsiteY20" fmla="*/ 3892083 h 6703947"/>
              <a:gd name="connsiteX21" fmla="*/ 1857339 w 4261876"/>
              <a:gd name="connsiteY21" fmla="*/ 3885147 h 6703947"/>
              <a:gd name="connsiteX22" fmla="*/ 1512829 w 4261876"/>
              <a:gd name="connsiteY22" fmla="*/ 4212073 h 6703947"/>
              <a:gd name="connsiteX23" fmla="*/ 1338221 w 4261876"/>
              <a:gd name="connsiteY23" fmla="*/ 5135885 h 6703947"/>
              <a:gd name="connsiteX24" fmla="*/ 1127206 w 4261876"/>
              <a:gd name="connsiteY24" fmla="*/ 6138208 h 6703947"/>
              <a:gd name="connsiteX25" fmla="*/ 845852 w 4261876"/>
              <a:gd name="connsiteY25" fmla="*/ 6700915 h 6703947"/>
              <a:gd name="connsiteX26" fmla="*/ 652421 w 4261876"/>
              <a:gd name="connsiteY26" fmla="*/ 6331638 h 6703947"/>
              <a:gd name="connsiteX0" fmla="*/ 652421 w 4257613"/>
              <a:gd name="connsiteY0" fmla="*/ 6331638 h 6703947"/>
              <a:gd name="connsiteX1" fmla="*/ 494160 w 4257613"/>
              <a:gd name="connsiteY1" fmla="*/ 5434823 h 6703947"/>
              <a:gd name="connsiteX2" fmla="*/ 388652 w 4257613"/>
              <a:gd name="connsiteY2" fmla="*/ 4115977 h 6703947"/>
              <a:gd name="connsiteX3" fmla="*/ 398063 w 4257613"/>
              <a:gd name="connsiteY3" fmla="*/ 3105481 h 6703947"/>
              <a:gd name="connsiteX4" fmla="*/ 177637 w 4257613"/>
              <a:gd name="connsiteY4" fmla="*/ 2357515 h 6703947"/>
              <a:gd name="connsiteX5" fmla="*/ 1791 w 4257613"/>
              <a:gd name="connsiteY5" fmla="*/ 1249685 h 6703947"/>
              <a:gd name="connsiteX6" fmla="*/ 142468 w 4257613"/>
              <a:gd name="connsiteY6" fmla="*/ 300115 h 6703947"/>
              <a:gd name="connsiteX7" fmla="*/ 881021 w 4257613"/>
              <a:gd name="connsiteY7" fmla="*/ 1177 h 6703947"/>
              <a:gd name="connsiteX8" fmla="*/ 2121357 w 4257613"/>
              <a:gd name="connsiteY8" fmla="*/ 191140 h 6703947"/>
              <a:gd name="connsiteX9" fmla="*/ 2811861 w 4257613"/>
              <a:gd name="connsiteY9" fmla="*/ 63342 h 6703947"/>
              <a:gd name="connsiteX10" fmla="*/ 3465960 w 4257613"/>
              <a:gd name="connsiteY10" fmla="*/ 18761 h 6703947"/>
              <a:gd name="connsiteX11" fmla="*/ 4093061 w 4257613"/>
              <a:gd name="connsiteY11" fmla="*/ 236711 h 6703947"/>
              <a:gd name="connsiteX12" fmla="*/ 4257268 w 4257613"/>
              <a:gd name="connsiteY12" fmla="*/ 968331 h 6703947"/>
              <a:gd name="connsiteX13" fmla="*/ 4126002 w 4257613"/>
              <a:gd name="connsiteY13" fmla="*/ 2270582 h 6703947"/>
              <a:gd name="connsiteX14" fmla="*/ 3800068 w 4257613"/>
              <a:gd name="connsiteY14" fmla="*/ 3086658 h 6703947"/>
              <a:gd name="connsiteX15" fmla="*/ 3800068 w 4257613"/>
              <a:gd name="connsiteY15" fmla="*/ 3887377 h 6703947"/>
              <a:gd name="connsiteX16" fmla="*/ 3712144 w 4257613"/>
              <a:gd name="connsiteY16" fmla="*/ 5188638 h 6703947"/>
              <a:gd name="connsiteX17" fmla="*/ 3348812 w 4257613"/>
              <a:gd name="connsiteY17" fmla="*/ 6679864 h 6703947"/>
              <a:gd name="connsiteX18" fmla="*/ 2780160 w 4257613"/>
              <a:gd name="connsiteY18" fmla="*/ 5469992 h 6703947"/>
              <a:gd name="connsiteX19" fmla="*/ 2530507 w 4257613"/>
              <a:gd name="connsiteY19" fmla="*/ 4273000 h 6703947"/>
              <a:gd name="connsiteX20" fmla="*/ 2233798 w 4257613"/>
              <a:gd name="connsiteY20" fmla="*/ 3892083 h 6703947"/>
              <a:gd name="connsiteX21" fmla="*/ 1857339 w 4257613"/>
              <a:gd name="connsiteY21" fmla="*/ 3885147 h 6703947"/>
              <a:gd name="connsiteX22" fmla="*/ 1512829 w 4257613"/>
              <a:gd name="connsiteY22" fmla="*/ 4212073 h 6703947"/>
              <a:gd name="connsiteX23" fmla="*/ 1338221 w 4257613"/>
              <a:gd name="connsiteY23" fmla="*/ 5135885 h 6703947"/>
              <a:gd name="connsiteX24" fmla="*/ 1127206 w 4257613"/>
              <a:gd name="connsiteY24" fmla="*/ 6138208 h 6703947"/>
              <a:gd name="connsiteX25" fmla="*/ 845852 w 4257613"/>
              <a:gd name="connsiteY25" fmla="*/ 6700915 h 6703947"/>
              <a:gd name="connsiteX26" fmla="*/ 652421 w 4257613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33798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8651" h="6703947">
                <a:moveTo>
                  <a:pt x="652421" y="6331638"/>
                </a:moveTo>
                <a:cubicBezTo>
                  <a:pt x="593806" y="6120623"/>
                  <a:pt x="538121" y="5804100"/>
                  <a:pt x="494160" y="5434823"/>
                </a:cubicBezTo>
                <a:cubicBezTo>
                  <a:pt x="450198" y="5065546"/>
                  <a:pt x="404668" y="4504201"/>
                  <a:pt x="388652" y="4115977"/>
                </a:cubicBezTo>
                <a:cubicBezTo>
                  <a:pt x="372636" y="3727753"/>
                  <a:pt x="433232" y="3398558"/>
                  <a:pt x="398063" y="3105481"/>
                </a:cubicBezTo>
                <a:cubicBezTo>
                  <a:pt x="362894" y="2812404"/>
                  <a:pt x="243682" y="2666814"/>
                  <a:pt x="177637" y="2357515"/>
                </a:cubicBezTo>
                <a:cubicBezTo>
                  <a:pt x="111592" y="2048216"/>
                  <a:pt x="7652" y="1592585"/>
                  <a:pt x="1791" y="1249685"/>
                </a:cubicBezTo>
                <a:cubicBezTo>
                  <a:pt x="-4071" y="906785"/>
                  <a:pt x="-4070" y="508200"/>
                  <a:pt x="142468" y="300115"/>
                </a:cubicBezTo>
                <a:cubicBezTo>
                  <a:pt x="289006" y="92030"/>
                  <a:pt x="551206" y="19340"/>
                  <a:pt x="881021" y="1177"/>
                </a:cubicBezTo>
                <a:cubicBezTo>
                  <a:pt x="1210836" y="-16986"/>
                  <a:pt x="1799550" y="180779"/>
                  <a:pt x="2121357" y="191140"/>
                </a:cubicBezTo>
                <a:cubicBezTo>
                  <a:pt x="2443164" y="201501"/>
                  <a:pt x="2574882" y="111391"/>
                  <a:pt x="2811861" y="63342"/>
                </a:cubicBezTo>
                <a:cubicBezTo>
                  <a:pt x="3048840" y="15293"/>
                  <a:pt x="3323260" y="2745"/>
                  <a:pt x="3465960" y="18761"/>
                </a:cubicBezTo>
                <a:cubicBezTo>
                  <a:pt x="3608660" y="34777"/>
                  <a:pt x="3922540" y="78449"/>
                  <a:pt x="4054425" y="236711"/>
                </a:cubicBezTo>
                <a:cubicBezTo>
                  <a:pt x="4186310" y="394973"/>
                  <a:pt x="4245339" y="629353"/>
                  <a:pt x="4257268" y="968331"/>
                </a:cubicBezTo>
                <a:cubicBezTo>
                  <a:pt x="4269197" y="1307309"/>
                  <a:pt x="4202202" y="1917528"/>
                  <a:pt x="4126002" y="2270582"/>
                </a:cubicBezTo>
                <a:cubicBezTo>
                  <a:pt x="4049802" y="2623636"/>
                  <a:pt x="3854390" y="2817192"/>
                  <a:pt x="3800068" y="3086658"/>
                </a:cubicBezTo>
                <a:cubicBezTo>
                  <a:pt x="3745746" y="3356124"/>
                  <a:pt x="3814722" y="3537047"/>
                  <a:pt x="3800068" y="3887377"/>
                </a:cubicBezTo>
                <a:cubicBezTo>
                  <a:pt x="3785414" y="4237707"/>
                  <a:pt x="3787353" y="4723223"/>
                  <a:pt x="3712144" y="5188638"/>
                </a:cubicBezTo>
                <a:cubicBezTo>
                  <a:pt x="3636935" y="5654053"/>
                  <a:pt x="3504143" y="6632972"/>
                  <a:pt x="3348812" y="6679864"/>
                </a:cubicBezTo>
                <a:cubicBezTo>
                  <a:pt x="3193481" y="6726756"/>
                  <a:pt x="2903665" y="5884015"/>
                  <a:pt x="2780160" y="5469992"/>
                </a:cubicBezTo>
                <a:cubicBezTo>
                  <a:pt x="2656655" y="5055969"/>
                  <a:pt x="2615128" y="4535985"/>
                  <a:pt x="2530507" y="4273000"/>
                </a:cubicBezTo>
                <a:cubicBezTo>
                  <a:pt x="2445886" y="4010015"/>
                  <a:pt x="2358871" y="3930968"/>
                  <a:pt x="2272435" y="3892083"/>
                </a:cubicBezTo>
                <a:cubicBezTo>
                  <a:pt x="2185999" y="3853198"/>
                  <a:pt x="1983940" y="3831815"/>
                  <a:pt x="1857339" y="3885147"/>
                </a:cubicBezTo>
                <a:cubicBezTo>
                  <a:pt x="1730738" y="3938479"/>
                  <a:pt x="1599349" y="4003617"/>
                  <a:pt x="1512829" y="4212073"/>
                </a:cubicBezTo>
                <a:cubicBezTo>
                  <a:pt x="1426309" y="4420529"/>
                  <a:pt x="1402491" y="4814863"/>
                  <a:pt x="1338221" y="5135885"/>
                </a:cubicBezTo>
                <a:cubicBezTo>
                  <a:pt x="1273951" y="5456907"/>
                  <a:pt x="1209267" y="5877370"/>
                  <a:pt x="1127206" y="6138208"/>
                </a:cubicBezTo>
                <a:cubicBezTo>
                  <a:pt x="1045145" y="6399046"/>
                  <a:pt x="922052" y="6671607"/>
                  <a:pt x="845852" y="6700915"/>
                </a:cubicBezTo>
                <a:cubicBezTo>
                  <a:pt x="769652" y="6730223"/>
                  <a:pt x="711036" y="6542653"/>
                  <a:pt x="652421" y="6331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 15"/>
          <p:cNvSpPr/>
          <p:nvPr/>
        </p:nvSpPr>
        <p:spPr>
          <a:xfrm>
            <a:off x="3906922" y="3446992"/>
            <a:ext cx="304234" cy="191833"/>
          </a:xfrm>
          <a:custGeom>
            <a:avLst/>
            <a:gdLst>
              <a:gd name="connsiteX0" fmla="*/ 0 w 480951"/>
              <a:gd name="connsiteY0" fmla="*/ 95003 h 285008"/>
              <a:gd name="connsiteX1" fmla="*/ 302821 w 480951"/>
              <a:gd name="connsiteY1" fmla="*/ 0 h 285008"/>
              <a:gd name="connsiteX2" fmla="*/ 480951 w 480951"/>
              <a:gd name="connsiteY2" fmla="*/ 285008 h 285008"/>
              <a:gd name="connsiteX3" fmla="*/ 166255 w 480951"/>
              <a:gd name="connsiteY3" fmla="*/ 273133 h 285008"/>
              <a:gd name="connsiteX4" fmla="*/ 0 w 480951"/>
              <a:gd name="connsiteY4" fmla="*/ 95003 h 285008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6963"/>
              <a:gd name="connsiteY0" fmla="*/ 105906 h 295911"/>
              <a:gd name="connsiteX1" fmla="*/ 302821 w 486963"/>
              <a:gd name="connsiteY1" fmla="*/ 10903 h 295911"/>
              <a:gd name="connsiteX2" fmla="*/ 480951 w 486963"/>
              <a:gd name="connsiteY2" fmla="*/ 295911 h 295911"/>
              <a:gd name="connsiteX3" fmla="*/ 166255 w 486963"/>
              <a:gd name="connsiteY3" fmla="*/ 284036 h 295911"/>
              <a:gd name="connsiteX4" fmla="*/ 0 w 486963"/>
              <a:gd name="connsiteY4" fmla="*/ 105906 h 295911"/>
              <a:gd name="connsiteX0" fmla="*/ 0 w 484025"/>
              <a:gd name="connsiteY0" fmla="*/ 108797 h 298802"/>
              <a:gd name="connsiteX1" fmla="*/ 302821 w 484025"/>
              <a:gd name="connsiteY1" fmla="*/ 13794 h 298802"/>
              <a:gd name="connsiteX2" fmla="*/ 480951 w 484025"/>
              <a:gd name="connsiteY2" fmla="*/ 298802 h 298802"/>
              <a:gd name="connsiteX3" fmla="*/ 166255 w 484025"/>
              <a:gd name="connsiteY3" fmla="*/ 286927 h 298802"/>
              <a:gd name="connsiteX4" fmla="*/ 0 w 484025"/>
              <a:gd name="connsiteY4" fmla="*/ 108797 h 298802"/>
              <a:gd name="connsiteX0" fmla="*/ 0 w 484364"/>
              <a:gd name="connsiteY0" fmla="*/ 108797 h 298802"/>
              <a:gd name="connsiteX1" fmla="*/ 302821 w 484364"/>
              <a:gd name="connsiteY1" fmla="*/ 13794 h 298802"/>
              <a:gd name="connsiteX2" fmla="*/ 480951 w 484364"/>
              <a:gd name="connsiteY2" fmla="*/ 298802 h 298802"/>
              <a:gd name="connsiteX3" fmla="*/ 166255 w 484364"/>
              <a:gd name="connsiteY3" fmla="*/ 286927 h 298802"/>
              <a:gd name="connsiteX4" fmla="*/ 0 w 484364"/>
              <a:gd name="connsiteY4" fmla="*/ 108797 h 298802"/>
              <a:gd name="connsiteX0" fmla="*/ 3746 w 488110"/>
              <a:gd name="connsiteY0" fmla="*/ 108797 h 298802"/>
              <a:gd name="connsiteX1" fmla="*/ 306567 w 488110"/>
              <a:gd name="connsiteY1" fmla="*/ 13794 h 298802"/>
              <a:gd name="connsiteX2" fmla="*/ 484697 w 488110"/>
              <a:gd name="connsiteY2" fmla="*/ 298802 h 298802"/>
              <a:gd name="connsiteX3" fmla="*/ 170001 w 488110"/>
              <a:gd name="connsiteY3" fmla="*/ 286927 h 298802"/>
              <a:gd name="connsiteX4" fmla="*/ 3746 w 488110"/>
              <a:gd name="connsiteY4" fmla="*/ 108797 h 298802"/>
              <a:gd name="connsiteX0" fmla="*/ 3746 w 488110"/>
              <a:gd name="connsiteY0" fmla="*/ 108797 h 308145"/>
              <a:gd name="connsiteX1" fmla="*/ 306567 w 488110"/>
              <a:gd name="connsiteY1" fmla="*/ 13794 h 308145"/>
              <a:gd name="connsiteX2" fmla="*/ 484697 w 488110"/>
              <a:gd name="connsiteY2" fmla="*/ 298802 h 308145"/>
              <a:gd name="connsiteX3" fmla="*/ 170001 w 488110"/>
              <a:gd name="connsiteY3" fmla="*/ 286927 h 308145"/>
              <a:gd name="connsiteX4" fmla="*/ 3746 w 488110"/>
              <a:gd name="connsiteY4" fmla="*/ 108797 h 308145"/>
              <a:gd name="connsiteX0" fmla="*/ 3746 w 488110"/>
              <a:gd name="connsiteY0" fmla="*/ 108797 h 308145"/>
              <a:gd name="connsiteX1" fmla="*/ 306567 w 488110"/>
              <a:gd name="connsiteY1" fmla="*/ 13794 h 308145"/>
              <a:gd name="connsiteX2" fmla="*/ 484697 w 488110"/>
              <a:gd name="connsiteY2" fmla="*/ 298802 h 308145"/>
              <a:gd name="connsiteX3" fmla="*/ 170001 w 488110"/>
              <a:gd name="connsiteY3" fmla="*/ 286927 h 308145"/>
              <a:gd name="connsiteX4" fmla="*/ 3746 w 488110"/>
              <a:gd name="connsiteY4" fmla="*/ 108797 h 308145"/>
              <a:gd name="connsiteX0" fmla="*/ 3746 w 484697"/>
              <a:gd name="connsiteY0" fmla="*/ 108797 h 308145"/>
              <a:gd name="connsiteX1" fmla="*/ 306567 w 484697"/>
              <a:gd name="connsiteY1" fmla="*/ 13794 h 308145"/>
              <a:gd name="connsiteX2" fmla="*/ 484697 w 484697"/>
              <a:gd name="connsiteY2" fmla="*/ 298802 h 308145"/>
              <a:gd name="connsiteX3" fmla="*/ 170001 w 484697"/>
              <a:gd name="connsiteY3" fmla="*/ 286927 h 308145"/>
              <a:gd name="connsiteX4" fmla="*/ 3746 w 484697"/>
              <a:gd name="connsiteY4" fmla="*/ 108797 h 308145"/>
              <a:gd name="connsiteX0" fmla="*/ 3746 w 484697"/>
              <a:gd name="connsiteY0" fmla="*/ 108797 h 313174"/>
              <a:gd name="connsiteX1" fmla="*/ 306567 w 484697"/>
              <a:gd name="connsiteY1" fmla="*/ 13794 h 313174"/>
              <a:gd name="connsiteX2" fmla="*/ 484697 w 484697"/>
              <a:gd name="connsiteY2" fmla="*/ 298802 h 313174"/>
              <a:gd name="connsiteX3" fmla="*/ 170001 w 484697"/>
              <a:gd name="connsiteY3" fmla="*/ 286927 h 313174"/>
              <a:gd name="connsiteX4" fmla="*/ 3746 w 484697"/>
              <a:gd name="connsiteY4" fmla="*/ 108797 h 313174"/>
              <a:gd name="connsiteX0" fmla="*/ 3746 w 484697"/>
              <a:gd name="connsiteY0" fmla="*/ 108797 h 313174"/>
              <a:gd name="connsiteX1" fmla="*/ 306567 w 484697"/>
              <a:gd name="connsiteY1" fmla="*/ 13794 h 313174"/>
              <a:gd name="connsiteX2" fmla="*/ 484697 w 484697"/>
              <a:gd name="connsiteY2" fmla="*/ 298802 h 313174"/>
              <a:gd name="connsiteX3" fmla="*/ 170001 w 484697"/>
              <a:gd name="connsiteY3" fmla="*/ 286927 h 313174"/>
              <a:gd name="connsiteX4" fmla="*/ 3746 w 484697"/>
              <a:gd name="connsiteY4" fmla="*/ 108797 h 313174"/>
              <a:gd name="connsiteX0" fmla="*/ 3746 w 484697"/>
              <a:gd name="connsiteY0" fmla="*/ 110027 h 314404"/>
              <a:gd name="connsiteX1" fmla="*/ 306567 w 484697"/>
              <a:gd name="connsiteY1" fmla="*/ 15024 h 314404"/>
              <a:gd name="connsiteX2" fmla="*/ 484697 w 484697"/>
              <a:gd name="connsiteY2" fmla="*/ 300032 h 314404"/>
              <a:gd name="connsiteX3" fmla="*/ 170001 w 484697"/>
              <a:gd name="connsiteY3" fmla="*/ 288157 h 314404"/>
              <a:gd name="connsiteX4" fmla="*/ 3746 w 484697"/>
              <a:gd name="connsiteY4" fmla="*/ 110027 h 314404"/>
              <a:gd name="connsiteX0" fmla="*/ 0 w 480951"/>
              <a:gd name="connsiteY0" fmla="*/ 110027 h 314404"/>
              <a:gd name="connsiteX1" fmla="*/ 302821 w 480951"/>
              <a:gd name="connsiteY1" fmla="*/ 15024 h 314404"/>
              <a:gd name="connsiteX2" fmla="*/ 480951 w 480951"/>
              <a:gd name="connsiteY2" fmla="*/ 300032 h 314404"/>
              <a:gd name="connsiteX3" fmla="*/ 166255 w 480951"/>
              <a:gd name="connsiteY3" fmla="*/ 288157 h 314404"/>
              <a:gd name="connsiteX4" fmla="*/ 0 w 480951"/>
              <a:gd name="connsiteY4" fmla="*/ 110027 h 314404"/>
              <a:gd name="connsiteX0" fmla="*/ 0 w 493651"/>
              <a:gd name="connsiteY0" fmla="*/ 103022 h 303468"/>
              <a:gd name="connsiteX1" fmla="*/ 315521 w 493651"/>
              <a:gd name="connsiteY1" fmla="*/ 8019 h 303468"/>
              <a:gd name="connsiteX2" fmla="*/ 493651 w 493651"/>
              <a:gd name="connsiteY2" fmla="*/ 293027 h 303468"/>
              <a:gd name="connsiteX3" fmla="*/ 178955 w 493651"/>
              <a:gd name="connsiteY3" fmla="*/ 281152 h 303468"/>
              <a:gd name="connsiteX4" fmla="*/ 0 w 493651"/>
              <a:gd name="connsiteY4" fmla="*/ 103022 h 303468"/>
              <a:gd name="connsiteX0" fmla="*/ 0 w 493651"/>
              <a:gd name="connsiteY0" fmla="*/ 103022 h 311269"/>
              <a:gd name="connsiteX1" fmla="*/ 315521 w 493651"/>
              <a:gd name="connsiteY1" fmla="*/ 8019 h 311269"/>
              <a:gd name="connsiteX2" fmla="*/ 493651 w 493651"/>
              <a:gd name="connsiteY2" fmla="*/ 293027 h 311269"/>
              <a:gd name="connsiteX3" fmla="*/ 178955 w 493651"/>
              <a:gd name="connsiteY3" fmla="*/ 281152 h 311269"/>
              <a:gd name="connsiteX4" fmla="*/ 0 w 493651"/>
              <a:gd name="connsiteY4" fmla="*/ 103022 h 31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51" h="311269">
                <a:moveTo>
                  <a:pt x="0" y="103022"/>
                </a:moveTo>
                <a:cubicBezTo>
                  <a:pt x="64036" y="44800"/>
                  <a:pt x="233246" y="-23649"/>
                  <a:pt x="315521" y="8019"/>
                </a:cubicBezTo>
                <a:cubicBezTo>
                  <a:pt x="397796" y="39687"/>
                  <a:pt x="478312" y="193530"/>
                  <a:pt x="493651" y="293027"/>
                </a:cubicBezTo>
                <a:cubicBezTo>
                  <a:pt x="382402" y="304944"/>
                  <a:pt x="301131" y="332770"/>
                  <a:pt x="178955" y="281152"/>
                </a:cubicBezTo>
                <a:cubicBezTo>
                  <a:pt x="56779" y="229534"/>
                  <a:pt x="31214" y="167594"/>
                  <a:pt x="0" y="10302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 16"/>
          <p:cNvSpPr/>
          <p:nvPr/>
        </p:nvSpPr>
        <p:spPr>
          <a:xfrm flipH="1">
            <a:off x="5036249" y="3450841"/>
            <a:ext cx="304234" cy="191833"/>
          </a:xfrm>
          <a:custGeom>
            <a:avLst/>
            <a:gdLst>
              <a:gd name="connsiteX0" fmla="*/ 0 w 480951"/>
              <a:gd name="connsiteY0" fmla="*/ 95003 h 285008"/>
              <a:gd name="connsiteX1" fmla="*/ 302821 w 480951"/>
              <a:gd name="connsiteY1" fmla="*/ 0 h 285008"/>
              <a:gd name="connsiteX2" fmla="*/ 480951 w 480951"/>
              <a:gd name="connsiteY2" fmla="*/ 285008 h 285008"/>
              <a:gd name="connsiteX3" fmla="*/ 166255 w 480951"/>
              <a:gd name="connsiteY3" fmla="*/ 273133 h 285008"/>
              <a:gd name="connsiteX4" fmla="*/ 0 w 480951"/>
              <a:gd name="connsiteY4" fmla="*/ 95003 h 285008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6963"/>
              <a:gd name="connsiteY0" fmla="*/ 105906 h 295911"/>
              <a:gd name="connsiteX1" fmla="*/ 302821 w 486963"/>
              <a:gd name="connsiteY1" fmla="*/ 10903 h 295911"/>
              <a:gd name="connsiteX2" fmla="*/ 480951 w 486963"/>
              <a:gd name="connsiteY2" fmla="*/ 295911 h 295911"/>
              <a:gd name="connsiteX3" fmla="*/ 166255 w 486963"/>
              <a:gd name="connsiteY3" fmla="*/ 284036 h 295911"/>
              <a:gd name="connsiteX4" fmla="*/ 0 w 486963"/>
              <a:gd name="connsiteY4" fmla="*/ 105906 h 295911"/>
              <a:gd name="connsiteX0" fmla="*/ 0 w 484025"/>
              <a:gd name="connsiteY0" fmla="*/ 108797 h 298802"/>
              <a:gd name="connsiteX1" fmla="*/ 302821 w 484025"/>
              <a:gd name="connsiteY1" fmla="*/ 13794 h 298802"/>
              <a:gd name="connsiteX2" fmla="*/ 480951 w 484025"/>
              <a:gd name="connsiteY2" fmla="*/ 298802 h 298802"/>
              <a:gd name="connsiteX3" fmla="*/ 166255 w 484025"/>
              <a:gd name="connsiteY3" fmla="*/ 286927 h 298802"/>
              <a:gd name="connsiteX4" fmla="*/ 0 w 484025"/>
              <a:gd name="connsiteY4" fmla="*/ 108797 h 298802"/>
              <a:gd name="connsiteX0" fmla="*/ 0 w 484364"/>
              <a:gd name="connsiteY0" fmla="*/ 108797 h 298802"/>
              <a:gd name="connsiteX1" fmla="*/ 302821 w 484364"/>
              <a:gd name="connsiteY1" fmla="*/ 13794 h 298802"/>
              <a:gd name="connsiteX2" fmla="*/ 480951 w 484364"/>
              <a:gd name="connsiteY2" fmla="*/ 298802 h 298802"/>
              <a:gd name="connsiteX3" fmla="*/ 166255 w 484364"/>
              <a:gd name="connsiteY3" fmla="*/ 286927 h 298802"/>
              <a:gd name="connsiteX4" fmla="*/ 0 w 484364"/>
              <a:gd name="connsiteY4" fmla="*/ 108797 h 298802"/>
              <a:gd name="connsiteX0" fmla="*/ 3746 w 488110"/>
              <a:gd name="connsiteY0" fmla="*/ 108797 h 298802"/>
              <a:gd name="connsiteX1" fmla="*/ 306567 w 488110"/>
              <a:gd name="connsiteY1" fmla="*/ 13794 h 298802"/>
              <a:gd name="connsiteX2" fmla="*/ 484697 w 488110"/>
              <a:gd name="connsiteY2" fmla="*/ 298802 h 298802"/>
              <a:gd name="connsiteX3" fmla="*/ 170001 w 488110"/>
              <a:gd name="connsiteY3" fmla="*/ 286927 h 298802"/>
              <a:gd name="connsiteX4" fmla="*/ 3746 w 488110"/>
              <a:gd name="connsiteY4" fmla="*/ 108797 h 298802"/>
              <a:gd name="connsiteX0" fmla="*/ 3746 w 488110"/>
              <a:gd name="connsiteY0" fmla="*/ 108797 h 308145"/>
              <a:gd name="connsiteX1" fmla="*/ 306567 w 488110"/>
              <a:gd name="connsiteY1" fmla="*/ 13794 h 308145"/>
              <a:gd name="connsiteX2" fmla="*/ 484697 w 488110"/>
              <a:gd name="connsiteY2" fmla="*/ 298802 h 308145"/>
              <a:gd name="connsiteX3" fmla="*/ 170001 w 488110"/>
              <a:gd name="connsiteY3" fmla="*/ 286927 h 308145"/>
              <a:gd name="connsiteX4" fmla="*/ 3746 w 488110"/>
              <a:gd name="connsiteY4" fmla="*/ 108797 h 308145"/>
              <a:gd name="connsiteX0" fmla="*/ 3746 w 488110"/>
              <a:gd name="connsiteY0" fmla="*/ 108797 h 308145"/>
              <a:gd name="connsiteX1" fmla="*/ 306567 w 488110"/>
              <a:gd name="connsiteY1" fmla="*/ 13794 h 308145"/>
              <a:gd name="connsiteX2" fmla="*/ 484697 w 488110"/>
              <a:gd name="connsiteY2" fmla="*/ 298802 h 308145"/>
              <a:gd name="connsiteX3" fmla="*/ 170001 w 488110"/>
              <a:gd name="connsiteY3" fmla="*/ 286927 h 308145"/>
              <a:gd name="connsiteX4" fmla="*/ 3746 w 488110"/>
              <a:gd name="connsiteY4" fmla="*/ 108797 h 308145"/>
              <a:gd name="connsiteX0" fmla="*/ 3746 w 484697"/>
              <a:gd name="connsiteY0" fmla="*/ 108797 h 308145"/>
              <a:gd name="connsiteX1" fmla="*/ 306567 w 484697"/>
              <a:gd name="connsiteY1" fmla="*/ 13794 h 308145"/>
              <a:gd name="connsiteX2" fmla="*/ 484697 w 484697"/>
              <a:gd name="connsiteY2" fmla="*/ 298802 h 308145"/>
              <a:gd name="connsiteX3" fmla="*/ 170001 w 484697"/>
              <a:gd name="connsiteY3" fmla="*/ 286927 h 308145"/>
              <a:gd name="connsiteX4" fmla="*/ 3746 w 484697"/>
              <a:gd name="connsiteY4" fmla="*/ 108797 h 308145"/>
              <a:gd name="connsiteX0" fmla="*/ 3746 w 484697"/>
              <a:gd name="connsiteY0" fmla="*/ 108797 h 313174"/>
              <a:gd name="connsiteX1" fmla="*/ 306567 w 484697"/>
              <a:gd name="connsiteY1" fmla="*/ 13794 h 313174"/>
              <a:gd name="connsiteX2" fmla="*/ 484697 w 484697"/>
              <a:gd name="connsiteY2" fmla="*/ 298802 h 313174"/>
              <a:gd name="connsiteX3" fmla="*/ 170001 w 484697"/>
              <a:gd name="connsiteY3" fmla="*/ 286927 h 313174"/>
              <a:gd name="connsiteX4" fmla="*/ 3746 w 484697"/>
              <a:gd name="connsiteY4" fmla="*/ 108797 h 313174"/>
              <a:gd name="connsiteX0" fmla="*/ 3746 w 484697"/>
              <a:gd name="connsiteY0" fmla="*/ 108797 h 313174"/>
              <a:gd name="connsiteX1" fmla="*/ 306567 w 484697"/>
              <a:gd name="connsiteY1" fmla="*/ 13794 h 313174"/>
              <a:gd name="connsiteX2" fmla="*/ 484697 w 484697"/>
              <a:gd name="connsiteY2" fmla="*/ 298802 h 313174"/>
              <a:gd name="connsiteX3" fmla="*/ 170001 w 484697"/>
              <a:gd name="connsiteY3" fmla="*/ 286927 h 313174"/>
              <a:gd name="connsiteX4" fmla="*/ 3746 w 484697"/>
              <a:gd name="connsiteY4" fmla="*/ 108797 h 313174"/>
              <a:gd name="connsiteX0" fmla="*/ 3746 w 484697"/>
              <a:gd name="connsiteY0" fmla="*/ 110027 h 314404"/>
              <a:gd name="connsiteX1" fmla="*/ 306567 w 484697"/>
              <a:gd name="connsiteY1" fmla="*/ 15024 h 314404"/>
              <a:gd name="connsiteX2" fmla="*/ 484697 w 484697"/>
              <a:gd name="connsiteY2" fmla="*/ 300032 h 314404"/>
              <a:gd name="connsiteX3" fmla="*/ 170001 w 484697"/>
              <a:gd name="connsiteY3" fmla="*/ 288157 h 314404"/>
              <a:gd name="connsiteX4" fmla="*/ 3746 w 484697"/>
              <a:gd name="connsiteY4" fmla="*/ 110027 h 314404"/>
              <a:gd name="connsiteX0" fmla="*/ 0 w 480951"/>
              <a:gd name="connsiteY0" fmla="*/ 110027 h 314404"/>
              <a:gd name="connsiteX1" fmla="*/ 302821 w 480951"/>
              <a:gd name="connsiteY1" fmla="*/ 15024 h 314404"/>
              <a:gd name="connsiteX2" fmla="*/ 480951 w 480951"/>
              <a:gd name="connsiteY2" fmla="*/ 300032 h 314404"/>
              <a:gd name="connsiteX3" fmla="*/ 166255 w 480951"/>
              <a:gd name="connsiteY3" fmla="*/ 288157 h 314404"/>
              <a:gd name="connsiteX4" fmla="*/ 0 w 480951"/>
              <a:gd name="connsiteY4" fmla="*/ 110027 h 314404"/>
              <a:gd name="connsiteX0" fmla="*/ 0 w 493651"/>
              <a:gd name="connsiteY0" fmla="*/ 103022 h 303468"/>
              <a:gd name="connsiteX1" fmla="*/ 315521 w 493651"/>
              <a:gd name="connsiteY1" fmla="*/ 8019 h 303468"/>
              <a:gd name="connsiteX2" fmla="*/ 493651 w 493651"/>
              <a:gd name="connsiteY2" fmla="*/ 293027 h 303468"/>
              <a:gd name="connsiteX3" fmla="*/ 178955 w 493651"/>
              <a:gd name="connsiteY3" fmla="*/ 281152 h 303468"/>
              <a:gd name="connsiteX4" fmla="*/ 0 w 493651"/>
              <a:gd name="connsiteY4" fmla="*/ 103022 h 303468"/>
              <a:gd name="connsiteX0" fmla="*/ 0 w 493651"/>
              <a:gd name="connsiteY0" fmla="*/ 103022 h 311269"/>
              <a:gd name="connsiteX1" fmla="*/ 315521 w 493651"/>
              <a:gd name="connsiteY1" fmla="*/ 8019 h 311269"/>
              <a:gd name="connsiteX2" fmla="*/ 493651 w 493651"/>
              <a:gd name="connsiteY2" fmla="*/ 293027 h 311269"/>
              <a:gd name="connsiteX3" fmla="*/ 178955 w 493651"/>
              <a:gd name="connsiteY3" fmla="*/ 281152 h 311269"/>
              <a:gd name="connsiteX4" fmla="*/ 0 w 493651"/>
              <a:gd name="connsiteY4" fmla="*/ 103022 h 31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51" h="311269">
                <a:moveTo>
                  <a:pt x="0" y="103022"/>
                </a:moveTo>
                <a:cubicBezTo>
                  <a:pt x="64036" y="44800"/>
                  <a:pt x="233246" y="-23649"/>
                  <a:pt x="315521" y="8019"/>
                </a:cubicBezTo>
                <a:cubicBezTo>
                  <a:pt x="397796" y="39687"/>
                  <a:pt x="478312" y="193530"/>
                  <a:pt x="493651" y="293027"/>
                </a:cubicBezTo>
                <a:cubicBezTo>
                  <a:pt x="382402" y="304944"/>
                  <a:pt x="301131" y="332770"/>
                  <a:pt x="178955" y="281152"/>
                </a:cubicBezTo>
                <a:cubicBezTo>
                  <a:pt x="56779" y="229534"/>
                  <a:pt x="31214" y="167594"/>
                  <a:pt x="0" y="10302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 17"/>
          <p:cNvSpPr/>
          <p:nvPr/>
        </p:nvSpPr>
        <p:spPr>
          <a:xfrm>
            <a:off x="4371464" y="4431785"/>
            <a:ext cx="571015" cy="476481"/>
          </a:xfrm>
          <a:custGeom>
            <a:avLst/>
            <a:gdLst>
              <a:gd name="connsiteX0" fmla="*/ 259884 w 548663"/>
              <a:gd name="connsiteY0" fmla="*/ 9 h 476461"/>
              <a:gd name="connsiteX1" fmla="*/ 2 w 548663"/>
              <a:gd name="connsiteY1" fmla="*/ 129950 h 476461"/>
              <a:gd name="connsiteX2" fmla="*/ 255071 w 548663"/>
              <a:gd name="connsiteY2" fmla="*/ 476460 h 476461"/>
              <a:gd name="connsiteX3" fmla="*/ 548642 w 548663"/>
              <a:gd name="connsiteY3" fmla="*/ 134763 h 476461"/>
              <a:gd name="connsiteX4" fmla="*/ 259884 w 548663"/>
              <a:gd name="connsiteY4" fmla="*/ 9 h 476461"/>
              <a:gd name="connsiteX0" fmla="*/ 275317 w 564096"/>
              <a:gd name="connsiteY0" fmla="*/ 502 h 476954"/>
              <a:gd name="connsiteX1" fmla="*/ 2 w 564096"/>
              <a:gd name="connsiteY1" fmla="*/ 176742 h 476954"/>
              <a:gd name="connsiteX2" fmla="*/ 270504 w 564096"/>
              <a:gd name="connsiteY2" fmla="*/ 476953 h 476954"/>
              <a:gd name="connsiteX3" fmla="*/ 564075 w 564096"/>
              <a:gd name="connsiteY3" fmla="*/ 135256 h 476954"/>
              <a:gd name="connsiteX4" fmla="*/ 275317 w 564096"/>
              <a:gd name="connsiteY4" fmla="*/ 502 h 476954"/>
              <a:gd name="connsiteX0" fmla="*/ 276729 w 565508"/>
              <a:gd name="connsiteY0" fmla="*/ 502 h 476954"/>
              <a:gd name="connsiteX1" fmla="*/ 1414 w 565508"/>
              <a:gd name="connsiteY1" fmla="*/ 176742 h 476954"/>
              <a:gd name="connsiteX2" fmla="*/ 271916 w 565508"/>
              <a:gd name="connsiteY2" fmla="*/ 476953 h 476954"/>
              <a:gd name="connsiteX3" fmla="*/ 565487 w 565508"/>
              <a:gd name="connsiteY3" fmla="*/ 135256 h 476954"/>
              <a:gd name="connsiteX4" fmla="*/ 276729 w 565508"/>
              <a:gd name="connsiteY4" fmla="*/ 502 h 476954"/>
              <a:gd name="connsiteX0" fmla="*/ 276729 w 566842"/>
              <a:gd name="connsiteY0" fmla="*/ 3014 h 479467"/>
              <a:gd name="connsiteX1" fmla="*/ 1414 w 566842"/>
              <a:gd name="connsiteY1" fmla="*/ 179254 h 479467"/>
              <a:gd name="connsiteX2" fmla="*/ 271916 w 566842"/>
              <a:gd name="connsiteY2" fmla="*/ 479465 h 479467"/>
              <a:gd name="connsiteX3" fmla="*/ 565487 w 566842"/>
              <a:gd name="connsiteY3" fmla="*/ 137768 h 479467"/>
              <a:gd name="connsiteX4" fmla="*/ 276729 w 566842"/>
              <a:gd name="connsiteY4" fmla="*/ 3014 h 479467"/>
              <a:gd name="connsiteX0" fmla="*/ 276729 w 570678"/>
              <a:gd name="connsiteY0" fmla="*/ 27 h 476481"/>
              <a:gd name="connsiteX1" fmla="*/ 1414 w 570678"/>
              <a:gd name="connsiteY1" fmla="*/ 176267 h 476481"/>
              <a:gd name="connsiteX2" fmla="*/ 271916 w 570678"/>
              <a:gd name="connsiteY2" fmla="*/ 476478 h 476481"/>
              <a:gd name="connsiteX3" fmla="*/ 569345 w 570678"/>
              <a:gd name="connsiteY3" fmla="*/ 181080 h 476481"/>
              <a:gd name="connsiteX4" fmla="*/ 276729 w 570678"/>
              <a:gd name="connsiteY4" fmla="*/ 27 h 476481"/>
              <a:gd name="connsiteX0" fmla="*/ 276729 w 570678"/>
              <a:gd name="connsiteY0" fmla="*/ 577 h 477031"/>
              <a:gd name="connsiteX1" fmla="*/ 1414 w 570678"/>
              <a:gd name="connsiteY1" fmla="*/ 176817 h 477031"/>
              <a:gd name="connsiteX2" fmla="*/ 271916 w 570678"/>
              <a:gd name="connsiteY2" fmla="*/ 477028 h 477031"/>
              <a:gd name="connsiteX3" fmla="*/ 569345 w 570678"/>
              <a:gd name="connsiteY3" fmla="*/ 181630 h 477031"/>
              <a:gd name="connsiteX4" fmla="*/ 276729 w 570678"/>
              <a:gd name="connsiteY4" fmla="*/ 577 h 477031"/>
              <a:gd name="connsiteX0" fmla="*/ 276729 w 570678"/>
              <a:gd name="connsiteY0" fmla="*/ 27 h 476481"/>
              <a:gd name="connsiteX1" fmla="*/ 1414 w 570678"/>
              <a:gd name="connsiteY1" fmla="*/ 176267 h 476481"/>
              <a:gd name="connsiteX2" fmla="*/ 271916 w 570678"/>
              <a:gd name="connsiteY2" fmla="*/ 476478 h 476481"/>
              <a:gd name="connsiteX3" fmla="*/ 569345 w 570678"/>
              <a:gd name="connsiteY3" fmla="*/ 181080 h 476481"/>
              <a:gd name="connsiteX4" fmla="*/ 276729 w 570678"/>
              <a:gd name="connsiteY4" fmla="*/ 27 h 476481"/>
              <a:gd name="connsiteX0" fmla="*/ 276729 w 571015"/>
              <a:gd name="connsiteY0" fmla="*/ 27 h 476481"/>
              <a:gd name="connsiteX1" fmla="*/ 1414 w 571015"/>
              <a:gd name="connsiteY1" fmla="*/ 176267 h 476481"/>
              <a:gd name="connsiteX2" fmla="*/ 271916 w 571015"/>
              <a:gd name="connsiteY2" fmla="*/ 476478 h 476481"/>
              <a:gd name="connsiteX3" fmla="*/ 569345 w 571015"/>
              <a:gd name="connsiteY3" fmla="*/ 181080 h 476481"/>
              <a:gd name="connsiteX4" fmla="*/ 276729 w 571015"/>
              <a:gd name="connsiteY4" fmla="*/ 27 h 47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015" h="476481">
                <a:moveTo>
                  <a:pt x="276729" y="27"/>
                </a:moveTo>
                <a:cubicBezTo>
                  <a:pt x="147350" y="-774"/>
                  <a:pt x="21507" y="15836"/>
                  <a:pt x="1414" y="176267"/>
                </a:cubicBezTo>
                <a:cubicBezTo>
                  <a:pt x="-18679" y="336698"/>
                  <a:pt x="180476" y="475676"/>
                  <a:pt x="271916" y="476478"/>
                </a:cubicBezTo>
                <a:cubicBezTo>
                  <a:pt x="413513" y="477280"/>
                  <a:pt x="590088" y="330587"/>
                  <a:pt x="569345" y="181080"/>
                </a:cubicBezTo>
                <a:cubicBezTo>
                  <a:pt x="548602" y="31573"/>
                  <a:pt x="406108" y="828"/>
                  <a:pt x="276729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103369" y="4163845"/>
            <a:ext cx="3107206" cy="2264110"/>
          </a:xfrm>
          <a:custGeom>
            <a:avLst/>
            <a:gdLst>
              <a:gd name="connsiteX0" fmla="*/ 64274 w 3320862"/>
              <a:gd name="connsiteY0" fmla="*/ 127851 h 2388092"/>
              <a:gd name="connsiteX1" fmla="*/ 698120 w 3320862"/>
              <a:gd name="connsiteY1" fmla="*/ 398014 h 2388092"/>
              <a:gd name="connsiteX2" fmla="*/ 1144929 w 3320862"/>
              <a:gd name="connsiteY2" fmla="*/ 1042251 h 2388092"/>
              <a:gd name="connsiteX3" fmla="*/ 1633301 w 3320862"/>
              <a:gd name="connsiteY3" fmla="*/ 1250069 h 2388092"/>
              <a:gd name="connsiteX4" fmla="*/ 2287929 w 3320862"/>
              <a:gd name="connsiteY4" fmla="*/ 761696 h 2388092"/>
              <a:gd name="connsiteX5" fmla="*/ 2713956 w 3320862"/>
              <a:gd name="connsiteY5" fmla="*/ 325278 h 2388092"/>
              <a:gd name="connsiteX6" fmla="*/ 3223111 w 3320862"/>
              <a:gd name="connsiteY6" fmla="*/ 159023 h 2388092"/>
              <a:gd name="connsiteX7" fmla="*/ 3295847 w 3320862"/>
              <a:gd name="connsiteY7" fmla="*/ 398014 h 2388092"/>
              <a:gd name="connsiteX8" fmla="*/ 2921774 w 3320862"/>
              <a:gd name="connsiteY8" fmla="*/ 2174860 h 2388092"/>
              <a:gd name="connsiteX9" fmla="*/ 729292 w 3320862"/>
              <a:gd name="connsiteY9" fmla="*/ 2133296 h 2388092"/>
              <a:gd name="connsiteX10" fmla="*/ 95447 w 3320862"/>
              <a:gd name="connsiteY10" fmla="*/ 169414 h 2388092"/>
              <a:gd name="connsiteX11" fmla="*/ 64274 w 3320862"/>
              <a:gd name="connsiteY11" fmla="*/ 127851 h 2388092"/>
              <a:gd name="connsiteX0" fmla="*/ 47 w 3225462"/>
              <a:gd name="connsiteY0" fmla="*/ 107087 h 2325765"/>
              <a:gd name="connsiteX1" fmla="*/ 602720 w 3225462"/>
              <a:gd name="connsiteY1" fmla="*/ 335687 h 2325765"/>
              <a:gd name="connsiteX2" fmla="*/ 1049529 w 3225462"/>
              <a:gd name="connsiteY2" fmla="*/ 979924 h 2325765"/>
              <a:gd name="connsiteX3" fmla="*/ 1537901 w 3225462"/>
              <a:gd name="connsiteY3" fmla="*/ 1187742 h 2325765"/>
              <a:gd name="connsiteX4" fmla="*/ 2192529 w 3225462"/>
              <a:gd name="connsiteY4" fmla="*/ 699369 h 2325765"/>
              <a:gd name="connsiteX5" fmla="*/ 2618556 w 3225462"/>
              <a:gd name="connsiteY5" fmla="*/ 262951 h 2325765"/>
              <a:gd name="connsiteX6" fmla="*/ 3127711 w 3225462"/>
              <a:gd name="connsiteY6" fmla="*/ 96696 h 2325765"/>
              <a:gd name="connsiteX7" fmla="*/ 3200447 w 3225462"/>
              <a:gd name="connsiteY7" fmla="*/ 335687 h 2325765"/>
              <a:gd name="connsiteX8" fmla="*/ 2826374 w 3225462"/>
              <a:gd name="connsiteY8" fmla="*/ 2112533 h 2325765"/>
              <a:gd name="connsiteX9" fmla="*/ 633892 w 3225462"/>
              <a:gd name="connsiteY9" fmla="*/ 2070969 h 2325765"/>
              <a:gd name="connsiteX10" fmla="*/ 47 w 3225462"/>
              <a:gd name="connsiteY10" fmla="*/ 107087 h 2325765"/>
              <a:gd name="connsiteX0" fmla="*/ 47 w 3225462"/>
              <a:gd name="connsiteY0" fmla="*/ 107087 h 2325765"/>
              <a:gd name="connsiteX1" fmla="*/ 602720 w 3225462"/>
              <a:gd name="connsiteY1" fmla="*/ 335687 h 2325765"/>
              <a:gd name="connsiteX2" fmla="*/ 1049529 w 3225462"/>
              <a:gd name="connsiteY2" fmla="*/ 979924 h 2325765"/>
              <a:gd name="connsiteX3" fmla="*/ 1537901 w 3225462"/>
              <a:gd name="connsiteY3" fmla="*/ 1187742 h 2325765"/>
              <a:gd name="connsiteX4" fmla="*/ 2192529 w 3225462"/>
              <a:gd name="connsiteY4" fmla="*/ 699369 h 2325765"/>
              <a:gd name="connsiteX5" fmla="*/ 2618556 w 3225462"/>
              <a:gd name="connsiteY5" fmla="*/ 262951 h 2325765"/>
              <a:gd name="connsiteX6" fmla="*/ 3127711 w 3225462"/>
              <a:gd name="connsiteY6" fmla="*/ 96696 h 2325765"/>
              <a:gd name="connsiteX7" fmla="*/ 3200447 w 3225462"/>
              <a:gd name="connsiteY7" fmla="*/ 335687 h 2325765"/>
              <a:gd name="connsiteX8" fmla="*/ 2826374 w 3225462"/>
              <a:gd name="connsiteY8" fmla="*/ 2112533 h 2325765"/>
              <a:gd name="connsiteX9" fmla="*/ 633892 w 3225462"/>
              <a:gd name="connsiteY9" fmla="*/ 2070969 h 2325765"/>
              <a:gd name="connsiteX10" fmla="*/ 47 w 3225462"/>
              <a:gd name="connsiteY10" fmla="*/ 107087 h 2325765"/>
              <a:gd name="connsiteX0" fmla="*/ 0 w 3225415"/>
              <a:gd name="connsiteY0" fmla="*/ 18038 h 2236716"/>
              <a:gd name="connsiteX1" fmla="*/ 602673 w 3225415"/>
              <a:gd name="connsiteY1" fmla="*/ 246638 h 2236716"/>
              <a:gd name="connsiteX2" fmla="*/ 1049482 w 3225415"/>
              <a:gd name="connsiteY2" fmla="*/ 890875 h 2236716"/>
              <a:gd name="connsiteX3" fmla="*/ 1537854 w 3225415"/>
              <a:gd name="connsiteY3" fmla="*/ 1098693 h 2236716"/>
              <a:gd name="connsiteX4" fmla="*/ 2192482 w 3225415"/>
              <a:gd name="connsiteY4" fmla="*/ 610320 h 2236716"/>
              <a:gd name="connsiteX5" fmla="*/ 2618509 w 3225415"/>
              <a:gd name="connsiteY5" fmla="*/ 173902 h 2236716"/>
              <a:gd name="connsiteX6" fmla="*/ 3127664 w 3225415"/>
              <a:gd name="connsiteY6" fmla="*/ 7647 h 2236716"/>
              <a:gd name="connsiteX7" fmla="*/ 3200400 w 3225415"/>
              <a:gd name="connsiteY7" fmla="*/ 246638 h 2236716"/>
              <a:gd name="connsiteX8" fmla="*/ 2826327 w 3225415"/>
              <a:gd name="connsiteY8" fmla="*/ 2023484 h 2236716"/>
              <a:gd name="connsiteX9" fmla="*/ 633845 w 3225415"/>
              <a:gd name="connsiteY9" fmla="*/ 1981920 h 2236716"/>
              <a:gd name="connsiteX10" fmla="*/ 0 w 3225415"/>
              <a:gd name="connsiteY10" fmla="*/ 18038 h 2236716"/>
              <a:gd name="connsiteX0" fmla="*/ 0 w 3207367"/>
              <a:gd name="connsiteY0" fmla="*/ 0 h 2248757"/>
              <a:gd name="connsiteX1" fmla="*/ 584625 w 3207367"/>
              <a:gd name="connsiteY1" fmla="*/ 258679 h 2248757"/>
              <a:gd name="connsiteX2" fmla="*/ 1031434 w 3207367"/>
              <a:gd name="connsiteY2" fmla="*/ 902916 h 2248757"/>
              <a:gd name="connsiteX3" fmla="*/ 1519806 w 3207367"/>
              <a:gd name="connsiteY3" fmla="*/ 1110734 h 2248757"/>
              <a:gd name="connsiteX4" fmla="*/ 2174434 w 3207367"/>
              <a:gd name="connsiteY4" fmla="*/ 622361 h 2248757"/>
              <a:gd name="connsiteX5" fmla="*/ 2600461 w 3207367"/>
              <a:gd name="connsiteY5" fmla="*/ 185943 h 2248757"/>
              <a:gd name="connsiteX6" fmla="*/ 3109616 w 3207367"/>
              <a:gd name="connsiteY6" fmla="*/ 19688 h 2248757"/>
              <a:gd name="connsiteX7" fmla="*/ 3182352 w 3207367"/>
              <a:gd name="connsiteY7" fmla="*/ 258679 h 2248757"/>
              <a:gd name="connsiteX8" fmla="*/ 2808279 w 3207367"/>
              <a:gd name="connsiteY8" fmla="*/ 2035525 h 2248757"/>
              <a:gd name="connsiteX9" fmla="*/ 615797 w 3207367"/>
              <a:gd name="connsiteY9" fmla="*/ 1993961 h 2248757"/>
              <a:gd name="connsiteX10" fmla="*/ 0 w 3207367"/>
              <a:gd name="connsiteY10" fmla="*/ 0 h 2248757"/>
              <a:gd name="connsiteX0" fmla="*/ 0 w 3139364"/>
              <a:gd name="connsiteY0" fmla="*/ 99755 h 2364086"/>
              <a:gd name="connsiteX1" fmla="*/ 584625 w 3139364"/>
              <a:gd name="connsiteY1" fmla="*/ 358434 h 2364086"/>
              <a:gd name="connsiteX2" fmla="*/ 1031434 w 3139364"/>
              <a:gd name="connsiteY2" fmla="*/ 1002671 h 2364086"/>
              <a:gd name="connsiteX3" fmla="*/ 1519806 w 3139364"/>
              <a:gd name="connsiteY3" fmla="*/ 1210489 h 2364086"/>
              <a:gd name="connsiteX4" fmla="*/ 2174434 w 3139364"/>
              <a:gd name="connsiteY4" fmla="*/ 722116 h 2364086"/>
              <a:gd name="connsiteX5" fmla="*/ 2600461 w 3139364"/>
              <a:gd name="connsiteY5" fmla="*/ 285698 h 2364086"/>
              <a:gd name="connsiteX6" fmla="*/ 3109616 w 3139364"/>
              <a:gd name="connsiteY6" fmla="*/ 119443 h 2364086"/>
              <a:gd name="connsiteX7" fmla="*/ 2808279 w 3139364"/>
              <a:gd name="connsiteY7" fmla="*/ 2135280 h 2364086"/>
              <a:gd name="connsiteX8" fmla="*/ 615797 w 3139364"/>
              <a:gd name="connsiteY8" fmla="*/ 2093716 h 2364086"/>
              <a:gd name="connsiteX9" fmla="*/ 0 w 3139364"/>
              <a:gd name="connsiteY9" fmla="*/ 99755 h 2364086"/>
              <a:gd name="connsiteX0" fmla="*/ 0 w 3139364"/>
              <a:gd name="connsiteY0" fmla="*/ 99755 h 2364086"/>
              <a:gd name="connsiteX1" fmla="*/ 584625 w 3139364"/>
              <a:gd name="connsiteY1" fmla="*/ 358434 h 2364086"/>
              <a:gd name="connsiteX2" fmla="*/ 1031434 w 3139364"/>
              <a:gd name="connsiteY2" fmla="*/ 1002671 h 2364086"/>
              <a:gd name="connsiteX3" fmla="*/ 1519806 w 3139364"/>
              <a:gd name="connsiteY3" fmla="*/ 1210489 h 2364086"/>
              <a:gd name="connsiteX4" fmla="*/ 2174434 w 3139364"/>
              <a:gd name="connsiteY4" fmla="*/ 722116 h 2364086"/>
              <a:gd name="connsiteX5" fmla="*/ 2600461 w 3139364"/>
              <a:gd name="connsiteY5" fmla="*/ 285698 h 2364086"/>
              <a:gd name="connsiteX6" fmla="*/ 3109616 w 3139364"/>
              <a:gd name="connsiteY6" fmla="*/ 119443 h 2364086"/>
              <a:gd name="connsiteX7" fmla="*/ 2808279 w 3139364"/>
              <a:gd name="connsiteY7" fmla="*/ 2135280 h 2364086"/>
              <a:gd name="connsiteX8" fmla="*/ 615797 w 3139364"/>
              <a:gd name="connsiteY8" fmla="*/ 2093716 h 2364086"/>
              <a:gd name="connsiteX9" fmla="*/ 0 w 3139364"/>
              <a:gd name="connsiteY9" fmla="*/ 99755 h 2364086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19806 w 3139364"/>
              <a:gd name="connsiteY3" fmla="*/ 1110734 h 2264331"/>
              <a:gd name="connsiteX4" fmla="*/ 2174434 w 3139364"/>
              <a:gd name="connsiteY4" fmla="*/ 622361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19806 w 3139364"/>
              <a:gd name="connsiteY3" fmla="*/ 1110734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19806 w 3139364"/>
              <a:gd name="connsiteY3" fmla="*/ 1110734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55900 w 3139364"/>
              <a:gd name="connsiteY3" fmla="*/ 1074639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55900 w 3139364"/>
              <a:gd name="connsiteY3" fmla="*/ 1074639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79963 w 3139364"/>
              <a:gd name="connsiteY3" fmla="*/ 1074639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64184 w 3139364"/>
              <a:gd name="connsiteY3" fmla="*/ 1098702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64184 w 3139364"/>
              <a:gd name="connsiteY3" fmla="*/ 1098702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76216 w 3139364"/>
              <a:gd name="connsiteY3" fmla="*/ 1086670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76216 w 3139364"/>
              <a:gd name="connsiteY3" fmla="*/ 1086670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76216 w 3139364"/>
              <a:gd name="connsiteY3" fmla="*/ 1086670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109639 w 3139364"/>
              <a:gd name="connsiteY2" fmla="*/ 914948 h 2264331"/>
              <a:gd name="connsiteX3" fmla="*/ 1676216 w 3139364"/>
              <a:gd name="connsiteY3" fmla="*/ 1086670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109639 w 3139364"/>
              <a:gd name="connsiteY2" fmla="*/ 914948 h 2264331"/>
              <a:gd name="connsiteX3" fmla="*/ 1664185 w 3139364"/>
              <a:gd name="connsiteY3" fmla="*/ 1068622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109639 w 3139364"/>
              <a:gd name="connsiteY2" fmla="*/ 914948 h 2264331"/>
              <a:gd name="connsiteX3" fmla="*/ 1664185 w 3139364"/>
              <a:gd name="connsiteY3" fmla="*/ 1068622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109639 w 3139364"/>
              <a:gd name="connsiteY2" fmla="*/ 914948 h 2264331"/>
              <a:gd name="connsiteX3" fmla="*/ 1664185 w 3139364"/>
              <a:gd name="connsiteY3" fmla="*/ 1068622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4834"/>
              <a:gd name="connsiteY0" fmla="*/ 16407 h 2283122"/>
              <a:gd name="connsiteX1" fmla="*/ 584625 w 3134834"/>
              <a:gd name="connsiteY1" fmla="*/ 275086 h 2283122"/>
              <a:gd name="connsiteX2" fmla="*/ 1109639 w 3134834"/>
              <a:gd name="connsiteY2" fmla="*/ 931355 h 2283122"/>
              <a:gd name="connsiteX3" fmla="*/ 1664185 w 3134834"/>
              <a:gd name="connsiteY3" fmla="*/ 1085029 h 2283122"/>
              <a:gd name="connsiteX4" fmla="*/ 2234591 w 3134834"/>
              <a:gd name="connsiteY4" fmla="*/ 560563 h 2283122"/>
              <a:gd name="connsiteX5" fmla="*/ 2600461 w 3134834"/>
              <a:gd name="connsiteY5" fmla="*/ 202350 h 2283122"/>
              <a:gd name="connsiteX6" fmla="*/ 3103601 w 3134834"/>
              <a:gd name="connsiteY6" fmla="*/ 0 h 2283122"/>
              <a:gd name="connsiteX7" fmla="*/ 2808279 w 3134834"/>
              <a:gd name="connsiteY7" fmla="*/ 2051932 h 2283122"/>
              <a:gd name="connsiteX8" fmla="*/ 615797 w 3134834"/>
              <a:gd name="connsiteY8" fmla="*/ 2010368 h 2283122"/>
              <a:gd name="connsiteX9" fmla="*/ 0 w 3134834"/>
              <a:gd name="connsiteY9" fmla="*/ 16407 h 2283122"/>
              <a:gd name="connsiteX0" fmla="*/ 0 w 3107206"/>
              <a:gd name="connsiteY0" fmla="*/ 16407 h 2264110"/>
              <a:gd name="connsiteX1" fmla="*/ 584625 w 3107206"/>
              <a:gd name="connsiteY1" fmla="*/ 275086 h 2264110"/>
              <a:gd name="connsiteX2" fmla="*/ 1109639 w 3107206"/>
              <a:gd name="connsiteY2" fmla="*/ 931355 h 2264110"/>
              <a:gd name="connsiteX3" fmla="*/ 1664185 w 3107206"/>
              <a:gd name="connsiteY3" fmla="*/ 1085029 h 2264110"/>
              <a:gd name="connsiteX4" fmla="*/ 2234591 w 3107206"/>
              <a:gd name="connsiteY4" fmla="*/ 560563 h 2264110"/>
              <a:gd name="connsiteX5" fmla="*/ 2600461 w 3107206"/>
              <a:gd name="connsiteY5" fmla="*/ 202350 h 2264110"/>
              <a:gd name="connsiteX6" fmla="*/ 3103601 w 3107206"/>
              <a:gd name="connsiteY6" fmla="*/ 0 h 2264110"/>
              <a:gd name="connsiteX7" fmla="*/ 2507490 w 3107206"/>
              <a:gd name="connsiteY7" fmla="*/ 2015837 h 2264110"/>
              <a:gd name="connsiteX8" fmla="*/ 615797 w 3107206"/>
              <a:gd name="connsiteY8" fmla="*/ 2010368 h 2264110"/>
              <a:gd name="connsiteX9" fmla="*/ 0 w 3107206"/>
              <a:gd name="connsiteY9" fmla="*/ 16407 h 22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7206" h="2264110">
                <a:moveTo>
                  <a:pt x="0" y="16407"/>
                </a:moveTo>
                <a:cubicBezTo>
                  <a:pt x="325674" y="106188"/>
                  <a:pt x="399685" y="122595"/>
                  <a:pt x="584625" y="275086"/>
                </a:cubicBezTo>
                <a:cubicBezTo>
                  <a:pt x="769565" y="427577"/>
                  <a:pt x="929712" y="796365"/>
                  <a:pt x="1109639" y="931355"/>
                </a:cubicBezTo>
                <a:cubicBezTo>
                  <a:pt x="1289566" y="1066345"/>
                  <a:pt x="1356377" y="1128781"/>
                  <a:pt x="1664185" y="1085029"/>
                </a:cubicBezTo>
                <a:cubicBezTo>
                  <a:pt x="1971993" y="1041277"/>
                  <a:pt x="2108624" y="749786"/>
                  <a:pt x="2234591" y="560563"/>
                </a:cubicBezTo>
                <a:cubicBezTo>
                  <a:pt x="2360558" y="371340"/>
                  <a:pt x="2455626" y="295777"/>
                  <a:pt x="2600461" y="202350"/>
                </a:cubicBezTo>
                <a:cubicBezTo>
                  <a:pt x="2745296" y="108923"/>
                  <a:pt x="2876460" y="64715"/>
                  <a:pt x="3103601" y="0"/>
                </a:cubicBezTo>
                <a:cubicBezTo>
                  <a:pt x="3138237" y="308264"/>
                  <a:pt x="2922124" y="1680776"/>
                  <a:pt x="2507490" y="2015837"/>
                </a:cubicBezTo>
                <a:cubicBezTo>
                  <a:pt x="2092856" y="2350898"/>
                  <a:pt x="1086851" y="2344609"/>
                  <a:pt x="615797" y="2010368"/>
                </a:cubicBezTo>
                <a:cubicBezTo>
                  <a:pt x="144743" y="1676127"/>
                  <a:pt x="5195" y="305621"/>
                  <a:pt x="0" y="164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-1299583" y="6936329"/>
            <a:ext cx="1333555" cy="73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4747" y="1661126"/>
            <a:ext cx="10901378" cy="572322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4152135" y="4420805"/>
            <a:ext cx="304234" cy="191833"/>
          </a:xfrm>
          <a:custGeom>
            <a:avLst/>
            <a:gdLst>
              <a:gd name="connsiteX0" fmla="*/ 0 w 480951"/>
              <a:gd name="connsiteY0" fmla="*/ 95003 h 285008"/>
              <a:gd name="connsiteX1" fmla="*/ 302821 w 480951"/>
              <a:gd name="connsiteY1" fmla="*/ 0 h 285008"/>
              <a:gd name="connsiteX2" fmla="*/ 480951 w 480951"/>
              <a:gd name="connsiteY2" fmla="*/ 285008 h 285008"/>
              <a:gd name="connsiteX3" fmla="*/ 166255 w 480951"/>
              <a:gd name="connsiteY3" fmla="*/ 273133 h 285008"/>
              <a:gd name="connsiteX4" fmla="*/ 0 w 480951"/>
              <a:gd name="connsiteY4" fmla="*/ 95003 h 285008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6963"/>
              <a:gd name="connsiteY0" fmla="*/ 105906 h 295911"/>
              <a:gd name="connsiteX1" fmla="*/ 302821 w 486963"/>
              <a:gd name="connsiteY1" fmla="*/ 10903 h 295911"/>
              <a:gd name="connsiteX2" fmla="*/ 480951 w 486963"/>
              <a:gd name="connsiteY2" fmla="*/ 295911 h 295911"/>
              <a:gd name="connsiteX3" fmla="*/ 166255 w 486963"/>
              <a:gd name="connsiteY3" fmla="*/ 284036 h 295911"/>
              <a:gd name="connsiteX4" fmla="*/ 0 w 486963"/>
              <a:gd name="connsiteY4" fmla="*/ 105906 h 295911"/>
              <a:gd name="connsiteX0" fmla="*/ 0 w 484025"/>
              <a:gd name="connsiteY0" fmla="*/ 108797 h 298802"/>
              <a:gd name="connsiteX1" fmla="*/ 302821 w 484025"/>
              <a:gd name="connsiteY1" fmla="*/ 13794 h 298802"/>
              <a:gd name="connsiteX2" fmla="*/ 480951 w 484025"/>
              <a:gd name="connsiteY2" fmla="*/ 298802 h 298802"/>
              <a:gd name="connsiteX3" fmla="*/ 166255 w 484025"/>
              <a:gd name="connsiteY3" fmla="*/ 286927 h 298802"/>
              <a:gd name="connsiteX4" fmla="*/ 0 w 484025"/>
              <a:gd name="connsiteY4" fmla="*/ 108797 h 298802"/>
              <a:gd name="connsiteX0" fmla="*/ 0 w 484364"/>
              <a:gd name="connsiteY0" fmla="*/ 108797 h 298802"/>
              <a:gd name="connsiteX1" fmla="*/ 302821 w 484364"/>
              <a:gd name="connsiteY1" fmla="*/ 13794 h 298802"/>
              <a:gd name="connsiteX2" fmla="*/ 480951 w 484364"/>
              <a:gd name="connsiteY2" fmla="*/ 298802 h 298802"/>
              <a:gd name="connsiteX3" fmla="*/ 166255 w 484364"/>
              <a:gd name="connsiteY3" fmla="*/ 286927 h 298802"/>
              <a:gd name="connsiteX4" fmla="*/ 0 w 484364"/>
              <a:gd name="connsiteY4" fmla="*/ 108797 h 298802"/>
              <a:gd name="connsiteX0" fmla="*/ 3746 w 488110"/>
              <a:gd name="connsiteY0" fmla="*/ 108797 h 298802"/>
              <a:gd name="connsiteX1" fmla="*/ 306567 w 488110"/>
              <a:gd name="connsiteY1" fmla="*/ 13794 h 298802"/>
              <a:gd name="connsiteX2" fmla="*/ 484697 w 488110"/>
              <a:gd name="connsiteY2" fmla="*/ 298802 h 298802"/>
              <a:gd name="connsiteX3" fmla="*/ 170001 w 488110"/>
              <a:gd name="connsiteY3" fmla="*/ 286927 h 298802"/>
              <a:gd name="connsiteX4" fmla="*/ 3746 w 488110"/>
              <a:gd name="connsiteY4" fmla="*/ 108797 h 298802"/>
              <a:gd name="connsiteX0" fmla="*/ 3746 w 488110"/>
              <a:gd name="connsiteY0" fmla="*/ 108797 h 308145"/>
              <a:gd name="connsiteX1" fmla="*/ 306567 w 488110"/>
              <a:gd name="connsiteY1" fmla="*/ 13794 h 308145"/>
              <a:gd name="connsiteX2" fmla="*/ 484697 w 488110"/>
              <a:gd name="connsiteY2" fmla="*/ 298802 h 308145"/>
              <a:gd name="connsiteX3" fmla="*/ 170001 w 488110"/>
              <a:gd name="connsiteY3" fmla="*/ 286927 h 308145"/>
              <a:gd name="connsiteX4" fmla="*/ 3746 w 488110"/>
              <a:gd name="connsiteY4" fmla="*/ 108797 h 308145"/>
              <a:gd name="connsiteX0" fmla="*/ 3746 w 488110"/>
              <a:gd name="connsiteY0" fmla="*/ 108797 h 308145"/>
              <a:gd name="connsiteX1" fmla="*/ 306567 w 488110"/>
              <a:gd name="connsiteY1" fmla="*/ 13794 h 308145"/>
              <a:gd name="connsiteX2" fmla="*/ 484697 w 488110"/>
              <a:gd name="connsiteY2" fmla="*/ 298802 h 308145"/>
              <a:gd name="connsiteX3" fmla="*/ 170001 w 488110"/>
              <a:gd name="connsiteY3" fmla="*/ 286927 h 308145"/>
              <a:gd name="connsiteX4" fmla="*/ 3746 w 488110"/>
              <a:gd name="connsiteY4" fmla="*/ 108797 h 308145"/>
              <a:gd name="connsiteX0" fmla="*/ 3746 w 484697"/>
              <a:gd name="connsiteY0" fmla="*/ 108797 h 308145"/>
              <a:gd name="connsiteX1" fmla="*/ 306567 w 484697"/>
              <a:gd name="connsiteY1" fmla="*/ 13794 h 308145"/>
              <a:gd name="connsiteX2" fmla="*/ 484697 w 484697"/>
              <a:gd name="connsiteY2" fmla="*/ 298802 h 308145"/>
              <a:gd name="connsiteX3" fmla="*/ 170001 w 484697"/>
              <a:gd name="connsiteY3" fmla="*/ 286927 h 308145"/>
              <a:gd name="connsiteX4" fmla="*/ 3746 w 484697"/>
              <a:gd name="connsiteY4" fmla="*/ 108797 h 308145"/>
              <a:gd name="connsiteX0" fmla="*/ 3746 w 484697"/>
              <a:gd name="connsiteY0" fmla="*/ 108797 h 313174"/>
              <a:gd name="connsiteX1" fmla="*/ 306567 w 484697"/>
              <a:gd name="connsiteY1" fmla="*/ 13794 h 313174"/>
              <a:gd name="connsiteX2" fmla="*/ 484697 w 484697"/>
              <a:gd name="connsiteY2" fmla="*/ 298802 h 313174"/>
              <a:gd name="connsiteX3" fmla="*/ 170001 w 484697"/>
              <a:gd name="connsiteY3" fmla="*/ 286927 h 313174"/>
              <a:gd name="connsiteX4" fmla="*/ 3746 w 484697"/>
              <a:gd name="connsiteY4" fmla="*/ 108797 h 313174"/>
              <a:gd name="connsiteX0" fmla="*/ 3746 w 484697"/>
              <a:gd name="connsiteY0" fmla="*/ 108797 h 313174"/>
              <a:gd name="connsiteX1" fmla="*/ 306567 w 484697"/>
              <a:gd name="connsiteY1" fmla="*/ 13794 h 313174"/>
              <a:gd name="connsiteX2" fmla="*/ 484697 w 484697"/>
              <a:gd name="connsiteY2" fmla="*/ 298802 h 313174"/>
              <a:gd name="connsiteX3" fmla="*/ 170001 w 484697"/>
              <a:gd name="connsiteY3" fmla="*/ 286927 h 313174"/>
              <a:gd name="connsiteX4" fmla="*/ 3746 w 484697"/>
              <a:gd name="connsiteY4" fmla="*/ 108797 h 313174"/>
              <a:gd name="connsiteX0" fmla="*/ 3746 w 484697"/>
              <a:gd name="connsiteY0" fmla="*/ 110027 h 314404"/>
              <a:gd name="connsiteX1" fmla="*/ 306567 w 484697"/>
              <a:gd name="connsiteY1" fmla="*/ 15024 h 314404"/>
              <a:gd name="connsiteX2" fmla="*/ 484697 w 484697"/>
              <a:gd name="connsiteY2" fmla="*/ 300032 h 314404"/>
              <a:gd name="connsiteX3" fmla="*/ 170001 w 484697"/>
              <a:gd name="connsiteY3" fmla="*/ 288157 h 314404"/>
              <a:gd name="connsiteX4" fmla="*/ 3746 w 484697"/>
              <a:gd name="connsiteY4" fmla="*/ 110027 h 314404"/>
              <a:gd name="connsiteX0" fmla="*/ 0 w 480951"/>
              <a:gd name="connsiteY0" fmla="*/ 110027 h 314404"/>
              <a:gd name="connsiteX1" fmla="*/ 302821 w 480951"/>
              <a:gd name="connsiteY1" fmla="*/ 15024 h 314404"/>
              <a:gd name="connsiteX2" fmla="*/ 480951 w 480951"/>
              <a:gd name="connsiteY2" fmla="*/ 300032 h 314404"/>
              <a:gd name="connsiteX3" fmla="*/ 166255 w 480951"/>
              <a:gd name="connsiteY3" fmla="*/ 288157 h 314404"/>
              <a:gd name="connsiteX4" fmla="*/ 0 w 480951"/>
              <a:gd name="connsiteY4" fmla="*/ 110027 h 314404"/>
              <a:gd name="connsiteX0" fmla="*/ 0 w 493651"/>
              <a:gd name="connsiteY0" fmla="*/ 103022 h 303468"/>
              <a:gd name="connsiteX1" fmla="*/ 315521 w 493651"/>
              <a:gd name="connsiteY1" fmla="*/ 8019 h 303468"/>
              <a:gd name="connsiteX2" fmla="*/ 493651 w 493651"/>
              <a:gd name="connsiteY2" fmla="*/ 293027 h 303468"/>
              <a:gd name="connsiteX3" fmla="*/ 178955 w 493651"/>
              <a:gd name="connsiteY3" fmla="*/ 281152 h 303468"/>
              <a:gd name="connsiteX4" fmla="*/ 0 w 493651"/>
              <a:gd name="connsiteY4" fmla="*/ 103022 h 303468"/>
              <a:gd name="connsiteX0" fmla="*/ 0 w 493651"/>
              <a:gd name="connsiteY0" fmla="*/ 103022 h 311269"/>
              <a:gd name="connsiteX1" fmla="*/ 315521 w 493651"/>
              <a:gd name="connsiteY1" fmla="*/ 8019 h 311269"/>
              <a:gd name="connsiteX2" fmla="*/ 493651 w 493651"/>
              <a:gd name="connsiteY2" fmla="*/ 293027 h 311269"/>
              <a:gd name="connsiteX3" fmla="*/ 178955 w 493651"/>
              <a:gd name="connsiteY3" fmla="*/ 281152 h 311269"/>
              <a:gd name="connsiteX4" fmla="*/ 0 w 493651"/>
              <a:gd name="connsiteY4" fmla="*/ 103022 h 31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51" h="311269">
                <a:moveTo>
                  <a:pt x="0" y="103022"/>
                </a:moveTo>
                <a:cubicBezTo>
                  <a:pt x="64036" y="44800"/>
                  <a:pt x="233246" y="-23649"/>
                  <a:pt x="315521" y="8019"/>
                </a:cubicBezTo>
                <a:cubicBezTo>
                  <a:pt x="397796" y="39687"/>
                  <a:pt x="478312" y="193530"/>
                  <a:pt x="493651" y="293027"/>
                </a:cubicBezTo>
                <a:cubicBezTo>
                  <a:pt x="382402" y="304944"/>
                  <a:pt x="301131" y="332770"/>
                  <a:pt x="178955" y="281152"/>
                </a:cubicBezTo>
                <a:cubicBezTo>
                  <a:pt x="56779" y="229534"/>
                  <a:pt x="31214" y="167594"/>
                  <a:pt x="0" y="103022"/>
                </a:cubicBezTo>
                <a:close/>
              </a:path>
            </a:pathLst>
          </a:cu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 flipH="1">
            <a:off x="5281462" y="4424654"/>
            <a:ext cx="304234" cy="191833"/>
          </a:xfrm>
          <a:custGeom>
            <a:avLst/>
            <a:gdLst>
              <a:gd name="connsiteX0" fmla="*/ 0 w 480951"/>
              <a:gd name="connsiteY0" fmla="*/ 95003 h 285008"/>
              <a:gd name="connsiteX1" fmla="*/ 302821 w 480951"/>
              <a:gd name="connsiteY1" fmla="*/ 0 h 285008"/>
              <a:gd name="connsiteX2" fmla="*/ 480951 w 480951"/>
              <a:gd name="connsiteY2" fmla="*/ 285008 h 285008"/>
              <a:gd name="connsiteX3" fmla="*/ 166255 w 480951"/>
              <a:gd name="connsiteY3" fmla="*/ 273133 h 285008"/>
              <a:gd name="connsiteX4" fmla="*/ 0 w 480951"/>
              <a:gd name="connsiteY4" fmla="*/ 95003 h 285008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3758"/>
              <a:gd name="connsiteY0" fmla="*/ 102150 h 292155"/>
              <a:gd name="connsiteX1" fmla="*/ 302821 w 483758"/>
              <a:gd name="connsiteY1" fmla="*/ 7147 h 292155"/>
              <a:gd name="connsiteX2" fmla="*/ 480951 w 483758"/>
              <a:gd name="connsiteY2" fmla="*/ 292155 h 292155"/>
              <a:gd name="connsiteX3" fmla="*/ 166255 w 483758"/>
              <a:gd name="connsiteY3" fmla="*/ 280280 h 292155"/>
              <a:gd name="connsiteX4" fmla="*/ 0 w 483758"/>
              <a:gd name="connsiteY4" fmla="*/ 102150 h 292155"/>
              <a:gd name="connsiteX0" fmla="*/ 0 w 486963"/>
              <a:gd name="connsiteY0" fmla="*/ 105906 h 295911"/>
              <a:gd name="connsiteX1" fmla="*/ 302821 w 486963"/>
              <a:gd name="connsiteY1" fmla="*/ 10903 h 295911"/>
              <a:gd name="connsiteX2" fmla="*/ 480951 w 486963"/>
              <a:gd name="connsiteY2" fmla="*/ 295911 h 295911"/>
              <a:gd name="connsiteX3" fmla="*/ 166255 w 486963"/>
              <a:gd name="connsiteY3" fmla="*/ 284036 h 295911"/>
              <a:gd name="connsiteX4" fmla="*/ 0 w 486963"/>
              <a:gd name="connsiteY4" fmla="*/ 105906 h 295911"/>
              <a:gd name="connsiteX0" fmla="*/ 0 w 484025"/>
              <a:gd name="connsiteY0" fmla="*/ 108797 h 298802"/>
              <a:gd name="connsiteX1" fmla="*/ 302821 w 484025"/>
              <a:gd name="connsiteY1" fmla="*/ 13794 h 298802"/>
              <a:gd name="connsiteX2" fmla="*/ 480951 w 484025"/>
              <a:gd name="connsiteY2" fmla="*/ 298802 h 298802"/>
              <a:gd name="connsiteX3" fmla="*/ 166255 w 484025"/>
              <a:gd name="connsiteY3" fmla="*/ 286927 h 298802"/>
              <a:gd name="connsiteX4" fmla="*/ 0 w 484025"/>
              <a:gd name="connsiteY4" fmla="*/ 108797 h 298802"/>
              <a:gd name="connsiteX0" fmla="*/ 0 w 484364"/>
              <a:gd name="connsiteY0" fmla="*/ 108797 h 298802"/>
              <a:gd name="connsiteX1" fmla="*/ 302821 w 484364"/>
              <a:gd name="connsiteY1" fmla="*/ 13794 h 298802"/>
              <a:gd name="connsiteX2" fmla="*/ 480951 w 484364"/>
              <a:gd name="connsiteY2" fmla="*/ 298802 h 298802"/>
              <a:gd name="connsiteX3" fmla="*/ 166255 w 484364"/>
              <a:gd name="connsiteY3" fmla="*/ 286927 h 298802"/>
              <a:gd name="connsiteX4" fmla="*/ 0 w 484364"/>
              <a:gd name="connsiteY4" fmla="*/ 108797 h 298802"/>
              <a:gd name="connsiteX0" fmla="*/ 3746 w 488110"/>
              <a:gd name="connsiteY0" fmla="*/ 108797 h 298802"/>
              <a:gd name="connsiteX1" fmla="*/ 306567 w 488110"/>
              <a:gd name="connsiteY1" fmla="*/ 13794 h 298802"/>
              <a:gd name="connsiteX2" fmla="*/ 484697 w 488110"/>
              <a:gd name="connsiteY2" fmla="*/ 298802 h 298802"/>
              <a:gd name="connsiteX3" fmla="*/ 170001 w 488110"/>
              <a:gd name="connsiteY3" fmla="*/ 286927 h 298802"/>
              <a:gd name="connsiteX4" fmla="*/ 3746 w 488110"/>
              <a:gd name="connsiteY4" fmla="*/ 108797 h 298802"/>
              <a:gd name="connsiteX0" fmla="*/ 3746 w 488110"/>
              <a:gd name="connsiteY0" fmla="*/ 108797 h 308145"/>
              <a:gd name="connsiteX1" fmla="*/ 306567 w 488110"/>
              <a:gd name="connsiteY1" fmla="*/ 13794 h 308145"/>
              <a:gd name="connsiteX2" fmla="*/ 484697 w 488110"/>
              <a:gd name="connsiteY2" fmla="*/ 298802 h 308145"/>
              <a:gd name="connsiteX3" fmla="*/ 170001 w 488110"/>
              <a:gd name="connsiteY3" fmla="*/ 286927 h 308145"/>
              <a:gd name="connsiteX4" fmla="*/ 3746 w 488110"/>
              <a:gd name="connsiteY4" fmla="*/ 108797 h 308145"/>
              <a:gd name="connsiteX0" fmla="*/ 3746 w 488110"/>
              <a:gd name="connsiteY0" fmla="*/ 108797 h 308145"/>
              <a:gd name="connsiteX1" fmla="*/ 306567 w 488110"/>
              <a:gd name="connsiteY1" fmla="*/ 13794 h 308145"/>
              <a:gd name="connsiteX2" fmla="*/ 484697 w 488110"/>
              <a:gd name="connsiteY2" fmla="*/ 298802 h 308145"/>
              <a:gd name="connsiteX3" fmla="*/ 170001 w 488110"/>
              <a:gd name="connsiteY3" fmla="*/ 286927 h 308145"/>
              <a:gd name="connsiteX4" fmla="*/ 3746 w 488110"/>
              <a:gd name="connsiteY4" fmla="*/ 108797 h 308145"/>
              <a:gd name="connsiteX0" fmla="*/ 3746 w 484697"/>
              <a:gd name="connsiteY0" fmla="*/ 108797 h 308145"/>
              <a:gd name="connsiteX1" fmla="*/ 306567 w 484697"/>
              <a:gd name="connsiteY1" fmla="*/ 13794 h 308145"/>
              <a:gd name="connsiteX2" fmla="*/ 484697 w 484697"/>
              <a:gd name="connsiteY2" fmla="*/ 298802 h 308145"/>
              <a:gd name="connsiteX3" fmla="*/ 170001 w 484697"/>
              <a:gd name="connsiteY3" fmla="*/ 286927 h 308145"/>
              <a:gd name="connsiteX4" fmla="*/ 3746 w 484697"/>
              <a:gd name="connsiteY4" fmla="*/ 108797 h 308145"/>
              <a:gd name="connsiteX0" fmla="*/ 3746 w 484697"/>
              <a:gd name="connsiteY0" fmla="*/ 108797 h 313174"/>
              <a:gd name="connsiteX1" fmla="*/ 306567 w 484697"/>
              <a:gd name="connsiteY1" fmla="*/ 13794 h 313174"/>
              <a:gd name="connsiteX2" fmla="*/ 484697 w 484697"/>
              <a:gd name="connsiteY2" fmla="*/ 298802 h 313174"/>
              <a:gd name="connsiteX3" fmla="*/ 170001 w 484697"/>
              <a:gd name="connsiteY3" fmla="*/ 286927 h 313174"/>
              <a:gd name="connsiteX4" fmla="*/ 3746 w 484697"/>
              <a:gd name="connsiteY4" fmla="*/ 108797 h 313174"/>
              <a:gd name="connsiteX0" fmla="*/ 3746 w 484697"/>
              <a:gd name="connsiteY0" fmla="*/ 108797 h 313174"/>
              <a:gd name="connsiteX1" fmla="*/ 306567 w 484697"/>
              <a:gd name="connsiteY1" fmla="*/ 13794 h 313174"/>
              <a:gd name="connsiteX2" fmla="*/ 484697 w 484697"/>
              <a:gd name="connsiteY2" fmla="*/ 298802 h 313174"/>
              <a:gd name="connsiteX3" fmla="*/ 170001 w 484697"/>
              <a:gd name="connsiteY3" fmla="*/ 286927 h 313174"/>
              <a:gd name="connsiteX4" fmla="*/ 3746 w 484697"/>
              <a:gd name="connsiteY4" fmla="*/ 108797 h 313174"/>
              <a:gd name="connsiteX0" fmla="*/ 3746 w 484697"/>
              <a:gd name="connsiteY0" fmla="*/ 110027 h 314404"/>
              <a:gd name="connsiteX1" fmla="*/ 306567 w 484697"/>
              <a:gd name="connsiteY1" fmla="*/ 15024 h 314404"/>
              <a:gd name="connsiteX2" fmla="*/ 484697 w 484697"/>
              <a:gd name="connsiteY2" fmla="*/ 300032 h 314404"/>
              <a:gd name="connsiteX3" fmla="*/ 170001 w 484697"/>
              <a:gd name="connsiteY3" fmla="*/ 288157 h 314404"/>
              <a:gd name="connsiteX4" fmla="*/ 3746 w 484697"/>
              <a:gd name="connsiteY4" fmla="*/ 110027 h 314404"/>
              <a:gd name="connsiteX0" fmla="*/ 0 w 480951"/>
              <a:gd name="connsiteY0" fmla="*/ 110027 h 314404"/>
              <a:gd name="connsiteX1" fmla="*/ 302821 w 480951"/>
              <a:gd name="connsiteY1" fmla="*/ 15024 h 314404"/>
              <a:gd name="connsiteX2" fmla="*/ 480951 w 480951"/>
              <a:gd name="connsiteY2" fmla="*/ 300032 h 314404"/>
              <a:gd name="connsiteX3" fmla="*/ 166255 w 480951"/>
              <a:gd name="connsiteY3" fmla="*/ 288157 h 314404"/>
              <a:gd name="connsiteX4" fmla="*/ 0 w 480951"/>
              <a:gd name="connsiteY4" fmla="*/ 110027 h 314404"/>
              <a:gd name="connsiteX0" fmla="*/ 0 w 493651"/>
              <a:gd name="connsiteY0" fmla="*/ 103022 h 303468"/>
              <a:gd name="connsiteX1" fmla="*/ 315521 w 493651"/>
              <a:gd name="connsiteY1" fmla="*/ 8019 h 303468"/>
              <a:gd name="connsiteX2" fmla="*/ 493651 w 493651"/>
              <a:gd name="connsiteY2" fmla="*/ 293027 h 303468"/>
              <a:gd name="connsiteX3" fmla="*/ 178955 w 493651"/>
              <a:gd name="connsiteY3" fmla="*/ 281152 h 303468"/>
              <a:gd name="connsiteX4" fmla="*/ 0 w 493651"/>
              <a:gd name="connsiteY4" fmla="*/ 103022 h 303468"/>
              <a:gd name="connsiteX0" fmla="*/ 0 w 493651"/>
              <a:gd name="connsiteY0" fmla="*/ 103022 h 311269"/>
              <a:gd name="connsiteX1" fmla="*/ 315521 w 493651"/>
              <a:gd name="connsiteY1" fmla="*/ 8019 h 311269"/>
              <a:gd name="connsiteX2" fmla="*/ 493651 w 493651"/>
              <a:gd name="connsiteY2" fmla="*/ 293027 h 311269"/>
              <a:gd name="connsiteX3" fmla="*/ 178955 w 493651"/>
              <a:gd name="connsiteY3" fmla="*/ 281152 h 311269"/>
              <a:gd name="connsiteX4" fmla="*/ 0 w 493651"/>
              <a:gd name="connsiteY4" fmla="*/ 103022 h 31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51" h="311269">
                <a:moveTo>
                  <a:pt x="0" y="103022"/>
                </a:moveTo>
                <a:cubicBezTo>
                  <a:pt x="64036" y="44800"/>
                  <a:pt x="233246" y="-23649"/>
                  <a:pt x="315521" y="8019"/>
                </a:cubicBezTo>
                <a:cubicBezTo>
                  <a:pt x="397796" y="39687"/>
                  <a:pt x="478312" y="193530"/>
                  <a:pt x="493651" y="293027"/>
                </a:cubicBezTo>
                <a:cubicBezTo>
                  <a:pt x="382402" y="304944"/>
                  <a:pt x="301131" y="332770"/>
                  <a:pt x="178955" y="281152"/>
                </a:cubicBezTo>
                <a:cubicBezTo>
                  <a:pt x="56779" y="229534"/>
                  <a:pt x="31214" y="167594"/>
                  <a:pt x="0" y="103022"/>
                </a:cubicBezTo>
                <a:close/>
              </a:path>
            </a:pathLst>
          </a:cu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reeform 4"/>
          <p:cNvSpPr/>
          <p:nvPr/>
        </p:nvSpPr>
        <p:spPr>
          <a:xfrm>
            <a:off x="4616677" y="5405598"/>
            <a:ext cx="571015" cy="476481"/>
          </a:xfrm>
          <a:custGeom>
            <a:avLst/>
            <a:gdLst>
              <a:gd name="connsiteX0" fmla="*/ 259884 w 548663"/>
              <a:gd name="connsiteY0" fmla="*/ 9 h 476461"/>
              <a:gd name="connsiteX1" fmla="*/ 2 w 548663"/>
              <a:gd name="connsiteY1" fmla="*/ 129950 h 476461"/>
              <a:gd name="connsiteX2" fmla="*/ 255071 w 548663"/>
              <a:gd name="connsiteY2" fmla="*/ 476460 h 476461"/>
              <a:gd name="connsiteX3" fmla="*/ 548642 w 548663"/>
              <a:gd name="connsiteY3" fmla="*/ 134763 h 476461"/>
              <a:gd name="connsiteX4" fmla="*/ 259884 w 548663"/>
              <a:gd name="connsiteY4" fmla="*/ 9 h 476461"/>
              <a:gd name="connsiteX0" fmla="*/ 275317 w 564096"/>
              <a:gd name="connsiteY0" fmla="*/ 502 h 476954"/>
              <a:gd name="connsiteX1" fmla="*/ 2 w 564096"/>
              <a:gd name="connsiteY1" fmla="*/ 176742 h 476954"/>
              <a:gd name="connsiteX2" fmla="*/ 270504 w 564096"/>
              <a:gd name="connsiteY2" fmla="*/ 476953 h 476954"/>
              <a:gd name="connsiteX3" fmla="*/ 564075 w 564096"/>
              <a:gd name="connsiteY3" fmla="*/ 135256 h 476954"/>
              <a:gd name="connsiteX4" fmla="*/ 275317 w 564096"/>
              <a:gd name="connsiteY4" fmla="*/ 502 h 476954"/>
              <a:gd name="connsiteX0" fmla="*/ 276729 w 565508"/>
              <a:gd name="connsiteY0" fmla="*/ 502 h 476954"/>
              <a:gd name="connsiteX1" fmla="*/ 1414 w 565508"/>
              <a:gd name="connsiteY1" fmla="*/ 176742 h 476954"/>
              <a:gd name="connsiteX2" fmla="*/ 271916 w 565508"/>
              <a:gd name="connsiteY2" fmla="*/ 476953 h 476954"/>
              <a:gd name="connsiteX3" fmla="*/ 565487 w 565508"/>
              <a:gd name="connsiteY3" fmla="*/ 135256 h 476954"/>
              <a:gd name="connsiteX4" fmla="*/ 276729 w 565508"/>
              <a:gd name="connsiteY4" fmla="*/ 502 h 476954"/>
              <a:gd name="connsiteX0" fmla="*/ 276729 w 566842"/>
              <a:gd name="connsiteY0" fmla="*/ 3014 h 479467"/>
              <a:gd name="connsiteX1" fmla="*/ 1414 w 566842"/>
              <a:gd name="connsiteY1" fmla="*/ 179254 h 479467"/>
              <a:gd name="connsiteX2" fmla="*/ 271916 w 566842"/>
              <a:gd name="connsiteY2" fmla="*/ 479465 h 479467"/>
              <a:gd name="connsiteX3" fmla="*/ 565487 w 566842"/>
              <a:gd name="connsiteY3" fmla="*/ 137768 h 479467"/>
              <a:gd name="connsiteX4" fmla="*/ 276729 w 566842"/>
              <a:gd name="connsiteY4" fmla="*/ 3014 h 479467"/>
              <a:gd name="connsiteX0" fmla="*/ 276729 w 570678"/>
              <a:gd name="connsiteY0" fmla="*/ 27 h 476481"/>
              <a:gd name="connsiteX1" fmla="*/ 1414 w 570678"/>
              <a:gd name="connsiteY1" fmla="*/ 176267 h 476481"/>
              <a:gd name="connsiteX2" fmla="*/ 271916 w 570678"/>
              <a:gd name="connsiteY2" fmla="*/ 476478 h 476481"/>
              <a:gd name="connsiteX3" fmla="*/ 569345 w 570678"/>
              <a:gd name="connsiteY3" fmla="*/ 181080 h 476481"/>
              <a:gd name="connsiteX4" fmla="*/ 276729 w 570678"/>
              <a:gd name="connsiteY4" fmla="*/ 27 h 476481"/>
              <a:gd name="connsiteX0" fmla="*/ 276729 w 570678"/>
              <a:gd name="connsiteY0" fmla="*/ 577 h 477031"/>
              <a:gd name="connsiteX1" fmla="*/ 1414 w 570678"/>
              <a:gd name="connsiteY1" fmla="*/ 176817 h 477031"/>
              <a:gd name="connsiteX2" fmla="*/ 271916 w 570678"/>
              <a:gd name="connsiteY2" fmla="*/ 477028 h 477031"/>
              <a:gd name="connsiteX3" fmla="*/ 569345 w 570678"/>
              <a:gd name="connsiteY3" fmla="*/ 181630 h 477031"/>
              <a:gd name="connsiteX4" fmla="*/ 276729 w 570678"/>
              <a:gd name="connsiteY4" fmla="*/ 577 h 477031"/>
              <a:gd name="connsiteX0" fmla="*/ 276729 w 570678"/>
              <a:gd name="connsiteY0" fmla="*/ 27 h 476481"/>
              <a:gd name="connsiteX1" fmla="*/ 1414 w 570678"/>
              <a:gd name="connsiteY1" fmla="*/ 176267 h 476481"/>
              <a:gd name="connsiteX2" fmla="*/ 271916 w 570678"/>
              <a:gd name="connsiteY2" fmla="*/ 476478 h 476481"/>
              <a:gd name="connsiteX3" fmla="*/ 569345 w 570678"/>
              <a:gd name="connsiteY3" fmla="*/ 181080 h 476481"/>
              <a:gd name="connsiteX4" fmla="*/ 276729 w 570678"/>
              <a:gd name="connsiteY4" fmla="*/ 27 h 476481"/>
              <a:gd name="connsiteX0" fmla="*/ 276729 w 571015"/>
              <a:gd name="connsiteY0" fmla="*/ 27 h 476481"/>
              <a:gd name="connsiteX1" fmla="*/ 1414 w 571015"/>
              <a:gd name="connsiteY1" fmla="*/ 176267 h 476481"/>
              <a:gd name="connsiteX2" fmla="*/ 271916 w 571015"/>
              <a:gd name="connsiteY2" fmla="*/ 476478 h 476481"/>
              <a:gd name="connsiteX3" fmla="*/ 569345 w 571015"/>
              <a:gd name="connsiteY3" fmla="*/ 181080 h 476481"/>
              <a:gd name="connsiteX4" fmla="*/ 276729 w 571015"/>
              <a:gd name="connsiteY4" fmla="*/ 27 h 47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015" h="476481">
                <a:moveTo>
                  <a:pt x="276729" y="27"/>
                </a:moveTo>
                <a:cubicBezTo>
                  <a:pt x="147350" y="-774"/>
                  <a:pt x="21507" y="15836"/>
                  <a:pt x="1414" y="176267"/>
                </a:cubicBezTo>
                <a:cubicBezTo>
                  <a:pt x="-18679" y="336698"/>
                  <a:pt x="180476" y="475676"/>
                  <a:pt x="271916" y="476478"/>
                </a:cubicBezTo>
                <a:cubicBezTo>
                  <a:pt x="413513" y="477280"/>
                  <a:pt x="590088" y="330587"/>
                  <a:pt x="569345" y="181080"/>
                </a:cubicBezTo>
                <a:cubicBezTo>
                  <a:pt x="548602" y="31573"/>
                  <a:pt x="406108" y="828"/>
                  <a:pt x="276729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348582" y="5137658"/>
            <a:ext cx="3107206" cy="2264110"/>
          </a:xfrm>
          <a:custGeom>
            <a:avLst/>
            <a:gdLst>
              <a:gd name="connsiteX0" fmla="*/ 64274 w 3320862"/>
              <a:gd name="connsiteY0" fmla="*/ 127851 h 2388092"/>
              <a:gd name="connsiteX1" fmla="*/ 698120 w 3320862"/>
              <a:gd name="connsiteY1" fmla="*/ 398014 h 2388092"/>
              <a:gd name="connsiteX2" fmla="*/ 1144929 w 3320862"/>
              <a:gd name="connsiteY2" fmla="*/ 1042251 h 2388092"/>
              <a:gd name="connsiteX3" fmla="*/ 1633301 w 3320862"/>
              <a:gd name="connsiteY3" fmla="*/ 1250069 h 2388092"/>
              <a:gd name="connsiteX4" fmla="*/ 2287929 w 3320862"/>
              <a:gd name="connsiteY4" fmla="*/ 761696 h 2388092"/>
              <a:gd name="connsiteX5" fmla="*/ 2713956 w 3320862"/>
              <a:gd name="connsiteY5" fmla="*/ 325278 h 2388092"/>
              <a:gd name="connsiteX6" fmla="*/ 3223111 w 3320862"/>
              <a:gd name="connsiteY6" fmla="*/ 159023 h 2388092"/>
              <a:gd name="connsiteX7" fmla="*/ 3295847 w 3320862"/>
              <a:gd name="connsiteY7" fmla="*/ 398014 h 2388092"/>
              <a:gd name="connsiteX8" fmla="*/ 2921774 w 3320862"/>
              <a:gd name="connsiteY8" fmla="*/ 2174860 h 2388092"/>
              <a:gd name="connsiteX9" fmla="*/ 729292 w 3320862"/>
              <a:gd name="connsiteY9" fmla="*/ 2133296 h 2388092"/>
              <a:gd name="connsiteX10" fmla="*/ 95447 w 3320862"/>
              <a:gd name="connsiteY10" fmla="*/ 169414 h 2388092"/>
              <a:gd name="connsiteX11" fmla="*/ 64274 w 3320862"/>
              <a:gd name="connsiteY11" fmla="*/ 127851 h 2388092"/>
              <a:gd name="connsiteX0" fmla="*/ 47 w 3225462"/>
              <a:gd name="connsiteY0" fmla="*/ 107087 h 2325765"/>
              <a:gd name="connsiteX1" fmla="*/ 602720 w 3225462"/>
              <a:gd name="connsiteY1" fmla="*/ 335687 h 2325765"/>
              <a:gd name="connsiteX2" fmla="*/ 1049529 w 3225462"/>
              <a:gd name="connsiteY2" fmla="*/ 979924 h 2325765"/>
              <a:gd name="connsiteX3" fmla="*/ 1537901 w 3225462"/>
              <a:gd name="connsiteY3" fmla="*/ 1187742 h 2325765"/>
              <a:gd name="connsiteX4" fmla="*/ 2192529 w 3225462"/>
              <a:gd name="connsiteY4" fmla="*/ 699369 h 2325765"/>
              <a:gd name="connsiteX5" fmla="*/ 2618556 w 3225462"/>
              <a:gd name="connsiteY5" fmla="*/ 262951 h 2325765"/>
              <a:gd name="connsiteX6" fmla="*/ 3127711 w 3225462"/>
              <a:gd name="connsiteY6" fmla="*/ 96696 h 2325765"/>
              <a:gd name="connsiteX7" fmla="*/ 3200447 w 3225462"/>
              <a:gd name="connsiteY7" fmla="*/ 335687 h 2325765"/>
              <a:gd name="connsiteX8" fmla="*/ 2826374 w 3225462"/>
              <a:gd name="connsiteY8" fmla="*/ 2112533 h 2325765"/>
              <a:gd name="connsiteX9" fmla="*/ 633892 w 3225462"/>
              <a:gd name="connsiteY9" fmla="*/ 2070969 h 2325765"/>
              <a:gd name="connsiteX10" fmla="*/ 47 w 3225462"/>
              <a:gd name="connsiteY10" fmla="*/ 107087 h 2325765"/>
              <a:gd name="connsiteX0" fmla="*/ 47 w 3225462"/>
              <a:gd name="connsiteY0" fmla="*/ 107087 h 2325765"/>
              <a:gd name="connsiteX1" fmla="*/ 602720 w 3225462"/>
              <a:gd name="connsiteY1" fmla="*/ 335687 h 2325765"/>
              <a:gd name="connsiteX2" fmla="*/ 1049529 w 3225462"/>
              <a:gd name="connsiteY2" fmla="*/ 979924 h 2325765"/>
              <a:gd name="connsiteX3" fmla="*/ 1537901 w 3225462"/>
              <a:gd name="connsiteY3" fmla="*/ 1187742 h 2325765"/>
              <a:gd name="connsiteX4" fmla="*/ 2192529 w 3225462"/>
              <a:gd name="connsiteY4" fmla="*/ 699369 h 2325765"/>
              <a:gd name="connsiteX5" fmla="*/ 2618556 w 3225462"/>
              <a:gd name="connsiteY5" fmla="*/ 262951 h 2325765"/>
              <a:gd name="connsiteX6" fmla="*/ 3127711 w 3225462"/>
              <a:gd name="connsiteY6" fmla="*/ 96696 h 2325765"/>
              <a:gd name="connsiteX7" fmla="*/ 3200447 w 3225462"/>
              <a:gd name="connsiteY7" fmla="*/ 335687 h 2325765"/>
              <a:gd name="connsiteX8" fmla="*/ 2826374 w 3225462"/>
              <a:gd name="connsiteY8" fmla="*/ 2112533 h 2325765"/>
              <a:gd name="connsiteX9" fmla="*/ 633892 w 3225462"/>
              <a:gd name="connsiteY9" fmla="*/ 2070969 h 2325765"/>
              <a:gd name="connsiteX10" fmla="*/ 47 w 3225462"/>
              <a:gd name="connsiteY10" fmla="*/ 107087 h 2325765"/>
              <a:gd name="connsiteX0" fmla="*/ 0 w 3225415"/>
              <a:gd name="connsiteY0" fmla="*/ 18038 h 2236716"/>
              <a:gd name="connsiteX1" fmla="*/ 602673 w 3225415"/>
              <a:gd name="connsiteY1" fmla="*/ 246638 h 2236716"/>
              <a:gd name="connsiteX2" fmla="*/ 1049482 w 3225415"/>
              <a:gd name="connsiteY2" fmla="*/ 890875 h 2236716"/>
              <a:gd name="connsiteX3" fmla="*/ 1537854 w 3225415"/>
              <a:gd name="connsiteY3" fmla="*/ 1098693 h 2236716"/>
              <a:gd name="connsiteX4" fmla="*/ 2192482 w 3225415"/>
              <a:gd name="connsiteY4" fmla="*/ 610320 h 2236716"/>
              <a:gd name="connsiteX5" fmla="*/ 2618509 w 3225415"/>
              <a:gd name="connsiteY5" fmla="*/ 173902 h 2236716"/>
              <a:gd name="connsiteX6" fmla="*/ 3127664 w 3225415"/>
              <a:gd name="connsiteY6" fmla="*/ 7647 h 2236716"/>
              <a:gd name="connsiteX7" fmla="*/ 3200400 w 3225415"/>
              <a:gd name="connsiteY7" fmla="*/ 246638 h 2236716"/>
              <a:gd name="connsiteX8" fmla="*/ 2826327 w 3225415"/>
              <a:gd name="connsiteY8" fmla="*/ 2023484 h 2236716"/>
              <a:gd name="connsiteX9" fmla="*/ 633845 w 3225415"/>
              <a:gd name="connsiteY9" fmla="*/ 1981920 h 2236716"/>
              <a:gd name="connsiteX10" fmla="*/ 0 w 3225415"/>
              <a:gd name="connsiteY10" fmla="*/ 18038 h 2236716"/>
              <a:gd name="connsiteX0" fmla="*/ 0 w 3207367"/>
              <a:gd name="connsiteY0" fmla="*/ 0 h 2248757"/>
              <a:gd name="connsiteX1" fmla="*/ 584625 w 3207367"/>
              <a:gd name="connsiteY1" fmla="*/ 258679 h 2248757"/>
              <a:gd name="connsiteX2" fmla="*/ 1031434 w 3207367"/>
              <a:gd name="connsiteY2" fmla="*/ 902916 h 2248757"/>
              <a:gd name="connsiteX3" fmla="*/ 1519806 w 3207367"/>
              <a:gd name="connsiteY3" fmla="*/ 1110734 h 2248757"/>
              <a:gd name="connsiteX4" fmla="*/ 2174434 w 3207367"/>
              <a:gd name="connsiteY4" fmla="*/ 622361 h 2248757"/>
              <a:gd name="connsiteX5" fmla="*/ 2600461 w 3207367"/>
              <a:gd name="connsiteY5" fmla="*/ 185943 h 2248757"/>
              <a:gd name="connsiteX6" fmla="*/ 3109616 w 3207367"/>
              <a:gd name="connsiteY6" fmla="*/ 19688 h 2248757"/>
              <a:gd name="connsiteX7" fmla="*/ 3182352 w 3207367"/>
              <a:gd name="connsiteY7" fmla="*/ 258679 h 2248757"/>
              <a:gd name="connsiteX8" fmla="*/ 2808279 w 3207367"/>
              <a:gd name="connsiteY8" fmla="*/ 2035525 h 2248757"/>
              <a:gd name="connsiteX9" fmla="*/ 615797 w 3207367"/>
              <a:gd name="connsiteY9" fmla="*/ 1993961 h 2248757"/>
              <a:gd name="connsiteX10" fmla="*/ 0 w 3207367"/>
              <a:gd name="connsiteY10" fmla="*/ 0 h 2248757"/>
              <a:gd name="connsiteX0" fmla="*/ 0 w 3139364"/>
              <a:gd name="connsiteY0" fmla="*/ 99755 h 2364086"/>
              <a:gd name="connsiteX1" fmla="*/ 584625 w 3139364"/>
              <a:gd name="connsiteY1" fmla="*/ 358434 h 2364086"/>
              <a:gd name="connsiteX2" fmla="*/ 1031434 w 3139364"/>
              <a:gd name="connsiteY2" fmla="*/ 1002671 h 2364086"/>
              <a:gd name="connsiteX3" fmla="*/ 1519806 w 3139364"/>
              <a:gd name="connsiteY3" fmla="*/ 1210489 h 2364086"/>
              <a:gd name="connsiteX4" fmla="*/ 2174434 w 3139364"/>
              <a:gd name="connsiteY4" fmla="*/ 722116 h 2364086"/>
              <a:gd name="connsiteX5" fmla="*/ 2600461 w 3139364"/>
              <a:gd name="connsiteY5" fmla="*/ 285698 h 2364086"/>
              <a:gd name="connsiteX6" fmla="*/ 3109616 w 3139364"/>
              <a:gd name="connsiteY6" fmla="*/ 119443 h 2364086"/>
              <a:gd name="connsiteX7" fmla="*/ 2808279 w 3139364"/>
              <a:gd name="connsiteY7" fmla="*/ 2135280 h 2364086"/>
              <a:gd name="connsiteX8" fmla="*/ 615797 w 3139364"/>
              <a:gd name="connsiteY8" fmla="*/ 2093716 h 2364086"/>
              <a:gd name="connsiteX9" fmla="*/ 0 w 3139364"/>
              <a:gd name="connsiteY9" fmla="*/ 99755 h 2364086"/>
              <a:gd name="connsiteX0" fmla="*/ 0 w 3139364"/>
              <a:gd name="connsiteY0" fmla="*/ 99755 h 2364086"/>
              <a:gd name="connsiteX1" fmla="*/ 584625 w 3139364"/>
              <a:gd name="connsiteY1" fmla="*/ 358434 h 2364086"/>
              <a:gd name="connsiteX2" fmla="*/ 1031434 w 3139364"/>
              <a:gd name="connsiteY2" fmla="*/ 1002671 h 2364086"/>
              <a:gd name="connsiteX3" fmla="*/ 1519806 w 3139364"/>
              <a:gd name="connsiteY3" fmla="*/ 1210489 h 2364086"/>
              <a:gd name="connsiteX4" fmla="*/ 2174434 w 3139364"/>
              <a:gd name="connsiteY4" fmla="*/ 722116 h 2364086"/>
              <a:gd name="connsiteX5" fmla="*/ 2600461 w 3139364"/>
              <a:gd name="connsiteY5" fmla="*/ 285698 h 2364086"/>
              <a:gd name="connsiteX6" fmla="*/ 3109616 w 3139364"/>
              <a:gd name="connsiteY6" fmla="*/ 119443 h 2364086"/>
              <a:gd name="connsiteX7" fmla="*/ 2808279 w 3139364"/>
              <a:gd name="connsiteY7" fmla="*/ 2135280 h 2364086"/>
              <a:gd name="connsiteX8" fmla="*/ 615797 w 3139364"/>
              <a:gd name="connsiteY8" fmla="*/ 2093716 h 2364086"/>
              <a:gd name="connsiteX9" fmla="*/ 0 w 3139364"/>
              <a:gd name="connsiteY9" fmla="*/ 99755 h 2364086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19806 w 3139364"/>
              <a:gd name="connsiteY3" fmla="*/ 1110734 h 2264331"/>
              <a:gd name="connsiteX4" fmla="*/ 2174434 w 3139364"/>
              <a:gd name="connsiteY4" fmla="*/ 622361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19806 w 3139364"/>
              <a:gd name="connsiteY3" fmla="*/ 1110734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19806 w 3139364"/>
              <a:gd name="connsiteY3" fmla="*/ 1110734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55900 w 3139364"/>
              <a:gd name="connsiteY3" fmla="*/ 1074639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55900 w 3139364"/>
              <a:gd name="connsiteY3" fmla="*/ 1074639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579963 w 3139364"/>
              <a:gd name="connsiteY3" fmla="*/ 1074639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64184 w 3139364"/>
              <a:gd name="connsiteY3" fmla="*/ 1098702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64184 w 3139364"/>
              <a:gd name="connsiteY3" fmla="*/ 1098702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76216 w 3139364"/>
              <a:gd name="connsiteY3" fmla="*/ 1086670 h 2264331"/>
              <a:gd name="connsiteX4" fmla="*/ 2264670 w 3139364"/>
              <a:gd name="connsiteY4" fmla="*/ 538140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76216 w 3139364"/>
              <a:gd name="connsiteY3" fmla="*/ 1086670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031434 w 3139364"/>
              <a:gd name="connsiteY2" fmla="*/ 902916 h 2264331"/>
              <a:gd name="connsiteX3" fmla="*/ 1676216 w 3139364"/>
              <a:gd name="connsiteY3" fmla="*/ 1086670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109639 w 3139364"/>
              <a:gd name="connsiteY2" fmla="*/ 914948 h 2264331"/>
              <a:gd name="connsiteX3" fmla="*/ 1676216 w 3139364"/>
              <a:gd name="connsiteY3" fmla="*/ 1086670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109639 w 3139364"/>
              <a:gd name="connsiteY2" fmla="*/ 914948 h 2264331"/>
              <a:gd name="connsiteX3" fmla="*/ 1664185 w 3139364"/>
              <a:gd name="connsiteY3" fmla="*/ 1068622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109639 w 3139364"/>
              <a:gd name="connsiteY2" fmla="*/ 914948 h 2264331"/>
              <a:gd name="connsiteX3" fmla="*/ 1664185 w 3139364"/>
              <a:gd name="connsiteY3" fmla="*/ 1068622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9364"/>
              <a:gd name="connsiteY0" fmla="*/ 0 h 2264331"/>
              <a:gd name="connsiteX1" fmla="*/ 584625 w 3139364"/>
              <a:gd name="connsiteY1" fmla="*/ 258679 h 2264331"/>
              <a:gd name="connsiteX2" fmla="*/ 1109639 w 3139364"/>
              <a:gd name="connsiteY2" fmla="*/ 914948 h 2264331"/>
              <a:gd name="connsiteX3" fmla="*/ 1664185 w 3139364"/>
              <a:gd name="connsiteY3" fmla="*/ 1068622 h 2264331"/>
              <a:gd name="connsiteX4" fmla="*/ 2234591 w 3139364"/>
              <a:gd name="connsiteY4" fmla="*/ 544156 h 2264331"/>
              <a:gd name="connsiteX5" fmla="*/ 2600461 w 3139364"/>
              <a:gd name="connsiteY5" fmla="*/ 185943 h 2264331"/>
              <a:gd name="connsiteX6" fmla="*/ 3109616 w 3139364"/>
              <a:gd name="connsiteY6" fmla="*/ 19688 h 2264331"/>
              <a:gd name="connsiteX7" fmla="*/ 2808279 w 3139364"/>
              <a:gd name="connsiteY7" fmla="*/ 2035525 h 2264331"/>
              <a:gd name="connsiteX8" fmla="*/ 615797 w 3139364"/>
              <a:gd name="connsiteY8" fmla="*/ 1993961 h 2264331"/>
              <a:gd name="connsiteX9" fmla="*/ 0 w 3139364"/>
              <a:gd name="connsiteY9" fmla="*/ 0 h 2264331"/>
              <a:gd name="connsiteX0" fmla="*/ 0 w 3134834"/>
              <a:gd name="connsiteY0" fmla="*/ 16407 h 2283122"/>
              <a:gd name="connsiteX1" fmla="*/ 584625 w 3134834"/>
              <a:gd name="connsiteY1" fmla="*/ 275086 h 2283122"/>
              <a:gd name="connsiteX2" fmla="*/ 1109639 w 3134834"/>
              <a:gd name="connsiteY2" fmla="*/ 931355 h 2283122"/>
              <a:gd name="connsiteX3" fmla="*/ 1664185 w 3134834"/>
              <a:gd name="connsiteY3" fmla="*/ 1085029 h 2283122"/>
              <a:gd name="connsiteX4" fmla="*/ 2234591 w 3134834"/>
              <a:gd name="connsiteY4" fmla="*/ 560563 h 2283122"/>
              <a:gd name="connsiteX5" fmla="*/ 2600461 w 3134834"/>
              <a:gd name="connsiteY5" fmla="*/ 202350 h 2283122"/>
              <a:gd name="connsiteX6" fmla="*/ 3103601 w 3134834"/>
              <a:gd name="connsiteY6" fmla="*/ 0 h 2283122"/>
              <a:gd name="connsiteX7" fmla="*/ 2808279 w 3134834"/>
              <a:gd name="connsiteY7" fmla="*/ 2051932 h 2283122"/>
              <a:gd name="connsiteX8" fmla="*/ 615797 w 3134834"/>
              <a:gd name="connsiteY8" fmla="*/ 2010368 h 2283122"/>
              <a:gd name="connsiteX9" fmla="*/ 0 w 3134834"/>
              <a:gd name="connsiteY9" fmla="*/ 16407 h 2283122"/>
              <a:gd name="connsiteX0" fmla="*/ 0 w 3107206"/>
              <a:gd name="connsiteY0" fmla="*/ 16407 h 2264110"/>
              <a:gd name="connsiteX1" fmla="*/ 584625 w 3107206"/>
              <a:gd name="connsiteY1" fmla="*/ 275086 h 2264110"/>
              <a:gd name="connsiteX2" fmla="*/ 1109639 w 3107206"/>
              <a:gd name="connsiteY2" fmla="*/ 931355 h 2264110"/>
              <a:gd name="connsiteX3" fmla="*/ 1664185 w 3107206"/>
              <a:gd name="connsiteY3" fmla="*/ 1085029 h 2264110"/>
              <a:gd name="connsiteX4" fmla="*/ 2234591 w 3107206"/>
              <a:gd name="connsiteY4" fmla="*/ 560563 h 2264110"/>
              <a:gd name="connsiteX5" fmla="*/ 2600461 w 3107206"/>
              <a:gd name="connsiteY5" fmla="*/ 202350 h 2264110"/>
              <a:gd name="connsiteX6" fmla="*/ 3103601 w 3107206"/>
              <a:gd name="connsiteY6" fmla="*/ 0 h 2264110"/>
              <a:gd name="connsiteX7" fmla="*/ 2507490 w 3107206"/>
              <a:gd name="connsiteY7" fmla="*/ 2015837 h 2264110"/>
              <a:gd name="connsiteX8" fmla="*/ 615797 w 3107206"/>
              <a:gd name="connsiteY8" fmla="*/ 2010368 h 2264110"/>
              <a:gd name="connsiteX9" fmla="*/ 0 w 3107206"/>
              <a:gd name="connsiteY9" fmla="*/ 16407 h 22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7206" h="2264110">
                <a:moveTo>
                  <a:pt x="0" y="16407"/>
                </a:moveTo>
                <a:cubicBezTo>
                  <a:pt x="325674" y="106188"/>
                  <a:pt x="399685" y="122595"/>
                  <a:pt x="584625" y="275086"/>
                </a:cubicBezTo>
                <a:cubicBezTo>
                  <a:pt x="769565" y="427577"/>
                  <a:pt x="929712" y="796365"/>
                  <a:pt x="1109639" y="931355"/>
                </a:cubicBezTo>
                <a:cubicBezTo>
                  <a:pt x="1289566" y="1066345"/>
                  <a:pt x="1356377" y="1128781"/>
                  <a:pt x="1664185" y="1085029"/>
                </a:cubicBezTo>
                <a:cubicBezTo>
                  <a:pt x="1971993" y="1041277"/>
                  <a:pt x="2108624" y="749786"/>
                  <a:pt x="2234591" y="560563"/>
                </a:cubicBezTo>
                <a:cubicBezTo>
                  <a:pt x="2360558" y="371340"/>
                  <a:pt x="2455626" y="295777"/>
                  <a:pt x="2600461" y="202350"/>
                </a:cubicBezTo>
                <a:cubicBezTo>
                  <a:pt x="2745296" y="108923"/>
                  <a:pt x="2876460" y="64715"/>
                  <a:pt x="3103601" y="0"/>
                </a:cubicBezTo>
                <a:cubicBezTo>
                  <a:pt x="3138237" y="308264"/>
                  <a:pt x="2922124" y="1680776"/>
                  <a:pt x="2507490" y="2015837"/>
                </a:cubicBezTo>
                <a:cubicBezTo>
                  <a:pt x="2092856" y="2350898"/>
                  <a:pt x="1086851" y="2344609"/>
                  <a:pt x="615797" y="2010368"/>
                </a:cubicBezTo>
                <a:cubicBezTo>
                  <a:pt x="144743" y="1676127"/>
                  <a:pt x="5195" y="305621"/>
                  <a:pt x="0" y="164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</Words>
  <Application>Microsoft Macintosh PowerPoint</Application>
  <PresentationFormat>Custom</PresentationFormat>
  <Paragraphs>3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Roboto Light</vt:lpstr>
      <vt:lpstr>Roboto Thin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3</cp:revision>
  <dcterms:created xsi:type="dcterms:W3CDTF">2017-04-13T11:58:25Z</dcterms:created>
  <dcterms:modified xsi:type="dcterms:W3CDTF">2017-04-17T04:40:08Z</dcterms:modified>
</cp:coreProperties>
</file>