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A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6"/>
  </p:normalViewPr>
  <p:slideViewPr>
    <p:cSldViewPr snapToGrid="0" snapToObjects="1">
      <p:cViewPr>
        <p:scale>
          <a:sx n="56" d="100"/>
          <a:sy n="56" d="100"/>
        </p:scale>
        <p:origin x="223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15E50-2364-5342-92DF-9158DE9B3B3B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10583-F0C3-5E49-BCFA-92B38BB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0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0583-F0C3-5E49-BCFA-92B38BBA20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3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7F44-D1B6-7547-8AA2-A86F7248AA2E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D70-31A9-1747-B223-DD4585B9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0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7F44-D1B6-7547-8AA2-A86F7248AA2E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D70-31A9-1747-B223-DD4585B9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9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7F44-D1B6-7547-8AA2-A86F7248AA2E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D70-31A9-1747-B223-DD4585B9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7F44-D1B6-7547-8AA2-A86F7248AA2E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D70-31A9-1747-B223-DD4585B9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2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7F44-D1B6-7547-8AA2-A86F7248AA2E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D70-31A9-1747-B223-DD4585B9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9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7F44-D1B6-7547-8AA2-A86F7248AA2E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D70-31A9-1747-B223-DD4585B9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4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7F44-D1B6-7547-8AA2-A86F7248AA2E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D70-31A9-1747-B223-DD4585B9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2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7F44-D1B6-7547-8AA2-A86F7248AA2E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D70-31A9-1747-B223-DD4585B9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8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7F44-D1B6-7547-8AA2-A86F7248AA2E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D70-31A9-1747-B223-DD4585B9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7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7F44-D1B6-7547-8AA2-A86F7248AA2E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D70-31A9-1747-B223-DD4585B9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7F44-D1B6-7547-8AA2-A86F7248AA2E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D70-31A9-1747-B223-DD4585B9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77F44-D1B6-7547-8AA2-A86F7248AA2E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CD70-31A9-1747-B223-DD4585B9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31136"/>
            <a:ext cx="9144000" cy="4626864"/>
          </a:xfrm>
          <a:prstGeom prst="rect">
            <a:avLst/>
          </a:prstGeom>
          <a:solidFill>
            <a:srgbClr val="9AA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4059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4176" y="5567481"/>
            <a:ext cx="7571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Destress</a:t>
            </a:r>
            <a:r>
              <a:rPr lang="en-US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with your fellow pre-dents! An event hosted by Delta Delta Sigma. (Non-members are welcome, but will need to pay a $5 entry fee.)</a:t>
            </a:r>
            <a:endParaRPr lang="en-US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Cloud 9"/>
          <p:cNvSpPr/>
          <p:nvPr/>
        </p:nvSpPr>
        <p:spPr>
          <a:xfrm rot="9866945" flipH="1">
            <a:off x="-1748443" y="2582267"/>
            <a:ext cx="4739806" cy="262036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 rot="20770156" flipH="1">
            <a:off x="6181017" y="2583358"/>
            <a:ext cx="4739806" cy="262036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 rot="9866945" flipH="1">
            <a:off x="1105973" y="514347"/>
            <a:ext cx="6895478" cy="469246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19385" y="2738628"/>
            <a:ext cx="4533612" cy="1015663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Roboto Light" charset="0"/>
                <a:ea typeface="Roboto Light" charset="0"/>
                <a:cs typeface="Roboto Light" charset="0"/>
              </a:rPr>
              <a:t>with Bunnies</a:t>
            </a:r>
            <a:endParaRPr lang="en-US" sz="6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4920" y="3729966"/>
            <a:ext cx="4602542" cy="3693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11/30 in THO 135 from 5:30 - 6:30 PM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4920" y="1941551"/>
            <a:ext cx="4602542" cy="1015663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Roboto Light" charset="0"/>
                <a:ea typeface="Roboto Light" charset="0"/>
                <a:cs typeface="Roboto Light" charset="0"/>
              </a:rPr>
              <a:t>DD-Stressing</a:t>
            </a:r>
          </a:p>
        </p:txBody>
      </p:sp>
    </p:spTree>
    <p:extLst>
      <p:ext uri="{BB962C8B-B14F-4D97-AF65-F5344CB8AC3E}">
        <p14:creationId xmlns:p14="http://schemas.microsoft.com/office/powerpoint/2010/main" val="7524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74406" y="206600"/>
            <a:ext cx="3150221" cy="830997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shadowing</a:t>
            </a:r>
            <a:endParaRPr lang="en-US" sz="48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4468" y="5855112"/>
            <a:ext cx="1667444" cy="461665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shadowing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6376" y="2821644"/>
            <a:ext cx="1337226" cy="830997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DAT</a:t>
            </a:r>
            <a:endParaRPr lang="en-US" sz="48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80" y="2675942"/>
            <a:ext cx="1673856" cy="707886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panels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6608" y="1618351"/>
            <a:ext cx="2970685" cy="707886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volunteering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971164" y="-315661"/>
            <a:ext cx="2491388" cy="1107996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dental</a:t>
            </a:r>
            <a:endParaRPr lang="en-US" sz="66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517725" y="569643"/>
            <a:ext cx="1338828" cy="707886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teeth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4930" y="5758535"/>
            <a:ext cx="2662909" cy="707886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workshops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28663" y="5963047"/>
            <a:ext cx="2789546" cy="707886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admissions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405560" y="1168889"/>
            <a:ext cx="3126177" cy="584775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m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ock interviews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98138" y="4833987"/>
            <a:ext cx="3126177" cy="584775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m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ock interviews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72404" y="947437"/>
            <a:ext cx="1673856" cy="707886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panels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95134" y="1178100"/>
            <a:ext cx="1337226" cy="830997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DAT</a:t>
            </a:r>
            <a:endParaRPr lang="en-US" sz="48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34433" y="538935"/>
            <a:ext cx="2789546" cy="707886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admissions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705645" y="1712148"/>
            <a:ext cx="2300630" cy="523220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ental school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3266" y="6281580"/>
            <a:ext cx="4261103" cy="923330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</a:t>
            </a:r>
            <a:r>
              <a:rPr lang="en-US" sz="54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ental school</a:t>
            </a:r>
            <a:endParaRPr lang="en-US" sz="54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90643" y="1878201"/>
            <a:ext cx="1285929" cy="523220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essays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02399" y="1127373"/>
            <a:ext cx="2525051" cy="584775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prerequisites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22039" y="1686237"/>
            <a:ext cx="1326004" cy="707886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Chae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301378" y="2093969"/>
            <a:ext cx="1481496" cy="769441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pizza</a:t>
            </a:r>
            <a:endParaRPr lang="en-US" sz="44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149" y="3742644"/>
            <a:ext cx="1313181" cy="769441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food</a:t>
            </a:r>
            <a:endParaRPr lang="en-US" sz="44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5123" y="226304"/>
            <a:ext cx="1838966" cy="369332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ock interviews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27221" y="2264293"/>
            <a:ext cx="2789546" cy="707886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admissions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74562" y="-109750"/>
            <a:ext cx="1313181" cy="769441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food</a:t>
            </a:r>
            <a:endParaRPr lang="en-US" sz="44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03950" y="-186659"/>
            <a:ext cx="1274708" cy="523220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friends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-196185" y="6297638"/>
            <a:ext cx="1572867" cy="400110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volunteering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338557" y="3296299"/>
            <a:ext cx="1922321" cy="523220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workshops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83635" y="1710173"/>
            <a:ext cx="2103461" cy="584775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specialties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-327827" y="5553470"/>
            <a:ext cx="2820004" cy="769441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specialties</a:t>
            </a:r>
            <a:endParaRPr lang="en-US" sz="44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99596" y="6156515"/>
            <a:ext cx="1795684" cy="1107996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DDS</a:t>
            </a:r>
            <a:endParaRPr lang="en-US" sz="66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68005" y="1046974"/>
            <a:ext cx="1406154" cy="400110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workshops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60998" y="3581787"/>
            <a:ext cx="2098651" cy="523220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OCHEM 238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285347" y="5126375"/>
            <a:ext cx="1978427" cy="523220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MICRO 301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4973" y="2245762"/>
            <a:ext cx="1786066" cy="769441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GUIDE</a:t>
            </a:r>
            <a:endParaRPr lang="en-US" sz="44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31152" y="4119410"/>
            <a:ext cx="1786066" cy="769441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40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GUIDE</a:t>
            </a:r>
            <a:endParaRPr lang="en-US" sz="44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04171" y="6037992"/>
            <a:ext cx="575799" cy="338554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DDS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57083" y="5300151"/>
            <a:ext cx="3350597" cy="769441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</a:t>
            </a:r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ublic health</a:t>
            </a:r>
            <a:endParaRPr lang="en-US" sz="44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761673" y="4358635"/>
            <a:ext cx="3254417" cy="769441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endodontics</a:t>
            </a:r>
            <a:endParaRPr lang="en-US" sz="44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13409" y="4971029"/>
            <a:ext cx="3110147" cy="707886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prerequisites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82544" y="-188458"/>
            <a:ext cx="1859805" cy="523220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CHEM 142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088913" y="202122"/>
            <a:ext cx="1696298" cy="400110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o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ral medicine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24921" y="-258158"/>
            <a:ext cx="2135521" cy="523220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volunteering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48140" y="5431943"/>
            <a:ext cx="1257075" cy="461665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bunnies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09857" y="569643"/>
            <a:ext cx="2135521" cy="523220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volunteering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03467" y="5281481"/>
            <a:ext cx="849913" cy="523220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DAT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078440" y="4186470"/>
            <a:ext cx="2345514" cy="769441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research</a:t>
            </a:r>
            <a:endParaRPr lang="en-US" sz="44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585" y="4786125"/>
            <a:ext cx="1338829" cy="707886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teeth</a:t>
            </a:r>
            <a:endParaRPr lang="en-US" sz="40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409954" y="4602041"/>
            <a:ext cx="1830950" cy="461665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applications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84238" y="5647879"/>
            <a:ext cx="1906291" cy="276999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ental school admissions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95036" y="6530525"/>
            <a:ext cx="1863011" cy="830997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dental</a:t>
            </a:r>
            <a:endParaRPr lang="en-US" sz="48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95959" y="693253"/>
            <a:ext cx="984565" cy="523220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Chae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156558" y="1494816"/>
            <a:ext cx="6830885" cy="3868369"/>
            <a:chOff x="1179259" y="640080"/>
            <a:chExt cx="6830885" cy="3868369"/>
          </a:xfrm>
        </p:grpSpPr>
        <p:sp>
          <p:nvSpPr>
            <p:cNvPr id="95" name="Rounded Rectangle 94"/>
            <p:cNvSpPr/>
            <p:nvPr/>
          </p:nvSpPr>
          <p:spPr>
            <a:xfrm>
              <a:off x="1179259" y="640080"/>
              <a:ext cx="6830885" cy="3868369"/>
            </a:xfrm>
            <a:prstGeom prst="roundRect">
              <a:avLst>
                <a:gd name="adj" fmla="val 0"/>
              </a:avLst>
            </a:prstGeom>
            <a:solidFill>
              <a:srgbClr val="9AA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688296" y="2748992"/>
              <a:ext cx="5812810" cy="1279170"/>
              <a:chOff x="1665595" y="2615183"/>
              <a:chExt cx="5812810" cy="1279170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1665595" y="2615183"/>
                <a:ext cx="5812810" cy="954107"/>
              </a:xfrm>
              <a:prstGeom prst="rect">
                <a:avLst/>
              </a:prstGeom>
              <a:noFill/>
              <a:effectLst>
                <a:outerShdw blurRad="50800" dist="50800" dir="5400000" sx="55000" sy="55000" algn="ctr" rotWithShape="0">
                  <a:srgbClr val="000000">
                    <a:alpha val="43137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600" dirty="0" smtClean="0">
                    <a:solidFill>
                      <a:schemeClr val="bg1"/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Delta Delta Sigma</a:t>
                </a:r>
                <a:endParaRPr lang="en-US" sz="560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740936" y="3501938"/>
                <a:ext cx="5662127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950" dirty="0" smtClean="0">
                    <a:solidFill>
                      <a:schemeClr val="bg1"/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The University of Washington’s Pre-Dental Society</a:t>
                </a:r>
                <a:endParaRPr lang="en-US" sz="1950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</p:grpSp>
        <p:sp>
          <p:nvSpPr>
            <p:cNvPr id="97" name="Freeform 96"/>
            <p:cNvSpPr/>
            <p:nvPr/>
          </p:nvSpPr>
          <p:spPr>
            <a:xfrm>
              <a:off x="4151931" y="1192204"/>
              <a:ext cx="885541" cy="1394014"/>
            </a:xfrm>
            <a:custGeom>
              <a:avLst/>
              <a:gdLst>
                <a:gd name="connsiteX0" fmla="*/ 652421 w 4261902"/>
                <a:gd name="connsiteY0" fmla="*/ 6330902 h 6719567"/>
                <a:gd name="connsiteX1" fmla="*/ 494160 w 4261902"/>
                <a:gd name="connsiteY1" fmla="*/ 5434087 h 6719567"/>
                <a:gd name="connsiteX2" fmla="*/ 388652 w 4261902"/>
                <a:gd name="connsiteY2" fmla="*/ 4115241 h 6719567"/>
                <a:gd name="connsiteX3" fmla="*/ 423821 w 4261902"/>
                <a:gd name="connsiteY3" fmla="*/ 3130502 h 6719567"/>
                <a:gd name="connsiteX4" fmla="*/ 177637 w 4261902"/>
                <a:gd name="connsiteY4" fmla="*/ 2356779 h 6719567"/>
                <a:gd name="connsiteX5" fmla="*/ 1791 w 4261902"/>
                <a:gd name="connsiteY5" fmla="*/ 1248949 h 6719567"/>
                <a:gd name="connsiteX6" fmla="*/ 142468 w 4261902"/>
                <a:gd name="connsiteY6" fmla="*/ 299379 h 6719567"/>
                <a:gd name="connsiteX7" fmla="*/ 881021 w 4261902"/>
                <a:gd name="connsiteY7" fmla="*/ 441 h 6719567"/>
                <a:gd name="connsiteX8" fmla="*/ 2147114 w 4261902"/>
                <a:gd name="connsiteY8" fmla="*/ 229041 h 6719567"/>
                <a:gd name="connsiteX9" fmla="*/ 2850498 w 4261902"/>
                <a:gd name="connsiteY9" fmla="*/ 88364 h 6719567"/>
                <a:gd name="connsiteX10" fmla="*/ 3465960 w 4261902"/>
                <a:gd name="connsiteY10" fmla="*/ 18025 h 6719567"/>
                <a:gd name="connsiteX11" fmla="*/ 4028668 w 4261902"/>
                <a:gd name="connsiteY11" fmla="*/ 158702 h 6719567"/>
                <a:gd name="connsiteX12" fmla="*/ 4257268 w 4261902"/>
                <a:gd name="connsiteY12" fmla="*/ 967595 h 6719567"/>
                <a:gd name="connsiteX13" fmla="*/ 4151760 w 4261902"/>
                <a:gd name="connsiteY13" fmla="*/ 2128179 h 6719567"/>
                <a:gd name="connsiteX14" fmla="*/ 3800068 w 4261902"/>
                <a:gd name="connsiteY14" fmla="*/ 3060164 h 6719567"/>
                <a:gd name="connsiteX15" fmla="*/ 3800068 w 4261902"/>
                <a:gd name="connsiteY15" fmla="*/ 3886641 h 6719567"/>
                <a:gd name="connsiteX16" fmla="*/ 3712144 w 4261902"/>
                <a:gd name="connsiteY16" fmla="*/ 5187902 h 6719567"/>
                <a:gd name="connsiteX17" fmla="*/ 3413206 w 4261902"/>
                <a:gd name="connsiteY17" fmla="*/ 6717764 h 6719567"/>
                <a:gd name="connsiteX18" fmla="*/ 2780160 w 4261902"/>
                <a:gd name="connsiteY18" fmla="*/ 5469256 h 6719567"/>
                <a:gd name="connsiteX19" fmla="*/ 2569144 w 4261902"/>
                <a:gd name="connsiteY19" fmla="*/ 4220749 h 6719567"/>
                <a:gd name="connsiteX20" fmla="*/ 2182283 w 4261902"/>
                <a:gd name="connsiteY20" fmla="*/ 3904225 h 6719567"/>
                <a:gd name="connsiteX21" fmla="*/ 1689914 w 4261902"/>
                <a:gd name="connsiteY21" fmla="*/ 3974564 h 6719567"/>
                <a:gd name="connsiteX22" fmla="*/ 1461314 w 4261902"/>
                <a:gd name="connsiteY22" fmla="*/ 4185579 h 6719567"/>
                <a:gd name="connsiteX23" fmla="*/ 1338221 w 4261902"/>
                <a:gd name="connsiteY23" fmla="*/ 5135149 h 6719567"/>
                <a:gd name="connsiteX24" fmla="*/ 1127206 w 4261902"/>
                <a:gd name="connsiteY24" fmla="*/ 6137472 h 6719567"/>
                <a:gd name="connsiteX25" fmla="*/ 845852 w 4261902"/>
                <a:gd name="connsiteY25" fmla="*/ 6700179 h 6719567"/>
                <a:gd name="connsiteX26" fmla="*/ 652421 w 4261902"/>
                <a:gd name="connsiteY26" fmla="*/ 6330902 h 6719567"/>
                <a:gd name="connsiteX0" fmla="*/ 652421 w 4261902"/>
                <a:gd name="connsiteY0" fmla="*/ 6330902 h 6719567"/>
                <a:gd name="connsiteX1" fmla="*/ 494160 w 4261902"/>
                <a:gd name="connsiteY1" fmla="*/ 5434087 h 6719567"/>
                <a:gd name="connsiteX2" fmla="*/ 388652 w 4261902"/>
                <a:gd name="connsiteY2" fmla="*/ 4115241 h 6719567"/>
                <a:gd name="connsiteX3" fmla="*/ 398063 w 4261902"/>
                <a:gd name="connsiteY3" fmla="*/ 3104745 h 6719567"/>
                <a:gd name="connsiteX4" fmla="*/ 177637 w 4261902"/>
                <a:gd name="connsiteY4" fmla="*/ 2356779 h 6719567"/>
                <a:gd name="connsiteX5" fmla="*/ 1791 w 4261902"/>
                <a:gd name="connsiteY5" fmla="*/ 1248949 h 6719567"/>
                <a:gd name="connsiteX6" fmla="*/ 142468 w 4261902"/>
                <a:gd name="connsiteY6" fmla="*/ 299379 h 6719567"/>
                <a:gd name="connsiteX7" fmla="*/ 881021 w 4261902"/>
                <a:gd name="connsiteY7" fmla="*/ 441 h 6719567"/>
                <a:gd name="connsiteX8" fmla="*/ 2147114 w 4261902"/>
                <a:gd name="connsiteY8" fmla="*/ 229041 h 6719567"/>
                <a:gd name="connsiteX9" fmla="*/ 2850498 w 4261902"/>
                <a:gd name="connsiteY9" fmla="*/ 88364 h 6719567"/>
                <a:gd name="connsiteX10" fmla="*/ 3465960 w 4261902"/>
                <a:gd name="connsiteY10" fmla="*/ 18025 h 6719567"/>
                <a:gd name="connsiteX11" fmla="*/ 4028668 w 4261902"/>
                <a:gd name="connsiteY11" fmla="*/ 158702 h 6719567"/>
                <a:gd name="connsiteX12" fmla="*/ 4257268 w 4261902"/>
                <a:gd name="connsiteY12" fmla="*/ 967595 h 6719567"/>
                <a:gd name="connsiteX13" fmla="*/ 4151760 w 4261902"/>
                <a:gd name="connsiteY13" fmla="*/ 2128179 h 6719567"/>
                <a:gd name="connsiteX14" fmla="*/ 3800068 w 4261902"/>
                <a:gd name="connsiteY14" fmla="*/ 3060164 h 6719567"/>
                <a:gd name="connsiteX15" fmla="*/ 3800068 w 4261902"/>
                <a:gd name="connsiteY15" fmla="*/ 3886641 h 6719567"/>
                <a:gd name="connsiteX16" fmla="*/ 3712144 w 4261902"/>
                <a:gd name="connsiteY16" fmla="*/ 5187902 h 6719567"/>
                <a:gd name="connsiteX17" fmla="*/ 3413206 w 4261902"/>
                <a:gd name="connsiteY17" fmla="*/ 6717764 h 6719567"/>
                <a:gd name="connsiteX18" fmla="*/ 2780160 w 4261902"/>
                <a:gd name="connsiteY18" fmla="*/ 5469256 h 6719567"/>
                <a:gd name="connsiteX19" fmla="*/ 2569144 w 4261902"/>
                <a:gd name="connsiteY19" fmla="*/ 4220749 h 6719567"/>
                <a:gd name="connsiteX20" fmla="*/ 2182283 w 4261902"/>
                <a:gd name="connsiteY20" fmla="*/ 3904225 h 6719567"/>
                <a:gd name="connsiteX21" fmla="*/ 1689914 w 4261902"/>
                <a:gd name="connsiteY21" fmla="*/ 3974564 h 6719567"/>
                <a:gd name="connsiteX22" fmla="*/ 1461314 w 4261902"/>
                <a:gd name="connsiteY22" fmla="*/ 4185579 h 6719567"/>
                <a:gd name="connsiteX23" fmla="*/ 1338221 w 4261902"/>
                <a:gd name="connsiteY23" fmla="*/ 5135149 h 6719567"/>
                <a:gd name="connsiteX24" fmla="*/ 1127206 w 4261902"/>
                <a:gd name="connsiteY24" fmla="*/ 6137472 h 6719567"/>
                <a:gd name="connsiteX25" fmla="*/ 845852 w 4261902"/>
                <a:gd name="connsiteY25" fmla="*/ 6700179 h 6719567"/>
                <a:gd name="connsiteX26" fmla="*/ 652421 w 4261902"/>
                <a:gd name="connsiteY26" fmla="*/ 6330902 h 6719567"/>
                <a:gd name="connsiteX0" fmla="*/ 652421 w 4261902"/>
                <a:gd name="connsiteY0" fmla="*/ 6330902 h 6719567"/>
                <a:gd name="connsiteX1" fmla="*/ 494160 w 4261902"/>
                <a:gd name="connsiteY1" fmla="*/ 5434087 h 6719567"/>
                <a:gd name="connsiteX2" fmla="*/ 388652 w 4261902"/>
                <a:gd name="connsiteY2" fmla="*/ 4115241 h 6719567"/>
                <a:gd name="connsiteX3" fmla="*/ 398063 w 4261902"/>
                <a:gd name="connsiteY3" fmla="*/ 3104745 h 6719567"/>
                <a:gd name="connsiteX4" fmla="*/ 177637 w 4261902"/>
                <a:gd name="connsiteY4" fmla="*/ 2356779 h 6719567"/>
                <a:gd name="connsiteX5" fmla="*/ 1791 w 4261902"/>
                <a:gd name="connsiteY5" fmla="*/ 1248949 h 6719567"/>
                <a:gd name="connsiteX6" fmla="*/ 142468 w 4261902"/>
                <a:gd name="connsiteY6" fmla="*/ 299379 h 6719567"/>
                <a:gd name="connsiteX7" fmla="*/ 881021 w 4261902"/>
                <a:gd name="connsiteY7" fmla="*/ 441 h 6719567"/>
                <a:gd name="connsiteX8" fmla="*/ 2147114 w 4261902"/>
                <a:gd name="connsiteY8" fmla="*/ 229041 h 6719567"/>
                <a:gd name="connsiteX9" fmla="*/ 2850498 w 4261902"/>
                <a:gd name="connsiteY9" fmla="*/ 88364 h 6719567"/>
                <a:gd name="connsiteX10" fmla="*/ 3465960 w 4261902"/>
                <a:gd name="connsiteY10" fmla="*/ 18025 h 6719567"/>
                <a:gd name="connsiteX11" fmla="*/ 4028668 w 4261902"/>
                <a:gd name="connsiteY11" fmla="*/ 158702 h 6719567"/>
                <a:gd name="connsiteX12" fmla="*/ 4257268 w 4261902"/>
                <a:gd name="connsiteY12" fmla="*/ 967595 h 6719567"/>
                <a:gd name="connsiteX13" fmla="*/ 4151760 w 4261902"/>
                <a:gd name="connsiteY13" fmla="*/ 2128179 h 6719567"/>
                <a:gd name="connsiteX14" fmla="*/ 3800068 w 4261902"/>
                <a:gd name="connsiteY14" fmla="*/ 3085922 h 6719567"/>
                <a:gd name="connsiteX15" fmla="*/ 3800068 w 4261902"/>
                <a:gd name="connsiteY15" fmla="*/ 3886641 h 6719567"/>
                <a:gd name="connsiteX16" fmla="*/ 3712144 w 4261902"/>
                <a:gd name="connsiteY16" fmla="*/ 5187902 h 6719567"/>
                <a:gd name="connsiteX17" fmla="*/ 3413206 w 4261902"/>
                <a:gd name="connsiteY17" fmla="*/ 6717764 h 6719567"/>
                <a:gd name="connsiteX18" fmla="*/ 2780160 w 4261902"/>
                <a:gd name="connsiteY18" fmla="*/ 5469256 h 6719567"/>
                <a:gd name="connsiteX19" fmla="*/ 2569144 w 4261902"/>
                <a:gd name="connsiteY19" fmla="*/ 4220749 h 6719567"/>
                <a:gd name="connsiteX20" fmla="*/ 2182283 w 4261902"/>
                <a:gd name="connsiteY20" fmla="*/ 3904225 h 6719567"/>
                <a:gd name="connsiteX21" fmla="*/ 1689914 w 4261902"/>
                <a:gd name="connsiteY21" fmla="*/ 3974564 h 6719567"/>
                <a:gd name="connsiteX22" fmla="*/ 1461314 w 4261902"/>
                <a:gd name="connsiteY22" fmla="*/ 4185579 h 6719567"/>
                <a:gd name="connsiteX23" fmla="*/ 1338221 w 4261902"/>
                <a:gd name="connsiteY23" fmla="*/ 5135149 h 6719567"/>
                <a:gd name="connsiteX24" fmla="*/ 1127206 w 4261902"/>
                <a:gd name="connsiteY24" fmla="*/ 6137472 h 6719567"/>
                <a:gd name="connsiteX25" fmla="*/ 845852 w 4261902"/>
                <a:gd name="connsiteY25" fmla="*/ 6700179 h 6719567"/>
                <a:gd name="connsiteX26" fmla="*/ 652421 w 4261902"/>
                <a:gd name="connsiteY26" fmla="*/ 6330902 h 6719567"/>
                <a:gd name="connsiteX0" fmla="*/ 652421 w 4261902"/>
                <a:gd name="connsiteY0" fmla="*/ 6330902 h 6703211"/>
                <a:gd name="connsiteX1" fmla="*/ 494160 w 4261902"/>
                <a:gd name="connsiteY1" fmla="*/ 5434087 h 6703211"/>
                <a:gd name="connsiteX2" fmla="*/ 388652 w 4261902"/>
                <a:gd name="connsiteY2" fmla="*/ 4115241 h 6703211"/>
                <a:gd name="connsiteX3" fmla="*/ 398063 w 4261902"/>
                <a:gd name="connsiteY3" fmla="*/ 3104745 h 6703211"/>
                <a:gd name="connsiteX4" fmla="*/ 177637 w 4261902"/>
                <a:gd name="connsiteY4" fmla="*/ 2356779 h 6703211"/>
                <a:gd name="connsiteX5" fmla="*/ 1791 w 4261902"/>
                <a:gd name="connsiteY5" fmla="*/ 1248949 h 6703211"/>
                <a:gd name="connsiteX6" fmla="*/ 142468 w 4261902"/>
                <a:gd name="connsiteY6" fmla="*/ 299379 h 6703211"/>
                <a:gd name="connsiteX7" fmla="*/ 881021 w 4261902"/>
                <a:gd name="connsiteY7" fmla="*/ 441 h 6703211"/>
                <a:gd name="connsiteX8" fmla="*/ 2147114 w 4261902"/>
                <a:gd name="connsiteY8" fmla="*/ 229041 h 6703211"/>
                <a:gd name="connsiteX9" fmla="*/ 2850498 w 4261902"/>
                <a:gd name="connsiteY9" fmla="*/ 88364 h 6703211"/>
                <a:gd name="connsiteX10" fmla="*/ 3465960 w 4261902"/>
                <a:gd name="connsiteY10" fmla="*/ 18025 h 6703211"/>
                <a:gd name="connsiteX11" fmla="*/ 4028668 w 4261902"/>
                <a:gd name="connsiteY11" fmla="*/ 158702 h 6703211"/>
                <a:gd name="connsiteX12" fmla="*/ 4257268 w 4261902"/>
                <a:gd name="connsiteY12" fmla="*/ 967595 h 6703211"/>
                <a:gd name="connsiteX13" fmla="*/ 4151760 w 4261902"/>
                <a:gd name="connsiteY13" fmla="*/ 2128179 h 6703211"/>
                <a:gd name="connsiteX14" fmla="*/ 3800068 w 4261902"/>
                <a:gd name="connsiteY14" fmla="*/ 3085922 h 6703211"/>
                <a:gd name="connsiteX15" fmla="*/ 3800068 w 4261902"/>
                <a:gd name="connsiteY15" fmla="*/ 3886641 h 6703211"/>
                <a:gd name="connsiteX16" fmla="*/ 3712144 w 4261902"/>
                <a:gd name="connsiteY16" fmla="*/ 5187902 h 6703211"/>
                <a:gd name="connsiteX17" fmla="*/ 3348812 w 4261902"/>
                <a:gd name="connsiteY17" fmla="*/ 6679128 h 6703211"/>
                <a:gd name="connsiteX18" fmla="*/ 2780160 w 4261902"/>
                <a:gd name="connsiteY18" fmla="*/ 5469256 h 6703211"/>
                <a:gd name="connsiteX19" fmla="*/ 2569144 w 4261902"/>
                <a:gd name="connsiteY19" fmla="*/ 4220749 h 6703211"/>
                <a:gd name="connsiteX20" fmla="*/ 2182283 w 4261902"/>
                <a:gd name="connsiteY20" fmla="*/ 3904225 h 6703211"/>
                <a:gd name="connsiteX21" fmla="*/ 1689914 w 4261902"/>
                <a:gd name="connsiteY21" fmla="*/ 3974564 h 6703211"/>
                <a:gd name="connsiteX22" fmla="*/ 1461314 w 4261902"/>
                <a:gd name="connsiteY22" fmla="*/ 4185579 h 6703211"/>
                <a:gd name="connsiteX23" fmla="*/ 1338221 w 4261902"/>
                <a:gd name="connsiteY23" fmla="*/ 5135149 h 6703211"/>
                <a:gd name="connsiteX24" fmla="*/ 1127206 w 4261902"/>
                <a:gd name="connsiteY24" fmla="*/ 6137472 h 6703211"/>
                <a:gd name="connsiteX25" fmla="*/ 845852 w 4261902"/>
                <a:gd name="connsiteY25" fmla="*/ 6700179 h 6703211"/>
                <a:gd name="connsiteX26" fmla="*/ 652421 w 4261902"/>
                <a:gd name="connsiteY26" fmla="*/ 6330902 h 6703211"/>
                <a:gd name="connsiteX0" fmla="*/ 652421 w 4261902"/>
                <a:gd name="connsiteY0" fmla="*/ 6330902 h 6703211"/>
                <a:gd name="connsiteX1" fmla="*/ 494160 w 4261902"/>
                <a:gd name="connsiteY1" fmla="*/ 5434087 h 6703211"/>
                <a:gd name="connsiteX2" fmla="*/ 388652 w 4261902"/>
                <a:gd name="connsiteY2" fmla="*/ 4115241 h 6703211"/>
                <a:gd name="connsiteX3" fmla="*/ 398063 w 4261902"/>
                <a:gd name="connsiteY3" fmla="*/ 3104745 h 6703211"/>
                <a:gd name="connsiteX4" fmla="*/ 177637 w 4261902"/>
                <a:gd name="connsiteY4" fmla="*/ 2356779 h 6703211"/>
                <a:gd name="connsiteX5" fmla="*/ 1791 w 4261902"/>
                <a:gd name="connsiteY5" fmla="*/ 1248949 h 6703211"/>
                <a:gd name="connsiteX6" fmla="*/ 142468 w 4261902"/>
                <a:gd name="connsiteY6" fmla="*/ 299379 h 6703211"/>
                <a:gd name="connsiteX7" fmla="*/ 881021 w 4261902"/>
                <a:gd name="connsiteY7" fmla="*/ 441 h 6703211"/>
                <a:gd name="connsiteX8" fmla="*/ 2147114 w 4261902"/>
                <a:gd name="connsiteY8" fmla="*/ 229041 h 6703211"/>
                <a:gd name="connsiteX9" fmla="*/ 2850498 w 4261902"/>
                <a:gd name="connsiteY9" fmla="*/ 88364 h 6703211"/>
                <a:gd name="connsiteX10" fmla="*/ 3465960 w 4261902"/>
                <a:gd name="connsiteY10" fmla="*/ 18025 h 6703211"/>
                <a:gd name="connsiteX11" fmla="*/ 4028668 w 4261902"/>
                <a:gd name="connsiteY11" fmla="*/ 158702 h 6703211"/>
                <a:gd name="connsiteX12" fmla="*/ 4257268 w 4261902"/>
                <a:gd name="connsiteY12" fmla="*/ 967595 h 6703211"/>
                <a:gd name="connsiteX13" fmla="*/ 4151760 w 4261902"/>
                <a:gd name="connsiteY13" fmla="*/ 2128179 h 6703211"/>
                <a:gd name="connsiteX14" fmla="*/ 3800068 w 4261902"/>
                <a:gd name="connsiteY14" fmla="*/ 3085922 h 6703211"/>
                <a:gd name="connsiteX15" fmla="*/ 3800068 w 4261902"/>
                <a:gd name="connsiteY15" fmla="*/ 3886641 h 6703211"/>
                <a:gd name="connsiteX16" fmla="*/ 3712144 w 4261902"/>
                <a:gd name="connsiteY16" fmla="*/ 5187902 h 6703211"/>
                <a:gd name="connsiteX17" fmla="*/ 3348812 w 4261902"/>
                <a:gd name="connsiteY17" fmla="*/ 6679128 h 6703211"/>
                <a:gd name="connsiteX18" fmla="*/ 2780160 w 4261902"/>
                <a:gd name="connsiteY18" fmla="*/ 5469256 h 6703211"/>
                <a:gd name="connsiteX19" fmla="*/ 2530507 w 4261902"/>
                <a:gd name="connsiteY19" fmla="*/ 4272264 h 6703211"/>
                <a:gd name="connsiteX20" fmla="*/ 2182283 w 4261902"/>
                <a:gd name="connsiteY20" fmla="*/ 3904225 h 6703211"/>
                <a:gd name="connsiteX21" fmla="*/ 1689914 w 4261902"/>
                <a:gd name="connsiteY21" fmla="*/ 3974564 h 6703211"/>
                <a:gd name="connsiteX22" fmla="*/ 1461314 w 4261902"/>
                <a:gd name="connsiteY22" fmla="*/ 4185579 h 6703211"/>
                <a:gd name="connsiteX23" fmla="*/ 1338221 w 4261902"/>
                <a:gd name="connsiteY23" fmla="*/ 5135149 h 6703211"/>
                <a:gd name="connsiteX24" fmla="*/ 1127206 w 4261902"/>
                <a:gd name="connsiteY24" fmla="*/ 6137472 h 6703211"/>
                <a:gd name="connsiteX25" fmla="*/ 845852 w 4261902"/>
                <a:gd name="connsiteY25" fmla="*/ 6700179 h 6703211"/>
                <a:gd name="connsiteX26" fmla="*/ 652421 w 4261902"/>
                <a:gd name="connsiteY26" fmla="*/ 6330902 h 6703211"/>
                <a:gd name="connsiteX0" fmla="*/ 652421 w 4261902"/>
                <a:gd name="connsiteY0" fmla="*/ 6330902 h 6703211"/>
                <a:gd name="connsiteX1" fmla="*/ 494160 w 4261902"/>
                <a:gd name="connsiteY1" fmla="*/ 5434087 h 6703211"/>
                <a:gd name="connsiteX2" fmla="*/ 388652 w 4261902"/>
                <a:gd name="connsiteY2" fmla="*/ 4115241 h 6703211"/>
                <a:gd name="connsiteX3" fmla="*/ 398063 w 4261902"/>
                <a:gd name="connsiteY3" fmla="*/ 3104745 h 6703211"/>
                <a:gd name="connsiteX4" fmla="*/ 177637 w 4261902"/>
                <a:gd name="connsiteY4" fmla="*/ 2356779 h 6703211"/>
                <a:gd name="connsiteX5" fmla="*/ 1791 w 4261902"/>
                <a:gd name="connsiteY5" fmla="*/ 1248949 h 6703211"/>
                <a:gd name="connsiteX6" fmla="*/ 142468 w 4261902"/>
                <a:gd name="connsiteY6" fmla="*/ 299379 h 6703211"/>
                <a:gd name="connsiteX7" fmla="*/ 881021 w 4261902"/>
                <a:gd name="connsiteY7" fmla="*/ 441 h 6703211"/>
                <a:gd name="connsiteX8" fmla="*/ 2147114 w 4261902"/>
                <a:gd name="connsiteY8" fmla="*/ 229041 h 6703211"/>
                <a:gd name="connsiteX9" fmla="*/ 2850498 w 4261902"/>
                <a:gd name="connsiteY9" fmla="*/ 88364 h 6703211"/>
                <a:gd name="connsiteX10" fmla="*/ 3465960 w 4261902"/>
                <a:gd name="connsiteY10" fmla="*/ 18025 h 6703211"/>
                <a:gd name="connsiteX11" fmla="*/ 4028668 w 4261902"/>
                <a:gd name="connsiteY11" fmla="*/ 158702 h 6703211"/>
                <a:gd name="connsiteX12" fmla="*/ 4257268 w 4261902"/>
                <a:gd name="connsiteY12" fmla="*/ 967595 h 6703211"/>
                <a:gd name="connsiteX13" fmla="*/ 4151760 w 4261902"/>
                <a:gd name="connsiteY13" fmla="*/ 2128179 h 6703211"/>
                <a:gd name="connsiteX14" fmla="*/ 3800068 w 4261902"/>
                <a:gd name="connsiteY14" fmla="*/ 3085922 h 6703211"/>
                <a:gd name="connsiteX15" fmla="*/ 3800068 w 4261902"/>
                <a:gd name="connsiteY15" fmla="*/ 3886641 h 6703211"/>
                <a:gd name="connsiteX16" fmla="*/ 3712144 w 4261902"/>
                <a:gd name="connsiteY16" fmla="*/ 5187902 h 6703211"/>
                <a:gd name="connsiteX17" fmla="*/ 3348812 w 4261902"/>
                <a:gd name="connsiteY17" fmla="*/ 6679128 h 6703211"/>
                <a:gd name="connsiteX18" fmla="*/ 2780160 w 4261902"/>
                <a:gd name="connsiteY18" fmla="*/ 5469256 h 6703211"/>
                <a:gd name="connsiteX19" fmla="*/ 2530507 w 4261902"/>
                <a:gd name="connsiteY19" fmla="*/ 4272264 h 6703211"/>
                <a:gd name="connsiteX20" fmla="*/ 2182283 w 4261902"/>
                <a:gd name="connsiteY20" fmla="*/ 3904225 h 6703211"/>
                <a:gd name="connsiteX21" fmla="*/ 1857339 w 4261902"/>
                <a:gd name="connsiteY21" fmla="*/ 3884411 h 6703211"/>
                <a:gd name="connsiteX22" fmla="*/ 1461314 w 4261902"/>
                <a:gd name="connsiteY22" fmla="*/ 4185579 h 6703211"/>
                <a:gd name="connsiteX23" fmla="*/ 1338221 w 4261902"/>
                <a:gd name="connsiteY23" fmla="*/ 5135149 h 6703211"/>
                <a:gd name="connsiteX24" fmla="*/ 1127206 w 4261902"/>
                <a:gd name="connsiteY24" fmla="*/ 6137472 h 6703211"/>
                <a:gd name="connsiteX25" fmla="*/ 845852 w 4261902"/>
                <a:gd name="connsiteY25" fmla="*/ 6700179 h 6703211"/>
                <a:gd name="connsiteX26" fmla="*/ 652421 w 4261902"/>
                <a:gd name="connsiteY26" fmla="*/ 6330902 h 6703211"/>
                <a:gd name="connsiteX0" fmla="*/ 652421 w 4261902"/>
                <a:gd name="connsiteY0" fmla="*/ 6330902 h 6703211"/>
                <a:gd name="connsiteX1" fmla="*/ 494160 w 4261902"/>
                <a:gd name="connsiteY1" fmla="*/ 5434087 h 6703211"/>
                <a:gd name="connsiteX2" fmla="*/ 388652 w 4261902"/>
                <a:gd name="connsiteY2" fmla="*/ 4115241 h 6703211"/>
                <a:gd name="connsiteX3" fmla="*/ 398063 w 4261902"/>
                <a:gd name="connsiteY3" fmla="*/ 3104745 h 6703211"/>
                <a:gd name="connsiteX4" fmla="*/ 177637 w 4261902"/>
                <a:gd name="connsiteY4" fmla="*/ 2356779 h 6703211"/>
                <a:gd name="connsiteX5" fmla="*/ 1791 w 4261902"/>
                <a:gd name="connsiteY5" fmla="*/ 1248949 h 6703211"/>
                <a:gd name="connsiteX6" fmla="*/ 142468 w 4261902"/>
                <a:gd name="connsiteY6" fmla="*/ 299379 h 6703211"/>
                <a:gd name="connsiteX7" fmla="*/ 881021 w 4261902"/>
                <a:gd name="connsiteY7" fmla="*/ 441 h 6703211"/>
                <a:gd name="connsiteX8" fmla="*/ 2147114 w 4261902"/>
                <a:gd name="connsiteY8" fmla="*/ 229041 h 6703211"/>
                <a:gd name="connsiteX9" fmla="*/ 2850498 w 4261902"/>
                <a:gd name="connsiteY9" fmla="*/ 88364 h 6703211"/>
                <a:gd name="connsiteX10" fmla="*/ 3465960 w 4261902"/>
                <a:gd name="connsiteY10" fmla="*/ 18025 h 6703211"/>
                <a:gd name="connsiteX11" fmla="*/ 4028668 w 4261902"/>
                <a:gd name="connsiteY11" fmla="*/ 158702 h 6703211"/>
                <a:gd name="connsiteX12" fmla="*/ 4257268 w 4261902"/>
                <a:gd name="connsiteY12" fmla="*/ 967595 h 6703211"/>
                <a:gd name="connsiteX13" fmla="*/ 4151760 w 4261902"/>
                <a:gd name="connsiteY13" fmla="*/ 2128179 h 6703211"/>
                <a:gd name="connsiteX14" fmla="*/ 3800068 w 4261902"/>
                <a:gd name="connsiteY14" fmla="*/ 3085922 h 6703211"/>
                <a:gd name="connsiteX15" fmla="*/ 3800068 w 4261902"/>
                <a:gd name="connsiteY15" fmla="*/ 3886641 h 6703211"/>
                <a:gd name="connsiteX16" fmla="*/ 3712144 w 4261902"/>
                <a:gd name="connsiteY16" fmla="*/ 5187902 h 6703211"/>
                <a:gd name="connsiteX17" fmla="*/ 3348812 w 4261902"/>
                <a:gd name="connsiteY17" fmla="*/ 6679128 h 6703211"/>
                <a:gd name="connsiteX18" fmla="*/ 2780160 w 4261902"/>
                <a:gd name="connsiteY18" fmla="*/ 5469256 h 6703211"/>
                <a:gd name="connsiteX19" fmla="*/ 2530507 w 4261902"/>
                <a:gd name="connsiteY19" fmla="*/ 4272264 h 6703211"/>
                <a:gd name="connsiteX20" fmla="*/ 2182283 w 4261902"/>
                <a:gd name="connsiteY20" fmla="*/ 3904225 h 6703211"/>
                <a:gd name="connsiteX21" fmla="*/ 1857339 w 4261902"/>
                <a:gd name="connsiteY21" fmla="*/ 3884411 h 6703211"/>
                <a:gd name="connsiteX22" fmla="*/ 1512829 w 4261902"/>
                <a:gd name="connsiteY22" fmla="*/ 4121184 h 6703211"/>
                <a:gd name="connsiteX23" fmla="*/ 1338221 w 4261902"/>
                <a:gd name="connsiteY23" fmla="*/ 5135149 h 6703211"/>
                <a:gd name="connsiteX24" fmla="*/ 1127206 w 4261902"/>
                <a:gd name="connsiteY24" fmla="*/ 6137472 h 6703211"/>
                <a:gd name="connsiteX25" fmla="*/ 845852 w 4261902"/>
                <a:gd name="connsiteY25" fmla="*/ 6700179 h 6703211"/>
                <a:gd name="connsiteX26" fmla="*/ 652421 w 4261902"/>
                <a:gd name="connsiteY26" fmla="*/ 6330902 h 6703211"/>
                <a:gd name="connsiteX0" fmla="*/ 652421 w 4261902"/>
                <a:gd name="connsiteY0" fmla="*/ 6330902 h 6703211"/>
                <a:gd name="connsiteX1" fmla="*/ 494160 w 4261902"/>
                <a:gd name="connsiteY1" fmla="*/ 5434087 h 6703211"/>
                <a:gd name="connsiteX2" fmla="*/ 388652 w 4261902"/>
                <a:gd name="connsiteY2" fmla="*/ 4115241 h 6703211"/>
                <a:gd name="connsiteX3" fmla="*/ 398063 w 4261902"/>
                <a:gd name="connsiteY3" fmla="*/ 3104745 h 6703211"/>
                <a:gd name="connsiteX4" fmla="*/ 177637 w 4261902"/>
                <a:gd name="connsiteY4" fmla="*/ 2356779 h 6703211"/>
                <a:gd name="connsiteX5" fmla="*/ 1791 w 4261902"/>
                <a:gd name="connsiteY5" fmla="*/ 1248949 h 6703211"/>
                <a:gd name="connsiteX6" fmla="*/ 142468 w 4261902"/>
                <a:gd name="connsiteY6" fmla="*/ 299379 h 6703211"/>
                <a:gd name="connsiteX7" fmla="*/ 881021 w 4261902"/>
                <a:gd name="connsiteY7" fmla="*/ 441 h 6703211"/>
                <a:gd name="connsiteX8" fmla="*/ 2147114 w 4261902"/>
                <a:gd name="connsiteY8" fmla="*/ 229041 h 6703211"/>
                <a:gd name="connsiteX9" fmla="*/ 2850498 w 4261902"/>
                <a:gd name="connsiteY9" fmla="*/ 88364 h 6703211"/>
                <a:gd name="connsiteX10" fmla="*/ 3465960 w 4261902"/>
                <a:gd name="connsiteY10" fmla="*/ 18025 h 6703211"/>
                <a:gd name="connsiteX11" fmla="*/ 4028668 w 4261902"/>
                <a:gd name="connsiteY11" fmla="*/ 158702 h 6703211"/>
                <a:gd name="connsiteX12" fmla="*/ 4257268 w 4261902"/>
                <a:gd name="connsiteY12" fmla="*/ 967595 h 6703211"/>
                <a:gd name="connsiteX13" fmla="*/ 4151760 w 4261902"/>
                <a:gd name="connsiteY13" fmla="*/ 2128179 h 6703211"/>
                <a:gd name="connsiteX14" fmla="*/ 3800068 w 4261902"/>
                <a:gd name="connsiteY14" fmla="*/ 3085922 h 6703211"/>
                <a:gd name="connsiteX15" fmla="*/ 3800068 w 4261902"/>
                <a:gd name="connsiteY15" fmla="*/ 3886641 h 6703211"/>
                <a:gd name="connsiteX16" fmla="*/ 3712144 w 4261902"/>
                <a:gd name="connsiteY16" fmla="*/ 5187902 h 6703211"/>
                <a:gd name="connsiteX17" fmla="*/ 3348812 w 4261902"/>
                <a:gd name="connsiteY17" fmla="*/ 6679128 h 6703211"/>
                <a:gd name="connsiteX18" fmla="*/ 2780160 w 4261902"/>
                <a:gd name="connsiteY18" fmla="*/ 5469256 h 6703211"/>
                <a:gd name="connsiteX19" fmla="*/ 2530507 w 4261902"/>
                <a:gd name="connsiteY19" fmla="*/ 4272264 h 6703211"/>
                <a:gd name="connsiteX20" fmla="*/ 2182283 w 4261902"/>
                <a:gd name="connsiteY20" fmla="*/ 3904225 h 6703211"/>
                <a:gd name="connsiteX21" fmla="*/ 1857339 w 4261902"/>
                <a:gd name="connsiteY21" fmla="*/ 3884411 h 6703211"/>
                <a:gd name="connsiteX22" fmla="*/ 1512829 w 4261902"/>
                <a:gd name="connsiteY22" fmla="*/ 4211337 h 6703211"/>
                <a:gd name="connsiteX23" fmla="*/ 1338221 w 4261902"/>
                <a:gd name="connsiteY23" fmla="*/ 5135149 h 6703211"/>
                <a:gd name="connsiteX24" fmla="*/ 1127206 w 4261902"/>
                <a:gd name="connsiteY24" fmla="*/ 6137472 h 6703211"/>
                <a:gd name="connsiteX25" fmla="*/ 845852 w 4261902"/>
                <a:gd name="connsiteY25" fmla="*/ 6700179 h 6703211"/>
                <a:gd name="connsiteX26" fmla="*/ 652421 w 4261902"/>
                <a:gd name="connsiteY26" fmla="*/ 6330902 h 6703211"/>
                <a:gd name="connsiteX0" fmla="*/ 652421 w 4261902"/>
                <a:gd name="connsiteY0" fmla="*/ 6330902 h 6703211"/>
                <a:gd name="connsiteX1" fmla="*/ 494160 w 4261902"/>
                <a:gd name="connsiteY1" fmla="*/ 5434087 h 6703211"/>
                <a:gd name="connsiteX2" fmla="*/ 388652 w 4261902"/>
                <a:gd name="connsiteY2" fmla="*/ 4115241 h 6703211"/>
                <a:gd name="connsiteX3" fmla="*/ 398063 w 4261902"/>
                <a:gd name="connsiteY3" fmla="*/ 3104745 h 6703211"/>
                <a:gd name="connsiteX4" fmla="*/ 177637 w 4261902"/>
                <a:gd name="connsiteY4" fmla="*/ 2356779 h 6703211"/>
                <a:gd name="connsiteX5" fmla="*/ 1791 w 4261902"/>
                <a:gd name="connsiteY5" fmla="*/ 1248949 h 6703211"/>
                <a:gd name="connsiteX6" fmla="*/ 142468 w 4261902"/>
                <a:gd name="connsiteY6" fmla="*/ 299379 h 6703211"/>
                <a:gd name="connsiteX7" fmla="*/ 881021 w 4261902"/>
                <a:gd name="connsiteY7" fmla="*/ 441 h 6703211"/>
                <a:gd name="connsiteX8" fmla="*/ 2147114 w 4261902"/>
                <a:gd name="connsiteY8" fmla="*/ 229041 h 6703211"/>
                <a:gd name="connsiteX9" fmla="*/ 2850498 w 4261902"/>
                <a:gd name="connsiteY9" fmla="*/ 88364 h 6703211"/>
                <a:gd name="connsiteX10" fmla="*/ 3465960 w 4261902"/>
                <a:gd name="connsiteY10" fmla="*/ 18025 h 6703211"/>
                <a:gd name="connsiteX11" fmla="*/ 4028668 w 4261902"/>
                <a:gd name="connsiteY11" fmla="*/ 158702 h 6703211"/>
                <a:gd name="connsiteX12" fmla="*/ 4257268 w 4261902"/>
                <a:gd name="connsiteY12" fmla="*/ 967595 h 6703211"/>
                <a:gd name="connsiteX13" fmla="*/ 4151760 w 4261902"/>
                <a:gd name="connsiteY13" fmla="*/ 2128179 h 6703211"/>
                <a:gd name="connsiteX14" fmla="*/ 3800068 w 4261902"/>
                <a:gd name="connsiteY14" fmla="*/ 3085922 h 6703211"/>
                <a:gd name="connsiteX15" fmla="*/ 3800068 w 4261902"/>
                <a:gd name="connsiteY15" fmla="*/ 3886641 h 6703211"/>
                <a:gd name="connsiteX16" fmla="*/ 3712144 w 4261902"/>
                <a:gd name="connsiteY16" fmla="*/ 5187902 h 6703211"/>
                <a:gd name="connsiteX17" fmla="*/ 3348812 w 4261902"/>
                <a:gd name="connsiteY17" fmla="*/ 6679128 h 6703211"/>
                <a:gd name="connsiteX18" fmla="*/ 2780160 w 4261902"/>
                <a:gd name="connsiteY18" fmla="*/ 5469256 h 6703211"/>
                <a:gd name="connsiteX19" fmla="*/ 2530507 w 4261902"/>
                <a:gd name="connsiteY19" fmla="*/ 4272264 h 6703211"/>
                <a:gd name="connsiteX20" fmla="*/ 2233798 w 4261902"/>
                <a:gd name="connsiteY20" fmla="*/ 3891347 h 6703211"/>
                <a:gd name="connsiteX21" fmla="*/ 1857339 w 4261902"/>
                <a:gd name="connsiteY21" fmla="*/ 3884411 h 6703211"/>
                <a:gd name="connsiteX22" fmla="*/ 1512829 w 4261902"/>
                <a:gd name="connsiteY22" fmla="*/ 4211337 h 6703211"/>
                <a:gd name="connsiteX23" fmla="*/ 1338221 w 4261902"/>
                <a:gd name="connsiteY23" fmla="*/ 5135149 h 6703211"/>
                <a:gd name="connsiteX24" fmla="*/ 1127206 w 4261902"/>
                <a:gd name="connsiteY24" fmla="*/ 6137472 h 6703211"/>
                <a:gd name="connsiteX25" fmla="*/ 845852 w 4261902"/>
                <a:gd name="connsiteY25" fmla="*/ 6700179 h 6703211"/>
                <a:gd name="connsiteX26" fmla="*/ 652421 w 4261902"/>
                <a:gd name="connsiteY26" fmla="*/ 6330902 h 6703211"/>
                <a:gd name="connsiteX0" fmla="*/ 652421 w 4264883"/>
                <a:gd name="connsiteY0" fmla="*/ 6330902 h 6703211"/>
                <a:gd name="connsiteX1" fmla="*/ 494160 w 4264883"/>
                <a:gd name="connsiteY1" fmla="*/ 5434087 h 6703211"/>
                <a:gd name="connsiteX2" fmla="*/ 388652 w 4264883"/>
                <a:gd name="connsiteY2" fmla="*/ 4115241 h 6703211"/>
                <a:gd name="connsiteX3" fmla="*/ 398063 w 4264883"/>
                <a:gd name="connsiteY3" fmla="*/ 3104745 h 6703211"/>
                <a:gd name="connsiteX4" fmla="*/ 177637 w 4264883"/>
                <a:gd name="connsiteY4" fmla="*/ 2356779 h 6703211"/>
                <a:gd name="connsiteX5" fmla="*/ 1791 w 4264883"/>
                <a:gd name="connsiteY5" fmla="*/ 1248949 h 6703211"/>
                <a:gd name="connsiteX6" fmla="*/ 142468 w 4264883"/>
                <a:gd name="connsiteY6" fmla="*/ 299379 h 6703211"/>
                <a:gd name="connsiteX7" fmla="*/ 881021 w 4264883"/>
                <a:gd name="connsiteY7" fmla="*/ 441 h 6703211"/>
                <a:gd name="connsiteX8" fmla="*/ 2147114 w 4264883"/>
                <a:gd name="connsiteY8" fmla="*/ 229041 h 6703211"/>
                <a:gd name="connsiteX9" fmla="*/ 2850498 w 4264883"/>
                <a:gd name="connsiteY9" fmla="*/ 88364 h 6703211"/>
                <a:gd name="connsiteX10" fmla="*/ 3465960 w 4264883"/>
                <a:gd name="connsiteY10" fmla="*/ 18025 h 6703211"/>
                <a:gd name="connsiteX11" fmla="*/ 3977152 w 4264883"/>
                <a:gd name="connsiteY11" fmla="*/ 184460 h 6703211"/>
                <a:gd name="connsiteX12" fmla="*/ 4257268 w 4264883"/>
                <a:gd name="connsiteY12" fmla="*/ 967595 h 6703211"/>
                <a:gd name="connsiteX13" fmla="*/ 4151760 w 4264883"/>
                <a:gd name="connsiteY13" fmla="*/ 2128179 h 6703211"/>
                <a:gd name="connsiteX14" fmla="*/ 3800068 w 4264883"/>
                <a:gd name="connsiteY14" fmla="*/ 3085922 h 6703211"/>
                <a:gd name="connsiteX15" fmla="*/ 3800068 w 4264883"/>
                <a:gd name="connsiteY15" fmla="*/ 3886641 h 6703211"/>
                <a:gd name="connsiteX16" fmla="*/ 3712144 w 4264883"/>
                <a:gd name="connsiteY16" fmla="*/ 5187902 h 6703211"/>
                <a:gd name="connsiteX17" fmla="*/ 3348812 w 4264883"/>
                <a:gd name="connsiteY17" fmla="*/ 6679128 h 6703211"/>
                <a:gd name="connsiteX18" fmla="*/ 2780160 w 4264883"/>
                <a:gd name="connsiteY18" fmla="*/ 5469256 h 6703211"/>
                <a:gd name="connsiteX19" fmla="*/ 2530507 w 4264883"/>
                <a:gd name="connsiteY19" fmla="*/ 4272264 h 6703211"/>
                <a:gd name="connsiteX20" fmla="*/ 2233798 w 4264883"/>
                <a:gd name="connsiteY20" fmla="*/ 3891347 h 6703211"/>
                <a:gd name="connsiteX21" fmla="*/ 1857339 w 4264883"/>
                <a:gd name="connsiteY21" fmla="*/ 3884411 h 6703211"/>
                <a:gd name="connsiteX22" fmla="*/ 1512829 w 4264883"/>
                <a:gd name="connsiteY22" fmla="*/ 4211337 h 6703211"/>
                <a:gd name="connsiteX23" fmla="*/ 1338221 w 4264883"/>
                <a:gd name="connsiteY23" fmla="*/ 5135149 h 6703211"/>
                <a:gd name="connsiteX24" fmla="*/ 1127206 w 4264883"/>
                <a:gd name="connsiteY24" fmla="*/ 6137472 h 6703211"/>
                <a:gd name="connsiteX25" fmla="*/ 845852 w 4264883"/>
                <a:gd name="connsiteY25" fmla="*/ 6700179 h 6703211"/>
                <a:gd name="connsiteX26" fmla="*/ 652421 w 4264883"/>
                <a:gd name="connsiteY26" fmla="*/ 6330902 h 6703211"/>
                <a:gd name="connsiteX0" fmla="*/ 652421 w 4261876"/>
                <a:gd name="connsiteY0" fmla="*/ 6330902 h 6703211"/>
                <a:gd name="connsiteX1" fmla="*/ 494160 w 4261876"/>
                <a:gd name="connsiteY1" fmla="*/ 5434087 h 6703211"/>
                <a:gd name="connsiteX2" fmla="*/ 388652 w 4261876"/>
                <a:gd name="connsiteY2" fmla="*/ 4115241 h 6703211"/>
                <a:gd name="connsiteX3" fmla="*/ 398063 w 4261876"/>
                <a:gd name="connsiteY3" fmla="*/ 3104745 h 6703211"/>
                <a:gd name="connsiteX4" fmla="*/ 177637 w 4261876"/>
                <a:gd name="connsiteY4" fmla="*/ 2356779 h 6703211"/>
                <a:gd name="connsiteX5" fmla="*/ 1791 w 4261876"/>
                <a:gd name="connsiteY5" fmla="*/ 1248949 h 6703211"/>
                <a:gd name="connsiteX6" fmla="*/ 142468 w 4261876"/>
                <a:gd name="connsiteY6" fmla="*/ 299379 h 6703211"/>
                <a:gd name="connsiteX7" fmla="*/ 881021 w 4261876"/>
                <a:gd name="connsiteY7" fmla="*/ 441 h 6703211"/>
                <a:gd name="connsiteX8" fmla="*/ 2147114 w 4261876"/>
                <a:gd name="connsiteY8" fmla="*/ 229041 h 6703211"/>
                <a:gd name="connsiteX9" fmla="*/ 2850498 w 4261876"/>
                <a:gd name="connsiteY9" fmla="*/ 88364 h 6703211"/>
                <a:gd name="connsiteX10" fmla="*/ 3465960 w 4261876"/>
                <a:gd name="connsiteY10" fmla="*/ 18025 h 6703211"/>
                <a:gd name="connsiteX11" fmla="*/ 3977152 w 4261876"/>
                <a:gd name="connsiteY11" fmla="*/ 184460 h 6703211"/>
                <a:gd name="connsiteX12" fmla="*/ 4257268 w 4261876"/>
                <a:gd name="connsiteY12" fmla="*/ 967595 h 6703211"/>
                <a:gd name="connsiteX13" fmla="*/ 4126002 w 4261876"/>
                <a:gd name="connsiteY13" fmla="*/ 2269846 h 6703211"/>
                <a:gd name="connsiteX14" fmla="*/ 3800068 w 4261876"/>
                <a:gd name="connsiteY14" fmla="*/ 3085922 h 6703211"/>
                <a:gd name="connsiteX15" fmla="*/ 3800068 w 4261876"/>
                <a:gd name="connsiteY15" fmla="*/ 3886641 h 6703211"/>
                <a:gd name="connsiteX16" fmla="*/ 3712144 w 4261876"/>
                <a:gd name="connsiteY16" fmla="*/ 5187902 h 6703211"/>
                <a:gd name="connsiteX17" fmla="*/ 3348812 w 4261876"/>
                <a:gd name="connsiteY17" fmla="*/ 6679128 h 6703211"/>
                <a:gd name="connsiteX18" fmla="*/ 2780160 w 4261876"/>
                <a:gd name="connsiteY18" fmla="*/ 5469256 h 6703211"/>
                <a:gd name="connsiteX19" fmla="*/ 2530507 w 4261876"/>
                <a:gd name="connsiteY19" fmla="*/ 4272264 h 6703211"/>
                <a:gd name="connsiteX20" fmla="*/ 2233798 w 4261876"/>
                <a:gd name="connsiteY20" fmla="*/ 3891347 h 6703211"/>
                <a:gd name="connsiteX21" fmla="*/ 1857339 w 4261876"/>
                <a:gd name="connsiteY21" fmla="*/ 3884411 h 6703211"/>
                <a:gd name="connsiteX22" fmla="*/ 1512829 w 4261876"/>
                <a:gd name="connsiteY22" fmla="*/ 4211337 h 6703211"/>
                <a:gd name="connsiteX23" fmla="*/ 1338221 w 4261876"/>
                <a:gd name="connsiteY23" fmla="*/ 5135149 h 6703211"/>
                <a:gd name="connsiteX24" fmla="*/ 1127206 w 4261876"/>
                <a:gd name="connsiteY24" fmla="*/ 6137472 h 6703211"/>
                <a:gd name="connsiteX25" fmla="*/ 845852 w 4261876"/>
                <a:gd name="connsiteY25" fmla="*/ 6700179 h 6703211"/>
                <a:gd name="connsiteX26" fmla="*/ 652421 w 4261876"/>
                <a:gd name="connsiteY26" fmla="*/ 6330902 h 6703211"/>
                <a:gd name="connsiteX0" fmla="*/ 652421 w 4261876"/>
                <a:gd name="connsiteY0" fmla="*/ 6330895 h 6703204"/>
                <a:gd name="connsiteX1" fmla="*/ 494160 w 4261876"/>
                <a:gd name="connsiteY1" fmla="*/ 5434080 h 6703204"/>
                <a:gd name="connsiteX2" fmla="*/ 388652 w 4261876"/>
                <a:gd name="connsiteY2" fmla="*/ 4115234 h 6703204"/>
                <a:gd name="connsiteX3" fmla="*/ 398063 w 4261876"/>
                <a:gd name="connsiteY3" fmla="*/ 3104738 h 6703204"/>
                <a:gd name="connsiteX4" fmla="*/ 177637 w 4261876"/>
                <a:gd name="connsiteY4" fmla="*/ 2356772 h 6703204"/>
                <a:gd name="connsiteX5" fmla="*/ 1791 w 4261876"/>
                <a:gd name="connsiteY5" fmla="*/ 1248942 h 6703204"/>
                <a:gd name="connsiteX6" fmla="*/ 142468 w 4261876"/>
                <a:gd name="connsiteY6" fmla="*/ 299372 h 6703204"/>
                <a:gd name="connsiteX7" fmla="*/ 881021 w 4261876"/>
                <a:gd name="connsiteY7" fmla="*/ 434 h 6703204"/>
                <a:gd name="connsiteX8" fmla="*/ 2147114 w 4261876"/>
                <a:gd name="connsiteY8" fmla="*/ 229034 h 6703204"/>
                <a:gd name="connsiteX9" fmla="*/ 2811861 w 4261876"/>
                <a:gd name="connsiteY9" fmla="*/ 62599 h 6703204"/>
                <a:gd name="connsiteX10" fmla="*/ 3465960 w 4261876"/>
                <a:gd name="connsiteY10" fmla="*/ 18018 h 6703204"/>
                <a:gd name="connsiteX11" fmla="*/ 3977152 w 4261876"/>
                <a:gd name="connsiteY11" fmla="*/ 184453 h 6703204"/>
                <a:gd name="connsiteX12" fmla="*/ 4257268 w 4261876"/>
                <a:gd name="connsiteY12" fmla="*/ 967588 h 6703204"/>
                <a:gd name="connsiteX13" fmla="*/ 4126002 w 4261876"/>
                <a:gd name="connsiteY13" fmla="*/ 2269839 h 6703204"/>
                <a:gd name="connsiteX14" fmla="*/ 3800068 w 4261876"/>
                <a:gd name="connsiteY14" fmla="*/ 3085915 h 6703204"/>
                <a:gd name="connsiteX15" fmla="*/ 3800068 w 4261876"/>
                <a:gd name="connsiteY15" fmla="*/ 3886634 h 6703204"/>
                <a:gd name="connsiteX16" fmla="*/ 3712144 w 4261876"/>
                <a:gd name="connsiteY16" fmla="*/ 5187895 h 6703204"/>
                <a:gd name="connsiteX17" fmla="*/ 3348812 w 4261876"/>
                <a:gd name="connsiteY17" fmla="*/ 6679121 h 6703204"/>
                <a:gd name="connsiteX18" fmla="*/ 2780160 w 4261876"/>
                <a:gd name="connsiteY18" fmla="*/ 5469249 h 6703204"/>
                <a:gd name="connsiteX19" fmla="*/ 2530507 w 4261876"/>
                <a:gd name="connsiteY19" fmla="*/ 4272257 h 6703204"/>
                <a:gd name="connsiteX20" fmla="*/ 2233798 w 4261876"/>
                <a:gd name="connsiteY20" fmla="*/ 3891340 h 6703204"/>
                <a:gd name="connsiteX21" fmla="*/ 1857339 w 4261876"/>
                <a:gd name="connsiteY21" fmla="*/ 3884404 h 6703204"/>
                <a:gd name="connsiteX22" fmla="*/ 1512829 w 4261876"/>
                <a:gd name="connsiteY22" fmla="*/ 4211330 h 6703204"/>
                <a:gd name="connsiteX23" fmla="*/ 1338221 w 4261876"/>
                <a:gd name="connsiteY23" fmla="*/ 5135142 h 6703204"/>
                <a:gd name="connsiteX24" fmla="*/ 1127206 w 4261876"/>
                <a:gd name="connsiteY24" fmla="*/ 6137465 h 6703204"/>
                <a:gd name="connsiteX25" fmla="*/ 845852 w 4261876"/>
                <a:gd name="connsiteY25" fmla="*/ 6700172 h 6703204"/>
                <a:gd name="connsiteX26" fmla="*/ 652421 w 4261876"/>
                <a:gd name="connsiteY26" fmla="*/ 6330895 h 6703204"/>
                <a:gd name="connsiteX0" fmla="*/ 652421 w 4261876"/>
                <a:gd name="connsiteY0" fmla="*/ 6331638 h 6703947"/>
                <a:gd name="connsiteX1" fmla="*/ 494160 w 4261876"/>
                <a:gd name="connsiteY1" fmla="*/ 5434823 h 6703947"/>
                <a:gd name="connsiteX2" fmla="*/ 388652 w 4261876"/>
                <a:gd name="connsiteY2" fmla="*/ 4115977 h 6703947"/>
                <a:gd name="connsiteX3" fmla="*/ 398063 w 4261876"/>
                <a:gd name="connsiteY3" fmla="*/ 3105481 h 6703947"/>
                <a:gd name="connsiteX4" fmla="*/ 177637 w 4261876"/>
                <a:gd name="connsiteY4" fmla="*/ 2357515 h 6703947"/>
                <a:gd name="connsiteX5" fmla="*/ 1791 w 4261876"/>
                <a:gd name="connsiteY5" fmla="*/ 1249685 h 6703947"/>
                <a:gd name="connsiteX6" fmla="*/ 142468 w 4261876"/>
                <a:gd name="connsiteY6" fmla="*/ 300115 h 6703947"/>
                <a:gd name="connsiteX7" fmla="*/ 881021 w 4261876"/>
                <a:gd name="connsiteY7" fmla="*/ 1177 h 6703947"/>
                <a:gd name="connsiteX8" fmla="*/ 2121357 w 4261876"/>
                <a:gd name="connsiteY8" fmla="*/ 191140 h 6703947"/>
                <a:gd name="connsiteX9" fmla="*/ 2811861 w 4261876"/>
                <a:gd name="connsiteY9" fmla="*/ 63342 h 6703947"/>
                <a:gd name="connsiteX10" fmla="*/ 3465960 w 4261876"/>
                <a:gd name="connsiteY10" fmla="*/ 18761 h 6703947"/>
                <a:gd name="connsiteX11" fmla="*/ 3977152 w 4261876"/>
                <a:gd name="connsiteY11" fmla="*/ 185196 h 6703947"/>
                <a:gd name="connsiteX12" fmla="*/ 4257268 w 4261876"/>
                <a:gd name="connsiteY12" fmla="*/ 968331 h 6703947"/>
                <a:gd name="connsiteX13" fmla="*/ 4126002 w 4261876"/>
                <a:gd name="connsiteY13" fmla="*/ 2270582 h 6703947"/>
                <a:gd name="connsiteX14" fmla="*/ 3800068 w 4261876"/>
                <a:gd name="connsiteY14" fmla="*/ 3086658 h 6703947"/>
                <a:gd name="connsiteX15" fmla="*/ 3800068 w 4261876"/>
                <a:gd name="connsiteY15" fmla="*/ 3887377 h 6703947"/>
                <a:gd name="connsiteX16" fmla="*/ 3712144 w 4261876"/>
                <a:gd name="connsiteY16" fmla="*/ 5188638 h 6703947"/>
                <a:gd name="connsiteX17" fmla="*/ 3348812 w 4261876"/>
                <a:gd name="connsiteY17" fmla="*/ 6679864 h 6703947"/>
                <a:gd name="connsiteX18" fmla="*/ 2780160 w 4261876"/>
                <a:gd name="connsiteY18" fmla="*/ 5469992 h 6703947"/>
                <a:gd name="connsiteX19" fmla="*/ 2530507 w 4261876"/>
                <a:gd name="connsiteY19" fmla="*/ 4273000 h 6703947"/>
                <a:gd name="connsiteX20" fmla="*/ 2233798 w 4261876"/>
                <a:gd name="connsiteY20" fmla="*/ 3892083 h 6703947"/>
                <a:gd name="connsiteX21" fmla="*/ 1857339 w 4261876"/>
                <a:gd name="connsiteY21" fmla="*/ 3885147 h 6703947"/>
                <a:gd name="connsiteX22" fmla="*/ 1512829 w 4261876"/>
                <a:gd name="connsiteY22" fmla="*/ 4212073 h 6703947"/>
                <a:gd name="connsiteX23" fmla="*/ 1338221 w 4261876"/>
                <a:gd name="connsiteY23" fmla="*/ 5135885 h 6703947"/>
                <a:gd name="connsiteX24" fmla="*/ 1127206 w 4261876"/>
                <a:gd name="connsiteY24" fmla="*/ 6138208 h 6703947"/>
                <a:gd name="connsiteX25" fmla="*/ 845852 w 4261876"/>
                <a:gd name="connsiteY25" fmla="*/ 6700915 h 6703947"/>
                <a:gd name="connsiteX26" fmla="*/ 652421 w 4261876"/>
                <a:gd name="connsiteY26" fmla="*/ 6331638 h 6703947"/>
                <a:gd name="connsiteX0" fmla="*/ 652421 w 4257613"/>
                <a:gd name="connsiteY0" fmla="*/ 6331638 h 6703947"/>
                <a:gd name="connsiteX1" fmla="*/ 494160 w 4257613"/>
                <a:gd name="connsiteY1" fmla="*/ 5434823 h 6703947"/>
                <a:gd name="connsiteX2" fmla="*/ 388652 w 4257613"/>
                <a:gd name="connsiteY2" fmla="*/ 4115977 h 6703947"/>
                <a:gd name="connsiteX3" fmla="*/ 398063 w 4257613"/>
                <a:gd name="connsiteY3" fmla="*/ 3105481 h 6703947"/>
                <a:gd name="connsiteX4" fmla="*/ 177637 w 4257613"/>
                <a:gd name="connsiteY4" fmla="*/ 2357515 h 6703947"/>
                <a:gd name="connsiteX5" fmla="*/ 1791 w 4257613"/>
                <a:gd name="connsiteY5" fmla="*/ 1249685 h 6703947"/>
                <a:gd name="connsiteX6" fmla="*/ 142468 w 4257613"/>
                <a:gd name="connsiteY6" fmla="*/ 300115 h 6703947"/>
                <a:gd name="connsiteX7" fmla="*/ 881021 w 4257613"/>
                <a:gd name="connsiteY7" fmla="*/ 1177 h 6703947"/>
                <a:gd name="connsiteX8" fmla="*/ 2121357 w 4257613"/>
                <a:gd name="connsiteY8" fmla="*/ 191140 h 6703947"/>
                <a:gd name="connsiteX9" fmla="*/ 2811861 w 4257613"/>
                <a:gd name="connsiteY9" fmla="*/ 63342 h 6703947"/>
                <a:gd name="connsiteX10" fmla="*/ 3465960 w 4257613"/>
                <a:gd name="connsiteY10" fmla="*/ 18761 h 6703947"/>
                <a:gd name="connsiteX11" fmla="*/ 4093061 w 4257613"/>
                <a:gd name="connsiteY11" fmla="*/ 236711 h 6703947"/>
                <a:gd name="connsiteX12" fmla="*/ 4257268 w 4257613"/>
                <a:gd name="connsiteY12" fmla="*/ 968331 h 6703947"/>
                <a:gd name="connsiteX13" fmla="*/ 4126002 w 4257613"/>
                <a:gd name="connsiteY13" fmla="*/ 2270582 h 6703947"/>
                <a:gd name="connsiteX14" fmla="*/ 3800068 w 4257613"/>
                <a:gd name="connsiteY14" fmla="*/ 3086658 h 6703947"/>
                <a:gd name="connsiteX15" fmla="*/ 3800068 w 4257613"/>
                <a:gd name="connsiteY15" fmla="*/ 3887377 h 6703947"/>
                <a:gd name="connsiteX16" fmla="*/ 3712144 w 4257613"/>
                <a:gd name="connsiteY16" fmla="*/ 5188638 h 6703947"/>
                <a:gd name="connsiteX17" fmla="*/ 3348812 w 4257613"/>
                <a:gd name="connsiteY17" fmla="*/ 6679864 h 6703947"/>
                <a:gd name="connsiteX18" fmla="*/ 2780160 w 4257613"/>
                <a:gd name="connsiteY18" fmla="*/ 5469992 h 6703947"/>
                <a:gd name="connsiteX19" fmla="*/ 2530507 w 4257613"/>
                <a:gd name="connsiteY19" fmla="*/ 4273000 h 6703947"/>
                <a:gd name="connsiteX20" fmla="*/ 2233798 w 4257613"/>
                <a:gd name="connsiteY20" fmla="*/ 3892083 h 6703947"/>
                <a:gd name="connsiteX21" fmla="*/ 1857339 w 4257613"/>
                <a:gd name="connsiteY21" fmla="*/ 3885147 h 6703947"/>
                <a:gd name="connsiteX22" fmla="*/ 1512829 w 4257613"/>
                <a:gd name="connsiteY22" fmla="*/ 4212073 h 6703947"/>
                <a:gd name="connsiteX23" fmla="*/ 1338221 w 4257613"/>
                <a:gd name="connsiteY23" fmla="*/ 5135885 h 6703947"/>
                <a:gd name="connsiteX24" fmla="*/ 1127206 w 4257613"/>
                <a:gd name="connsiteY24" fmla="*/ 6138208 h 6703947"/>
                <a:gd name="connsiteX25" fmla="*/ 845852 w 4257613"/>
                <a:gd name="connsiteY25" fmla="*/ 6700915 h 6703947"/>
                <a:gd name="connsiteX26" fmla="*/ 652421 w 4257613"/>
                <a:gd name="connsiteY26" fmla="*/ 6331638 h 6703947"/>
                <a:gd name="connsiteX0" fmla="*/ 652421 w 4258651"/>
                <a:gd name="connsiteY0" fmla="*/ 6331638 h 6703947"/>
                <a:gd name="connsiteX1" fmla="*/ 494160 w 4258651"/>
                <a:gd name="connsiteY1" fmla="*/ 5434823 h 6703947"/>
                <a:gd name="connsiteX2" fmla="*/ 388652 w 4258651"/>
                <a:gd name="connsiteY2" fmla="*/ 4115977 h 6703947"/>
                <a:gd name="connsiteX3" fmla="*/ 398063 w 4258651"/>
                <a:gd name="connsiteY3" fmla="*/ 3105481 h 6703947"/>
                <a:gd name="connsiteX4" fmla="*/ 177637 w 4258651"/>
                <a:gd name="connsiteY4" fmla="*/ 2357515 h 6703947"/>
                <a:gd name="connsiteX5" fmla="*/ 1791 w 4258651"/>
                <a:gd name="connsiteY5" fmla="*/ 1249685 h 6703947"/>
                <a:gd name="connsiteX6" fmla="*/ 142468 w 4258651"/>
                <a:gd name="connsiteY6" fmla="*/ 300115 h 6703947"/>
                <a:gd name="connsiteX7" fmla="*/ 881021 w 4258651"/>
                <a:gd name="connsiteY7" fmla="*/ 1177 h 6703947"/>
                <a:gd name="connsiteX8" fmla="*/ 2121357 w 4258651"/>
                <a:gd name="connsiteY8" fmla="*/ 191140 h 6703947"/>
                <a:gd name="connsiteX9" fmla="*/ 2811861 w 4258651"/>
                <a:gd name="connsiteY9" fmla="*/ 63342 h 6703947"/>
                <a:gd name="connsiteX10" fmla="*/ 3465960 w 4258651"/>
                <a:gd name="connsiteY10" fmla="*/ 18761 h 6703947"/>
                <a:gd name="connsiteX11" fmla="*/ 4054425 w 4258651"/>
                <a:gd name="connsiteY11" fmla="*/ 236711 h 6703947"/>
                <a:gd name="connsiteX12" fmla="*/ 4257268 w 4258651"/>
                <a:gd name="connsiteY12" fmla="*/ 968331 h 6703947"/>
                <a:gd name="connsiteX13" fmla="*/ 4126002 w 4258651"/>
                <a:gd name="connsiteY13" fmla="*/ 2270582 h 6703947"/>
                <a:gd name="connsiteX14" fmla="*/ 3800068 w 4258651"/>
                <a:gd name="connsiteY14" fmla="*/ 3086658 h 6703947"/>
                <a:gd name="connsiteX15" fmla="*/ 3800068 w 4258651"/>
                <a:gd name="connsiteY15" fmla="*/ 3887377 h 6703947"/>
                <a:gd name="connsiteX16" fmla="*/ 3712144 w 4258651"/>
                <a:gd name="connsiteY16" fmla="*/ 5188638 h 6703947"/>
                <a:gd name="connsiteX17" fmla="*/ 3348812 w 4258651"/>
                <a:gd name="connsiteY17" fmla="*/ 6679864 h 6703947"/>
                <a:gd name="connsiteX18" fmla="*/ 2780160 w 4258651"/>
                <a:gd name="connsiteY18" fmla="*/ 5469992 h 6703947"/>
                <a:gd name="connsiteX19" fmla="*/ 2530507 w 4258651"/>
                <a:gd name="connsiteY19" fmla="*/ 4273000 h 6703947"/>
                <a:gd name="connsiteX20" fmla="*/ 2233798 w 4258651"/>
                <a:gd name="connsiteY20" fmla="*/ 3892083 h 6703947"/>
                <a:gd name="connsiteX21" fmla="*/ 1857339 w 4258651"/>
                <a:gd name="connsiteY21" fmla="*/ 3885147 h 6703947"/>
                <a:gd name="connsiteX22" fmla="*/ 1512829 w 4258651"/>
                <a:gd name="connsiteY22" fmla="*/ 4212073 h 6703947"/>
                <a:gd name="connsiteX23" fmla="*/ 1338221 w 4258651"/>
                <a:gd name="connsiteY23" fmla="*/ 5135885 h 6703947"/>
                <a:gd name="connsiteX24" fmla="*/ 1127206 w 4258651"/>
                <a:gd name="connsiteY24" fmla="*/ 6138208 h 6703947"/>
                <a:gd name="connsiteX25" fmla="*/ 845852 w 4258651"/>
                <a:gd name="connsiteY25" fmla="*/ 6700915 h 6703947"/>
                <a:gd name="connsiteX26" fmla="*/ 652421 w 4258651"/>
                <a:gd name="connsiteY26" fmla="*/ 6331638 h 6703947"/>
                <a:gd name="connsiteX0" fmla="*/ 652421 w 4258651"/>
                <a:gd name="connsiteY0" fmla="*/ 6331638 h 6703947"/>
                <a:gd name="connsiteX1" fmla="*/ 494160 w 4258651"/>
                <a:gd name="connsiteY1" fmla="*/ 5434823 h 6703947"/>
                <a:gd name="connsiteX2" fmla="*/ 388652 w 4258651"/>
                <a:gd name="connsiteY2" fmla="*/ 4115977 h 6703947"/>
                <a:gd name="connsiteX3" fmla="*/ 398063 w 4258651"/>
                <a:gd name="connsiteY3" fmla="*/ 3105481 h 6703947"/>
                <a:gd name="connsiteX4" fmla="*/ 177637 w 4258651"/>
                <a:gd name="connsiteY4" fmla="*/ 2357515 h 6703947"/>
                <a:gd name="connsiteX5" fmla="*/ 1791 w 4258651"/>
                <a:gd name="connsiteY5" fmla="*/ 1249685 h 6703947"/>
                <a:gd name="connsiteX6" fmla="*/ 142468 w 4258651"/>
                <a:gd name="connsiteY6" fmla="*/ 300115 h 6703947"/>
                <a:gd name="connsiteX7" fmla="*/ 881021 w 4258651"/>
                <a:gd name="connsiteY7" fmla="*/ 1177 h 6703947"/>
                <a:gd name="connsiteX8" fmla="*/ 2121357 w 4258651"/>
                <a:gd name="connsiteY8" fmla="*/ 191140 h 6703947"/>
                <a:gd name="connsiteX9" fmla="*/ 2811861 w 4258651"/>
                <a:gd name="connsiteY9" fmla="*/ 63342 h 6703947"/>
                <a:gd name="connsiteX10" fmla="*/ 3465960 w 4258651"/>
                <a:gd name="connsiteY10" fmla="*/ 18761 h 6703947"/>
                <a:gd name="connsiteX11" fmla="*/ 4054425 w 4258651"/>
                <a:gd name="connsiteY11" fmla="*/ 236711 h 6703947"/>
                <a:gd name="connsiteX12" fmla="*/ 4257268 w 4258651"/>
                <a:gd name="connsiteY12" fmla="*/ 968331 h 6703947"/>
                <a:gd name="connsiteX13" fmla="*/ 4126002 w 4258651"/>
                <a:gd name="connsiteY13" fmla="*/ 2270582 h 6703947"/>
                <a:gd name="connsiteX14" fmla="*/ 3800068 w 4258651"/>
                <a:gd name="connsiteY14" fmla="*/ 3086658 h 6703947"/>
                <a:gd name="connsiteX15" fmla="*/ 3800068 w 4258651"/>
                <a:gd name="connsiteY15" fmla="*/ 3887377 h 6703947"/>
                <a:gd name="connsiteX16" fmla="*/ 3712144 w 4258651"/>
                <a:gd name="connsiteY16" fmla="*/ 5188638 h 6703947"/>
                <a:gd name="connsiteX17" fmla="*/ 3348812 w 4258651"/>
                <a:gd name="connsiteY17" fmla="*/ 6679864 h 6703947"/>
                <a:gd name="connsiteX18" fmla="*/ 2780160 w 4258651"/>
                <a:gd name="connsiteY18" fmla="*/ 5469992 h 6703947"/>
                <a:gd name="connsiteX19" fmla="*/ 2530507 w 4258651"/>
                <a:gd name="connsiteY19" fmla="*/ 4273000 h 6703947"/>
                <a:gd name="connsiteX20" fmla="*/ 2272435 w 4258651"/>
                <a:gd name="connsiteY20" fmla="*/ 3892083 h 6703947"/>
                <a:gd name="connsiteX21" fmla="*/ 1857339 w 4258651"/>
                <a:gd name="connsiteY21" fmla="*/ 3885147 h 6703947"/>
                <a:gd name="connsiteX22" fmla="*/ 1512829 w 4258651"/>
                <a:gd name="connsiteY22" fmla="*/ 4212073 h 6703947"/>
                <a:gd name="connsiteX23" fmla="*/ 1338221 w 4258651"/>
                <a:gd name="connsiteY23" fmla="*/ 5135885 h 6703947"/>
                <a:gd name="connsiteX24" fmla="*/ 1127206 w 4258651"/>
                <a:gd name="connsiteY24" fmla="*/ 6138208 h 6703947"/>
                <a:gd name="connsiteX25" fmla="*/ 845852 w 4258651"/>
                <a:gd name="connsiteY25" fmla="*/ 6700915 h 6703947"/>
                <a:gd name="connsiteX26" fmla="*/ 652421 w 4258651"/>
                <a:gd name="connsiteY26" fmla="*/ 6331638 h 6703947"/>
                <a:gd name="connsiteX0" fmla="*/ 652421 w 4258651"/>
                <a:gd name="connsiteY0" fmla="*/ 6331638 h 6703947"/>
                <a:gd name="connsiteX1" fmla="*/ 494160 w 4258651"/>
                <a:gd name="connsiteY1" fmla="*/ 5434823 h 6703947"/>
                <a:gd name="connsiteX2" fmla="*/ 388652 w 4258651"/>
                <a:gd name="connsiteY2" fmla="*/ 4115977 h 6703947"/>
                <a:gd name="connsiteX3" fmla="*/ 398063 w 4258651"/>
                <a:gd name="connsiteY3" fmla="*/ 3105481 h 6703947"/>
                <a:gd name="connsiteX4" fmla="*/ 177637 w 4258651"/>
                <a:gd name="connsiteY4" fmla="*/ 2357515 h 6703947"/>
                <a:gd name="connsiteX5" fmla="*/ 1791 w 4258651"/>
                <a:gd name="connsiteY5" fmla="*/ 1249685 h 6703947"/>
                <a:gd name="connsiteX6" fmla="*/ 142468 w 4258651"/>
                <a:gd name="connsiteY6" fmla="*/ 300115 h 6703947"/>
                <a:gd name="connsiteX7" fmla="*/ 881021 w 4258651"/>
                <a:gd name="connsiteY7" fmla="*/ 1177 h 6703947"/>
                <a:gd name="connsiteX8" fmla="*/ 2121357 w 4258651"/>
                <a:gd name="connsiteY8" fmla="*/ 191140 h 6703947"/>
                <a:gd name="connsiteX9" fmla="*/ 2811861 w 4258651"/>
                <a:gd name="connsiteY9" fmla="*/ 63342 h 6703947"/>
                <a:gd name="connsiteX10" fmla="*/ 3465960 w 4258651"/>
                <a:gd name="connsiteY10" fmla="*/ 18761 h 6703947"/>
                <a:gd name="connsiteX11" fmla="*/ 4054425 w 4258651"/>
                <a:gd name="connsiteY11" fmla="*/ 236711 h 6703947"/>
                <a:gd name="connsiteX12" fmla="*/ 4257268 w 4258651"/>
                <a:gd name="connsiteY12" fmla="*/ 968331 h 6703947"/>
                <a:gd name="connsiteX13" fmla="*/ 4126002 w 4258651"/>
                <a:gd name="connsiteY13" fmla="*/ 2270582 h 6703947"/>
                <a:gd name="connsiteX14" fmla="*/ 3800068 w 4258651"/>
                <a:gd name="connsiteY14" fmla="*/ 3086658 h 6703947"/>
                <a:gd name="connsiteX15" fmla="*/ 3800068 w 4258651"/>
                <a:gd name="connsiteY15" fmla="*/ 3887377 h 6703947"/>
                <a:gd name="connsiteX16" fmla="*/ 3712144 w 4258651"/>
                <a:gd name="connsiteY16" fmla="*/ 5188638 h 6703947"/>
                <a:gd name="connsiteX17" fmla="*/ 3348812 w 4258651"/>
                <a:gd name="connsiteY17" fmla="*/ 6679864 h 6703947"/>
                <a:gd name="connsiteX18" fmla="*/ 2780160 w 4258651"/>
                <a:gd name="connsiteY18" fmla="*/ 5469992 h 6703947"/>
                <a:gd name="connsiteX19" fmla="*/ 2530507 w 4258651"/>
                <a:gd name="connsiteY19" fmla="*/ 4273000 h 6703947"/>
                <a:gd name="connsiteX20" fmla="*/ 2272435 w 4258651"/>
                <a:gd name="connsiteY20" fmla="*/ 3892083 h 6703947"/>
                <a:gd name="connsiteX21" fmla="*/ 1857339 w 4258651"/>
                <a:gd name="connsiteY21" fmla="*/ 3885147 h 6703947"/>
                <a:gd name="connsiteX22" fmla="*/ 1512829 w 4258651"/>
                <a:gd name="connsiteY22" fmla="*/ 4212073 h 6703947"/>
                <a:gd name="connsiteX23" fmla="*/ 1338221 w 4258651"/>
                <a:gd name="connsiteY23" fmla="*/ 5135885 h 6703947"/>
                <a:gd name="connsiteX24" fmla="*/ 1127206 w 4258651"/>
                <a:gd name="connsiteY24" fmla="*/ 6138208 h 6703947"/>
                <a:gd name="connsiteX25" fmla="*/ 845852 w 4258651"/>
                <a:gd name="connsiteY25" fmla="*/ 6700915 h 6703947"/>
                <a:gd name="connsiteX26" fmla="*/ 652421 w 4258651"/>
                <a:gd name="connsiteY26" fmla="*/ 6331638 h 6703947"/>
                <a:gd name="connsiteX0" fmla="*/ 652421 w 4258651"/>
                <a:gd name="connsiteY0" fmla="*/ 6331638 h 6703947"/>
                <a:gd name="connsiteX1" fmla="*/ 494160 w 4258651"/>
                <a:gd name="connsiteY1" fmla="*/ 5434823 h 6703947"/>
                <a:gd name="connsiteX2" fmla="*/ 388652 w 4258651"/>
                <a:gd name="connsiteY2" fmla="*/ 4115977 h 6703947"/>
                <a:gd name="connsiteX3" fmla="*/ 398063 w 4258651"/>
                <a:gd name="connsiteY3" fmla="*/ 3105481 h 6703947"/>
                <a:gd name="connsiteX4" fmla="*/ 177637 w 4258651"/>
                <a:gd name="connsiteY4" fmla="*/ 2357515 h 6703947"/>
                <a:gd name="connsiteX5" fmla="*/ 1791 w 4258651"/>
                <a:gd name="connsiteY5" fmla="*/ 1249685 h 6703947"/>
                <a:gd name="connsiteX6" fmla="*/ 142468 w 4258651"/>
                <a:gd name="connsiteY6" fmla="*/ 300115 h 6703947"/>
                <a:gd name="connsiteX7" fmla="*/ 881021 w 4258651"/>
                <a:gd name="connsiteY7" fmla="*/ 1177 h 6703947"/>
                <a:gd name="connsiteX8" fmla="*/ 2121357 w 4258651"/>
                <a:gd name="connsiteY8" fmla="*/ 191140 h 6703947"/>
                <a:gd name="connsiteX9" fmla="*/ 2811861 w 4258651"/>
                <a:gd name="connsiteY9" fmla="*/ 63342 h 6703947"/>
                <a:gd name="connsiteX10" fmla="*/ 3465960 w 4258651"/>
                <a:gd name="connsiteY10" fmla="*/ 18761 h 6703947"/>
                <a:gd name="connsiteX11" fmla="*/ 4054425 w 4258651"/>
                <a:gd name="connsiteY11" fmla="*/ 236711 h 6703947"/>
                <a:gd name="connsiteX12" fmla="*/ 4257268 w 4258651"/>
                <a:gd name="connsiteY12" fmla="*/ 968331 h 6703947"/>
                <a:gd name="connsiteX13" fmla="*/ 4126002 w 4258651"/>
                <a:gd name="connsiteY13" fmla="*/ 2270582 h 6703947"/>
                <a:gd name="connsiteX14" fmla="*/ 3800068 w 4258651"/>
                <a:gd name="connsiteY14" fmla="*/ 3086658 h 6703947"/>
                <a:gd name="connsiteX15" fmla="*/ 3800068 w 4258651"/>
                <a:gd name="connsiteY15" fmla="*/ 3887377 h 6703947"/>
                <a:gd name="connsiteX16" fmla="*/ 3712144 w 4258651"/>
                <a:gd name="connsiteY16" fmla="*/ 5188638 h 6703947"/>
                <a:gd name="connsiteX17" fmla="*/ 3348812 w 4258651"/>
                <a:gd name="connsiteY17" fmla="*/ 6679864 h 6703947"/>
                <a:gd name="connsiteX18" fmla="*/ 2780160 w 4258651"/>
                <a:gd name="connsiteY18" fmla="*/ 5469992 h 6703947"/>
                <a:gd name="connsiteX19" fmla="*/ 2530507 w 4258651"/>
                <a:gd name="connsiteY19" fmla="*/ 4273000 h 6703947"/>
                <a:gd name="connsiteX20" fmla="*/ 2272435 w 4258651"/>
                <a:gd name="connsiteY20" fmla="*/ 3892083 h 6703947"/>
                <a:gd name="connsiteX21" fmla="*/ 1857339 w 4258651"/>
                <a:gd name="connsiteY21" fmla="*/ 3885147 h 6703947"/>
                <a:gd name="connsiteX22" fmla="*/ 1512829 w 4258651"/>
                <a:gd name="connsiteY22" fmla="*/ 4212073 h 6703947"/>
                <a:gd name="connsiteX23" fmla="*/ 1338221 w 4258651"/>
                <a:gd name="connsiteY23" fmla="*/ 5135885 h 6703947"/>
                <a:gd name="connsiteX24" fmla="*/ 1127206 w 4258651"/>
                <a:gd name="connsiteY24" fmla="*/ 6138208 h 6703947"/>
                <a:gd name="connsiteX25" fmla="*/ 845852 w 4258651"/>
                <a:gd name="connsiteY25" fmla="*/ 6700915 h 6703947"/>
                <a:gd name="connsiteX26" fmla="*/ 652421 w 4258651"/>
                <a:gd name="connsiteY26" fmla="*/ 6331638 h 6703947"/>
                <a:gd name="connsiteX0" fmla="*/ 652421 w 4258651"/>
                <a:gd name="connsiteY0" fmla="*/ 6331638 h 6703947"/>
                <a:gd name="connsiteX1" fmla="*/ 494160 w 4258651"/>
                <a:gd name="connsiteY1" fmla="*/ 5434823 h 6703947"/>
                <a:gd name="connsiteX2" fmla="*/ 388652 w 4258651"/>
                <a:gd name="connsiteY2" fmla="*/ 4115977 h 6703947"/>
                <a:gd name="connsiteX3" fmla="*/ 398063 w 4258651"/>
                <a:gd name="connsiteY3" fmla="*/ 3105481 h 6703947"/>
                <a:gd name="connsiteX4" fmla="*/ 177637 w 4258651"/>
                <a:gd name="connsiteY4" fmla="*/ 2357515 h 6703947"/>
                <a:gd name="connsiteX5" fmla="*/ 1791 w 4258651"/>
                <a:gd name="connsiteY5" fmla="*/ 1249685 h 6703947"/>
                <a:gd name="connsiteX6" fmla="*/ 142468 w 4258651"/>
                <a:gd name="connsiteY6" fmla="*/ 300115 h 6703947"/>
                <a:gd name="connsiteX7" fmla="*/ 881021 w 4258651"/>
                <a:gd name="connsiteY7" fmla="*/ 1177 h 6703947"/>
                <a:gd name="connsiteX8" fmla="*/ 2121357 w 4258651"/>
                <a:gd name="connsiteY8" fmla="*/ 191140 h 6703947"/>
                <a:gd name="connsiteX9" fmla="*/ 2811861 w 4258651"/>
                <a:gd name="connsiteY9" fmla="*/ 63342 h 6703947"/>
                <a:gd name="connsiteX10" fmla="*/ 3465960 w 4258651"/>
                <a:gd name="connsiteY10" fmla="*/ 18761 h 6703947"/>
                <a:gd name="connsiteX11" fmla="*/ 4054425 w 4258651"/>
                <a:gd name="connsiteY11" fmla="*/ 236711 h 6703947"/>
                <a:gd name="connsiteX12" fmla="*/ 4257268 w 4258651"/>
                <a:gd name="connsiteY12" fmla="*/ 968331 h 6703947"/>
                <a:gd name="connsiteX13" fmla="*/ 4126002 w 4258651"/>
                <a:gd name="connsiteY13" fmla="*/ 2270582 h 6703947"/>
                <a:gd name="connsiteX14" fmla="*/ 3800068 w 4258651"/>
                <a:gd name="connsiteY14" fmla="*/ 3086658 h 6703947"/>
                <a:gd name="connsiteX15" fmla="*/ 3800068 w 4258651"/>
                <a:gd name="connsiteY15" fmla="*/ 3887377 h 6703947"/>
                <a:gd name="connsiteX16" fmla="*/ 3712144 w 4258651"/>
                <a:gd name="connsiteY16" fmla="*/ 5188638 h 6703947"/>
                <a:gd name="connsiteX17" fmla="*/ 3348812 w 4258651"/>
                <a:gd name="connsiteY17" fmla="*/ 6679864 h 6703947"/>
                <a:gd name="connsiteX18" fmla="*/ 2780160 w 4258651"/>
                <a:gd name="connsiteY18" fmla="*/ 5469992 h 6703947"/>
                <a:gd name="connsiteX19" fmla="*/ 2530507 w 4258651"/>
                <a:gd name="connsiteY19" fmla="*/ 4273000 h 6703947"/>
                <a:gd name="connsiteX20" fmla="*/ 2272435 w 4258651"/>
                <a:gd name="connsiteY20" fmla="*/ 3892083 h 6703947"/>
                <a:gd name="connsiteX21" fmla="*/ 1857339 w 4258651"/>
                <a:gd name="connsiteY21" fmla="*/ 3885147 h 6703947"/>
                <a:gd name="connsiteX22" fmla="*/ 1512829 w 4258651"/>
                <a:gd name="connsiteY22" fmla="*/ 4212073 h 6703947"/>
                <a:gd name="connsiteX23" fmla="*/ 1338221 w 4258651"/>
                <a:gd name="connsiteY23" fmla="*/ 5135885 h 6703947"/>
                <a:gd name="connsiteX24" fmla="*/ 1127206 w 4258651"/>
                <a:gd name="connsiteY24" fmla="*/ 6138208 h 6703947"/>
                <a:gd name="connsiteX25" fmla="*/ 845852 w 4258651"/>
                <a:gd name="connsiteY25" fmla="*/ 6700915 h 6703947"/>
                <a:gd name="connsiteX26" fmla="*/ 652421 w 4258651"/>
                <a:gd name="connsiteY26" fmla="*/ 6331638 h 6703947"/>
                <a:gd name="connsiteX0" fmla="*/ 652421 w 4258651"/>
                <a:gd name="connsiteY0" fmla="*/ 6331638 h 6703947"/>
                <a:gd name="connsiteX1" fmla="*/ 494160 w 4258651"/>
                <a:gd name="connsiteY1" fmla="*/ 5434823 h 6703947"/>
                <a:gd name="connsiteX2" fmla="*/ 388652 w 4258651"/>
                <a:gd name="connsiteY2" fmla="*/ 4115977 h 6703947"/>
                <a:gd name="connsiteX3" fmla="*/ 398063 w 4258651"/>
                <a:gd name="connsiteY3" fmla="*/ 3105481 h 6703947"/>
                <a:gd name="connsiteX4" fmla="*/ 177637 w 4258651"/>
                <a:gd name="connsiteY4" fmla="*/ 2357515 h 6703947"/>
                <a:gd name="connsiteX5" fmla="*/ 1791 w 4258651"/>
                <a:gd name="connsiteY5" fmla="*/ 1249685 h 6703947"/>
                <a:gd name="connsiteX6" fmla="*/ 142468 w 4258651"/>
                <a:gd name="connsiteY6" fmla="*/ 300115 h 6703947"/>
                <a:gd name="connsiteX7" fmla="*/ 881021 w 4258651"/>
                <a:gd name="connsiteY7" fmla="*/ 1177 h 6703947"/>
                <a:gd name="connsiteX8" fmla="*/ 2121357 w 4258651"/>
                <a:gd name="connsiteY8" fmla="*/ 191140 h 6703947"/>
                <a:gd name="connsiteX9" fmla="*/ 2811861 w 4258651"/>
                <a:gd name="connsiteY9" fmla="*/ 63342 h 6703947"/>
                <a:gd name="connsiteX10" fmla="*/ 3465960 w 4258651"/>
                <a:gd name="connsiteY10" fmla="*/ 18761 h 6703947"/>
                <a:gd name="connsiteX11" fmla="*/ 4054425 w 4258651"/>
                <a:gd name="connsiteY11" fmla="*/ 236711 h 6703947"/>
                <a:gd name="connsiteX12" fmla="*/ 4257268 w 4258651"/>
                <a:gd name="connsiteY12" fmla="*/ 968331 h 6703947"/>
                <a:gd name="connsiteX13" fmla="*/ 4126002 w 4258651"/>
                <a:gd name="connsiteY13" fmla="*/ 2270582 h 6703947"/>
                <a:gd name="connsiteX14" fmla="*/ 3800068 w 4258651"/>
                <a:gd name="connsiteY14" fmla="*/ 3086658 h 6703947"/>
                <a:gd name="connsiteX15" fmla="*/ 3800068 w 4258651"/>
                <a:gd name="connsiteY15" fmla="*/ 3887377 h 6703947"/>
                <a:gd name="connsiteX16" fmla="*/ 3712144 w 4258651"/>
                <a:gd name="connsiteY16" fmla="*/ 5188638 h 6703947"/>
                <a:gd name="connsiteX17" fmla="*/ 3348812 w 4258651"/>
                <a:gd name="connsiteY17" fmla="*/ 6679864 h 6703947"/>
                <a:gd name="connsiteX18" fmla="*/ 2780160 w 4258651"/>
                <a:gd name="connsiteY18" fmla="*/ 5469992 h 6703947"/>
                <a:gd name="connsiteX19" fmla="*/ 2530507 w 4258651"/>
                <a:gd name="connsiteY19" fmla="*/ 4273000 h 6703947"/>
                <a:gd name="connsiteX20" fmla="*/ 2272435 w 4258651"/>
                <a:gd name="connsiteY20" fmla="*/ 3892083 h 6703947"/>
                <a:gd name="connsiteX21" fmla="*/ 1857339 w 4258651"/>
                <a:gd name="connsiteY21" fmla="*/ 3885147 h 6703947"/>
                <a:gd name="connsiteX22" fmla="*/ 1512829 w 4258651"/>
                <a:gd name="connsiteY22" fmla="*/ 4212073 h 6703947"/>
                <a:gd name="connsiteX23" fmla="*/ 1338221 w 4258651"/>
                <a:gd name="connsiteY23" fmla="*/ 5135885 h 6703947"/>
                <a:gd name="connsiteX24" fmla="*/ 1127206 w 4258651"/>
                <a:gd name="connsiteY24" fmla="*/ 6138208 h 6703947"/>
                <a:gd name="connsiteX25" fmla="*/ 845852 w 4258651"/>
                <a:gd name="connsiteY25" fmla="*/ 6700915 h 6703947"/>
                <a:gd name="connsiteX26" fmla="*/ 652421 w 4258651"/>
                <a:gd name="connsiteY26" fmla="*/ 6331638 h 6703947"/>
                <a:gd name="connsiteX0" fmla="*/ 652421 w 4258651"/>
                <a:gd name="connsiteY0" fmla="*/ 6331638 h 6703947"/>
                <a:gd name="connsiteX1" fmla="*/ 494160 w 4258651"/>
                <a:gd name="connsiteY1" fmla="*/ 5434823 h 6703947"/>
                <a:gd name="connsiteX2" fmla="*/ 388652 w 4258651"/>
                <a:gd name="connsiteY2" fmla="*/ 4115977 h 6703947"/>
                <a:gd name="connsiteX3" fmla="*/ 398063 w 4258651"/>
                <a:gd name="connsiteY3" fmla="*/ 3105481 h 6703947"/>
                <a:gd name="connsiteX4" fmla="*/ 177637 w 4258651"/>
                <a:gd name="connsiteY4" fmla="*/ 2357515 h 6703947"/>
                <a:gd name="connsiteX5" fmla="*/ 1791 w 4258651"/>
                <a:gd name="connsiteY5" fmla="*/ 1249685 h 6703947"/>
                <a:gd name="connsiteX6" fmla="*/ 142468 w 4258651"/>
                <a:gd name="connsiteY6" fmla="*/ 300115 h 6703947"/>
                <a:gd name="connsiteX7" fmla="*/ 881021 w 4258651"/>
                <a:gd name="connsiteY7" fmla="*/ 1177 h 6703947"/>
                <a:gd name="connsiteX8" fmla="*/ 2121357 w 4258651"/>
                <a:gd name="connsiteY8" fmla="*/ 191140 h 6703947"/>
                <a:gd name="connsiteX9" fmla="*/ 2811861 w 4258651"/>
                <a:gd name="connsiteY9" fmla="*/ 63342 h 6703947"/>
                <a:gd name="connsiteX10" fmla="*/ 3465960 w 4258651"/>
                <a:gd name="connsiteY10" fmla="*/ 18761 h 6703947"/>
                <a:gd name="connsiteX11" fmla="*/ 4054425 w 4258651"/>
                <a:gd name="connsiteY11" fmla="*/ 236711 h 6703947"/>
                <a:gd name="connsiteX12" fmla="*/ 4257268 w 4258651"/>
                <a:gd name="connsiteY12" fmla="*/ 968331 h 6703947"/>
                <a:gd name="connsiteX13" fmla="*/ 4126002 w 4258651"/>
                <a:gd name="connsiteY13" fmla="*/ 2270582 h 6703947"/>
                <a:gd name="connsiteX14" fmla="*/ 3800068 w 4258651"/>
                <a:gd name="connsiteY14" fmla="*/ 3086658 h 6703947"/>
                <a:gd name="connsiteX15" fmla="*/ 3800068 w 4258651"/>
                <a:gd name="connsiteY15" fmla="*/ 3887377 h 6703947"/>
                <a:gd name="connsiteX16" fmla="*/ 3712144 w 4258651"/>
                <a:gd name="connsiteY16" fmla="*/ 5188638 h 6703947"/>
                <a:gd name="connsiteX17" fmla="*/ 3348812 w 4258651"/>
                <a:gd name="connsiteY17" fmla="*/ 6679864 h 6703947"/>
                <a:gd name="connsiteX18" fmla="*/ 2780160 w 4258651"/>
                <a:gd name="connsiteY18" fmla="*/ 5469992 h 6703947"/>
                <a:gd name="connsiteX19" fmla="*/ 2530507 w 4258651"/>
                <a:gd name="connsiteY19" fmla="*/ 4273000 h 6703947"/>
                <a:gd name="connsiteX20" fmla="*/ 2272435 w 4258651"/>
                <a:gd name="connsiteY20" fmla="*/ 3892083 h 6703947"/>
                <a:gd name="connsiteX21" fmla="*/ 1857339 w 4258651"/>
                <a:gd name="connsiteY21" fmla="*/ 3885147 h 6703947"/>
                <a:gd name="connsiteX22" fmla="*/ 1512829 w 4258651"/>
                <a:gd name="connsiteY22" fmla="*/ 4212073 h 6703947"/>
                <a:gd name="connsiteX23" fmla="*/ 1338221 w 4258651"/>
                <a:gd name="connsiteY23" fmla="*/ 5135885 h 6703947"/>
                <a:gd name="connsiteX24" fmla="*/ 1127206 w 4258651"/>
                <a:gd name="connsiteY24" fmla="*/ 6138208 h 6703947"/>
                <a:gd name="connsiteX25" fmla="*/ 845852 w 4258651"/>
                <a:gd name="connsiteY25" fmla="*/ 6700915 h 6703947"/>
                <a:gd name="connsiteX26" fmla="*/ 652421 w 4258651"/>
                <a:gd name="connsiteY26" fmla="*/ 6331638 h 670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58651" h="6703947">
                  <a:moveTo>
                    <a:pt x="652421" y="6331638"/>
                  </a:moveTo>
                  <a:cubicBezTo>
                    <a:pt x="593806" y="6120623"/>
                    <a:pt x="538121" y="5804100"/>
                    <a:pt x="494160" y="5434823"/>
                  </a:cubicBezTo>
                  <a:cubicBezTo>
                    <a:pt x="450198" y="5065546"/>
                    <a:pt x="404668" y="4504201"/>
                    <a:pt x="388652" y="4115977"/>
                  </a:cubicBezTo>
                  <a:cubicBezTo>
                    <a:pt x="372636" y="3727753"/>
                    <a:pt x="433232" y="3398558"/>
                    <a:pt x="398063" y="3105481"/>
                  </a:cubicBezTo>
                  <a:cubicBezTo>
                    <a:pt x="362894" y="2812404"/>
                    <a:pt x="243682" y="2666814"/>
                    <a:pt x="177637" y="2357515"/>
                  </a:cubicBezTo>
                  <a:cubicBezTo>
                    <a:pt x="111592" y="2048216"/>
                    <a:pt x="7652" y="1592585"/>
                    <a:pt x="1791" y="1249685"/>
                  </a:cubicBezTo>
                  <a:cubicBezTo>
                    <a:pt x="-4071" y="906785"/>
                    <a:pt x="-4070" y="508200"/>
                    <a:pt x="142468" y="300115"/>
                  </a:cubicBezTo>
                  <a:cubicBezTo>
                    <a:pt x="289006" y="92030"/>
                    <a:pt x="551206" y="19340"/>
                    <a:pt x="881021" y="1177"/>
                  </a:cubicBezTo>
                  <a:cubicBezTo>
                    <a:pt x="1210836" y="-16986"/>
                    <a:pt x="1799550" y="180779"/>
                    <a:pt x="2121357" y="191140"/>
                  </a:cubicBezTo>
                  <a:cubicBezTo>
                    <a:pt x="2443164" y="201501"/>
                    <a:pt x="2574882" y="111391"/>
                    <a:pt x="2811861" y="63342"/>
                  </a:cubicBezTo>
                  <a:cubicBezTo>
                    <a:pt x="3048840" y="15293"/>
                    <a:pt x="3323260" y="2745"/>
                    <a:pt x="3465960" y="18761"/>
                  </a:cubicBezTo>
                  <a:cubicBezTo>
                    <a:pt x="3608660" y="34777"/>
                    <a:pt x="3922540" y="78449"/>
                    <a:pt x="4054425" y="236711"/>
                  </a:cubicBezTo>
                  <a:cubicBezTo>
                    <a:pt x="4186310" y="394973"/>
                    <a:pt x="4245339" y="629353"/>
                    <a:pt x="4257268" y="968331"/>
                  </a:cubicBezTo>
                  <a:cubicBezTo>
                    <a:pt x="4269197" y="1307309"/>
                    <a:pt x="4202202" y="1917528"/>
                    <a:pt x="4126002" y="2270582"/>
                  </a:cubicBezTo>
                  <a:cubicBezTo>
                    <a:pt x="4049802" y="2623636"/>
                    <a:pt x="3854390" y="2817192"/>
                    <a:pt x="3800068" y="3086658"/>
                  </a:cubicBezTo>
                  <a:cubicBezTo>
                    <a:pt x="3745746" y="3356124"/>
                    <a:pt x="3814722" y="3537047"/>
                    <a:pt x="3800068" y="3887377"/>
                  </a:cubicBezTo>
                  <a:cubicBezTo>
                    <a:pt x="3785414" y="4237707"/>
                    <a:pt x="3787353" y="4723223"/>
                    <a:pt x="3712144" y="5188638"/>
                  </a:cubicBezTo>
                  <a:cubicBezTo>
                    <a:pt x="3636935" y="5654053"/>
                    <a:pt x="3504143" y="6632972"/>
                    <a:pt x="3348812" y="6679864"/>
                  </a:cubicBezTo>
                  <a:cubicBezTo>
                    <a:pt x="3193481" y="6726756"/>
                    <a:pt x="2903665" y="5884015"/>
                    <a:pt x="2780160" y="5469992"/>
                  </a:cubicBezTo>
                  <a:cubicBezTo>
                    <a:pt x="2656655" y="5055969"/>
                    <a:pt x="2615128" y="4535985"/>
                    <a:pt x="2530507" y="4273000"/>
                  </a:cubicBezTo>
                  <a:cubicBezTo>
                    <a:pt x="2445886" y="4010015"/>
                    <a:pt x="2358871" y="3930968"/>
                    <a:pt x="2272435" y="3892083"/>
                  </a:cubicBezTo>
                  <a:cubicBezTo>
                    <a:pt x="2185999" y="3853198"/>
                    <a:pt x="1983940" y="3831815"/>
                    <a:pt x="1857339" y="3885147"/>
                  </a:cubicBezTo>
                  <a:cubicBezTo>
                    <a:pt x="1730738" y="3938479"/>
                    <a:pt x="1599349" y="4003617"/>
                    <a:pt x="1512829" y="4212073"/>
                  </a:cubicBezTo>
                  <a:cubicBezTo>
                    <a:pt x="1426309" y="4420529"/>
                    <a:pt x="1402491" y="4814863"/>
                    <a:pt x="1338221" y="5135885"/>
                  </a:cubicBezTo>
                  <a:cubicBezTo>
                    <a:pt x="1273951" y="5456907"/>
                    <a:pt x="1209267" y="5877370"/>
                    <a:pt x="1127206" y="6138208"/>
                  </a:cubicBezTo>
                  <a:cubicBezTo>
                    <a:pt x="1045145" y="6399046"/>
                    <a:pt x="922052" y="6671607"/>
                    <a:pt x="845852" y="6700915"/>
                  </a:cubicBezTo>
                  <a:cubicBezTo>
                    <a:pt x="769652" y="6730223"/>
                    <a:pt x="711036" y="6542653"/>
                    <a:pt x="652421" y="63316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906008" y="925201"/>
            <a:ext cx="689612" cy="369332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teeth</a:t>
            </a:r>
            <a:endParaRPr lang="en-US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388134" y="1445341"/>
            <a:ext cx="1417376" cy="400110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shadowing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130593" y="-286864"/>
            <a:ext cx="1539204" cy="584775"/>
          </a:xfrm>
          <a:prstGeom prst="rect">
            <a:avLst/>
          </a:prstGeom>
          <a:noFill/>
          <a:effectLst>
            <a:outerShdw blurRad="50800" dist="50800" dir="5400000" sx="55000" sy="55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memes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1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118</Words>
  <Application>Microsoft Macintosh PowerPoint</Application>
  <PresentationFormat>On-screen Show (4:3)</PresentationFormat>
  <Paragraphs>61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 Light</vt:lpstr>
      <vt:lpstr>Roboto Thin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Sun</dc:creator>
  <cp:lastModifiedBy>George Sun</cp:lastModifiedBy>
  <cp:revision>9</cp:revision>
  <dcterms:created xsi:type="dcterms:W3CDTF">2016-11-22T17:41:32Z</dcterms:created>
  <dcterms:modified xsi:type="dcterms:W3CDTF">2016-12-29T21:32:08Z</dcterms:modified>
</cp:coreProperties>
</file>