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9AA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>
        <p:scale>
          <a:sx n="69" d="100"/>
          <a:sy n="69" d="100"/>
        </p:scale>
        <p:origin x="23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2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reeform 4"/>
          <p:cNvSpPr/>
          <p:nvPr/>
        </p:nvSpPr>
        <p:spPr>
          <a:xfrm>
            <a:off x="3200400" y="1343688"/>
            <a:ext cx="2743200" cy="4318334"/>
          </a:xfrm>
          <a:custGeom>
            <a:avLst/>
            <a:gdLst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423821 w 4261902"/>
              <a:gd name="connsiteY3" fmla="*/ 3130502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85922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69144 w 4261902"/>
              <a:gd name="connsiteY19" fmla="*/ 4220749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121184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233798 w 4261902"/>
              <a:gd name="connsiteY20" fmla="*/ 3891347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4883"/>
              <a:gd name="connsiteY0" fmla="*/ 6330902 h 6703211"/>
              <a:gd name="connsiteX1" fmla="*/ 494160 w 4264883"/>
              <a:gd name="connsiteY1" fmla="*/ 5434087 h 6703211"/>
              <a:gd name="connsiteX2" fmla="*/ 388652 w 4264883"/>
              <a:gd name="connsiteY2" fmla="*/ 4115241 h 6703211"/>
              <a:gd name="connsiteX3" fmla="*/ 398063 w 4264883"/>
              <a:gd name="connsiteY3" fmla="*/ 3104745 h 6703211"/>
              <a:gd name="connsiteX4" fmla="*/ 177637 w 4264883"/>
              <a:gd name="connsiteY4" fmla="*/ 2356779 h 6703211"/>
              <a:gd name="connsiteX5" fmla="*/ 1791 w 4264883"/>
              <a:gd name="connsiteY5" fmla="*/ 1248949 h 6703211"/>
              <a:gd name="connsiteX6" fmla="*/ 142468 w 4264883"/>
              <a:gd name="connsiteY6" fmla="*/ 299379 h 6703211"/>
              <a:gd name="connsiteX7" fmla="*/ 881021 w 4264883"/>
              <a:gd name="connsiteY7" fmla="*/ 441 h 6703211"/>
              <a:gd name="connsiteX8" fmla="*/ 2147114 w 4264883"/>
              <a:gd name="connsiteY8" fmla="*/ 229041 h 6703211"/>
              <a:gd name="connsiteX9" fmla="*/ 2850498 w 4264883"/>
              <a:gd name="connsiteY9" fmla="*/ 88364 h 6703211"/>
              <a:gd name="connsiteX10" fmla="*/ 3465960 w 4264883"/>
              <a:gd name="connsiteY10" fmla="*/ 18025 h 6703211"/>
              <a:gd name="connsiteX11" fmla="*/ 3977152 w 4264883"/>
              <a:gd name="connsiteY11" fmla="*/ 184460 h 6703211"/>
              <a:gd name="connsiteX12" fmla="*/ 4257268 w 4264883"/>
              <a:gd name="connsiteY12" fmla="*/ 967595 h 6703211"/>
              <a:gd name="connsiteX13" fmla="*/ 4151760 w 4264883"/>
              <a:gd name="connsiteY13" fmla="*/ 2128179 h 6703211"/>
              <a:gd name="connsiteX14" fmla="*/ 3800068 w 4264883"/>
              <a:gd name="connsiteY14" fmla="*/ 3085922 h 6703211"/>
              <a:gd name="connsiteX15" fmla="*/ 3800068 w 4264883"/>
              <a:gd name="connsiteY15" fmla="*/ 3886641 h 6703211"/>
              <a:gd name="connsiteX16" fmla="*/ 3712144 w 4264883"/>
              <a:gd name="connsiteY16" fmla="*/ 5187902 h 6703211"/>
              <a:gd name="connsiteX17" fmla="*/ 3348812 w 4264883"/>
              <a:gd name="connsiteY17" fmla="*/ 6679128 h 6703211"/>
              <a:gd name="connsiteX18" fmla="*/ 2780160 w 4264883"/>
              <a:gd name="connsiteY18" fmla="*/ 5469256 h 6703211"/>
              <a:gd name="connsiteX19" fmla="*/ 2530507 w 4264883"/>
              <a:gd name="connsiteY19" fmla="*/ 4272264 h 6703211"/>
              <a:gd name="connsiteX20" fmla="*/ 2233798 w 4264883"/>
              <a:gd name="connsiteY20" fmla="*/ 3891347 h 6703211"/>
              <a:gd name="connsiteX21" fmla="*/ 1857339 w 4264883"/>
              <a:gd name="connsiteY21" fmla="*/ 3884411 h 6703211"/>
              <a:gd name="connsiteX22" fmla="*/ 1512829 w 4264883"/>
              <a:gd name="connsiteY22" fmla="*/ 4211337 h 6703211"/>
              <a:gd name="connsiteX23" fmla="*/ 1338221 w 4264883"/>
              <a:gd name="connsiteY23" fmla="*/ 5135149 h 6703211"/>
              <a:gd name="connsiteX24" fmla="*/ 1127206 w 4264883"/>
              <a:gd name="connsiteY24" fmla="*/ 6137472 h 6703211"/>
              <a:gd name="connsiteX25" fmla="*/ 845852 w 4264883"/>
              <a:gd name="connsiteY25" fmla="*/ 6700179 h 6703211"/>
              <a:gd name="connsiteX26" fmla="*/ 652421 w 4264883"/>
              <a:gd name="connsiteY26" fmla="*/ 6330902 h 6703211"/>
              <a:gd name="connsiteX0" fmla="*/ 652421 w 4261876"/>
              <a:gd name="connsiteY0" fmla="*/ 6330902 h 6703211"/>
              <a:gd name="connsiteX1" fmla="*/ 494160 w 4261876"/>
              <a:gd name="connsiteY1" fmla="*/ 5434087 h 6703211"/>
              <a:gd name="connsiteX2" fmla="*/ 388652 w 4261876"/>
              <a:gd name="connsiteY2" fmla="*/ 4115241 h 6703211"/>
              <a:gd name="connsiteX3" fmla="*/ 398063 w 4261876"/>
              <a:gd name="connsiteY3" fmla="*/ 3104745 h 6703211"/>
              <a:gd name="connsiteX4" fmla="*/ 177637 w 4261876"/>
              <a:gd name="connsiteY4" fmla="*/ 2356779 h 6703211"/>
              <a:gd name="connsiteX5" fmla="*/ 1791 w 4261876"/>
              <a:gd name="connsiteY5" fmla="*/ 1248949 h 6703211"/>
              <a:gd name="connsiteX6" fmla="*/ 142468 w 4261876"/>
              <a:gd name="connsiteY6" fmla="*/ 299379 h 6703211"/>
              <a:gd name="connsiteX7" fmla="*/ 881021 w 4261876"/>
              <a:gd name="connsiteY7" fmla="*/ 441 h 6703211"/>
              <a:gd name="connsiteX8" fmla="*/ 2147114 w 4261876"/>
              <a:gd name="connsiteY8" fmla="*/ 229041 h 6703211"/>
              <a:gd name="connsiteX9" fmla="*/ 2850498 w 4261876"/>
              <a:gd name="connsiteY9" fmla="*/ 88364 h 6703211"/>
              <a:gd name="connsiteX10" fmla="*/ 3465960 w 4261876"/>
              <a:gd name="connsiteY10" fmla="*/ 18025 h 6703211"/>
              <a:gd name="connsiteX11" fmla="*/ 3977152 w 4261876"/>
              <a:gd name="connsiteY11" fmla="*/ 184460 h 6703211"/>
              <a:gd name="connsiteX12" fmla="*/ 4257268 w 4261876"/>
              <a:gd name="connsiteY12" fmla="*/ 967595 h 6703211"/>
              <a:gd name="connsiteX13" fmla="*/ 4126002 w 4261876"/>
              <a:gd name="connsiteY13" fmla="*/ 2269846 h 6703211"/>
              <a:gd name="connsiteX14" fmla="*/ 3800068 w 4261876"/>
              <a:gd name="connsiteY14" fmla="*/ 3085922 h 6703211"/>
              <a:gd name="connsiteX15" fmla="*/ 3800068 w 4261876"/>
              <a:gd name="connsiteY15" fmla="*/ 3886641 h 6703211"/>
              <a:gd name="connsiteX16" fmla="*/ 3712144 w 4261876"/>
              <a:gd name="connsiteY16" fmla="*/ 5187902 h 6703211"/>
              <a:gd name="connsiteX17" fmla="*/ 3348812 w 4261876"/>
              <a:gd name="connsiteY17" fmla="*/ 6679128 h 6703211"/>
              <a:gd name="connsiteX18" fmla="*/ 2780160 w 4261876"/>
              <a:gd name="connsiteY18" fmla="*/ 5469256 h 6703211"/>
              <a:gd name="connsiteX19" fmla="*/ 2530507 w 4261876"/>
              <a:gd name="connsiteY19" fmla="*/ 4272264 h 6703211"/>
              <a:gd name="connsiteX20" fmla="*/ 2233798 w 4261876"/>
              <a:gd name="connsiteY20" fmla="*/ 3891347 h 6703211"/>
              <a:gd name="connsiteX21" fmla="*/ 1857339 w 4261876"/>
              <a:gd name="connsiteY21" fmla="*/ 3884411 h 6703211"/>
              <a:gd name="connsiteX22" fmla="*/ 1512829 w 4261876"/>
              <a:gd name="connsiteY22" fmla="*/ 4211337 h 6703211"/>
              <a:gd name="connsiteX23" fmla="*/ 1338221 w 4261876"/>
              <a:gd name="connsiteY23" fmla="*/ 5135149 h 6703211"/>
              <a:gd name="connsiteX24" fmla="*/ 1127206 w 4261876"/>
              <a:gd name="connsiteY24" fmla="*/ 6137472 h 6703211"/>
              <a:gd name="connsiteX25" fmla="*/ 845852 w 4261876"/>
              <a:gd name="connsiteY25" fmla="*/ 6700179 h 6703211"/>
              <a:gd name="connsiteX26" fmla="*/ 652421 w 4261876"/>
              <a:gd name="connsiteY26" fmla="*/ 6330902 h 6703211"/>
              <a:gd name="connsiteX0" fmla="*/ 652421 w 4261876"/>
              <a:gd name="connsiteY0" fmla="*/ 6330895 h 6703204"/>
              <a:gd name="connsiteX1" fmla="*/ 494160 w 4261876"/>
              <a:gd name="connsiteY1" fmla="*/ 5434080 h 6703204"/>
              <a:gd name="connsiteX2" fmla="*/ 388652 w 4261876"/>
              <a:gd name="connsiteY2" fmla="*/ 4115234 h 6703204"/>
              <a:gd name="connsiteX3" fmla="*/ 398063 w 4261876"/>
              <a:gd name="connsiteY3" fmla="*/ 3104738 h 6703204"/>
              <a:gd name="connsiteX4" fmla="*/ 177637 w 4261876"/>
              <a:gd name="connsiteY4" fmla="*/ 2356772 h 6703204"/>
              <a:gd name="connsiteX5" fmla="*/ 1791 w 4261876"/>
              <a:gd name="connsiteY5" fmla="*/ 1248942 h 6703204"/>
              <a:gd name="connsiteX6" fmla="*/ 142468 w 4261876"/>
              <a:gd name="connsiteY6" fmla="*/ 299372 h 6703204"/>
              <a:gd name="connsiteX7" fmla="*/ 881021 w 4261876"/>
              <a:gd name="connsiteY7" fmla="*/ 434 h 6703204"/>
              <a:gd name="connsiteX8" fmla="*/ 2147114 w 4261876"/>
              <a:gd name="connsiteY8" fmla="*/ 229034 h 6703204"/>
              <a:gd name="connsiteX9" fmla="*/ 2811861 w 4261876"/>
              <a:gd name="connsiteY9" fmla="*/ 62599 h 6703204"/>
              <a:gd name="connsiteX10" fmla="*/ 3465960 w 4261876"/>
              <a:gd name="connsiteY10" fmla="*/ 18018 h 6703204"/>
              <a:gd name="connsiteX11" fmla="*/ 3977152 w 4261876"/>
              <a:gd name="connsiteY11" fmla="*/ 184453 h 6703204"/>
              <a:gd name="connsiteX12" fmla="*/ 4257268 w 4261876"/>
              <a:gd name="connsiteY12" fmla="*/ 967588 h 6703204"/>
              <a:gd name="connsiteX13" fmla="*/ 4126002 w 4261876"/>
              <a:gd name="connsiteY13" fmla="*/ 2269839 h 6703204"/>
              <a:gd name="connsiteX14" fmla="*/ 3800068 w 4261876"/>
              <a:gd name="connsiteY14" fmla="*/ 3085915 h 6703204"/>
              <a:gd name="connsiteX15" fmla="*/ 3800068 w 4261876"/>
              <a:gd name="connsiteY15" fmla="*/ 3886634 h 6703204"/>
              <a:gd name="connsiteX16" fmla="*/ 3712144 w 4261876"/>
              <a:gd name="connsiteY16" fmla="*/ 5187895 h 6703204"/>
              <a:gd name="connsiteX17" fmla="*/ 3348812 w 4261876"/>
              <a:gd name="connsiteY17" fmla="*/ 6679121 h 6703204"/>
              <a:gd name="connsiteX18" fmla="*/ 2780160 w 4261876"/>
              <a:gd name="connsiteY18" fmla="*/ 5469249 h 6703204"/>
              <a:gd name="connsiteX19" fmla="*/ 2530507 w 4261876"/>
              <a:gd name="connsiteY19" fmla="*/ 4272257 h 6703204"/>
              <a:gd name="connsiteX20" fmla="*/ 2233798 w 4261876"/>
              <a:gd name="connsiteY20" fmla="*/ 3891340 h 6703204"/>
              <a:gd name="connsiteX21" fmla="*/ 1857339 w 4261876"/>
              <a:gd name="connsiteY21" fmla="*/ 3884404 h 6703204"/>
              <a:gd name="connsiteX22" fmla="*/ 1512829 w 4261876"/>
              <a:gd name="connsiteY22" fmla="*/ 4211330 h 6703204"/>
              <a:gd name="connsiteX23" fmla="*/ 1338221 w 4261876"/>
              <a:gd name="connsiteY23" fmla="*/ 5135142 h 6703204"/>
              <a:gd name="connsiteX24" fmla="*/ 1127206 w 4261876"/>
              <a:gd name="connsiteY24" fmla="*/ 6137465 h 6703204"/>
              <a:gd name="connsiteX25" fmla="*/ 845852 w 4261876"/>
              <a:gd name="connsiteY25" fmla="*/ 6700172 h 6703204"/>
              <a:gd name="connsiteX26" fmla="*/ 652421 w 4261876"/>
              <a:gd name="connsiteY26" fmla="*/ 6330895 h 6703204"/>
              <a:gd name="connsiteX0" fmla="*/ 652421 w 4261876"/>
              <a:gd name="connsiteY0" fmla="*/ 6331638 h 6703947"/>
              <a:gd name="connsiteX1" fmla="*/ 494160 w 4261876"/>
              <a:gd name="connsiteY1" fmla="*/ 5434823 h 6703947"/>
              <a:gd name="connsiteX2" fmla="*/ 388652 w 4261876"/>
              <a:gd name="connsiteY2" fmla="*/ 4115977 h 6703947"/>
              <a:gd name="connsiteX3" fmla="*/ 398063 w 4261876"/>
              <a:gd name="connsiteY3" fmla="*/ 3105481 h 6703947"/>
              <a:gd name="connsiteX4" fmla="*/ 177637 w 4261876"/>
              <a:gd name="connsiteY4" fmla="*/ 2357515 h 6703947"/>
              <a:gd name="connsiteX5" fmla="*/ 1791 w 4261876"/>
              <a:gd name="connsiteY5" fmla="*/ 1249685 h 6703947"/>
              <a:gd name="connsiteX6" fmla="*/ 142468 w 4261876"/>
              <a:gd name="connsiteY6" fmla="*/ 300115 h 6703947"/>
              <a:gd name="connsiteX7" fmla="*/ 881021 w 4261876"/>
              <a:gd name="connsiteY7" fmla="*/ 1177 h 6703947"/>
              <a:gd name="connsiteX8" fmla="*/ 2121357 w 4261876"/>
              <a:gd name="connsiteY8" fmla="*/ 191140 h 6703947"/>
              <a:gd name="connsiteX9" fmla="*/ 2811861 w 4261876"/>
              <a:gd name="connsiteY9" fmla="*/ 63342 h 6703947"/>
              <a:gd name="connsiteX10" fmla="*/ 3465960 w 4261876"/>
              <a:gd name="connsiteY10" fmla="*/ 18761 h 6703947"/>
              <a:gd name="connsiteX11" fmla="*/ 3977152 w 4261876"/>
              <a:gd name="connsiteY11" fmla="*/ 185196 h 6703947"/>
              <a:gd name="connsiteX12" fmla="*/ 4257268 w 4261876"/>
              <a:gd name="connsiteY12" fmla="*/ 968331 h 6703947"/>
              <a:gd name="connsiteX13" fmla="*/ 4126002 w 4261876"/>
              <a:gd name="connsiteY13" fmla="*/ 2270582 h 6703947"/>
              <a:gd name="connsiteX14" fmla="*/ 3800068 w 4261876"/>
              <a:gd name="connsiteY14" fmla="*/ 3086658 h 6703947"/>
              <a:gd name="connsiteX15" fmla="*/ 3800068 w 4261876"/>
              <a:gd name="connsiteY15" fmla="*/ 3887377 h 6703947"/>
              <a:gd name="connsiteX16" fmla="*/ 3712144 w 4261876"/>
              <a:gd name="connsiteY16" fmla="*/ 5188638 h 6703947"/>
              <a:gd name="connsiteX17" fmla="*/ 3348812 w 4261876"/>
              <a:gd name="connsiteY17" fmla="*/ 6679864 h 6703947"/>
              <a:gd name="connsiteX18" fmla="*/ 2780160 w 4261876"/>
              <a:gd name="connsiteY18" fmla="*/ 5469992 h 6703947"/>
              <a:gd name="connsiteX19" fmla="*/ 2530507 w 4261876"/>
              <a:gd name="connsiteY19" fmla="*/ 4273000 h 6703947"/>
              <a:gd name="connsiteX20" fmla="*/ 2233798 w 4261876"/>
              <a:gd name="connsiteY20" fmla="*/ 3892083 h 6703947"/>
              <a:gd name="connsiteX21" fmla="*/ 1857339 w 4261876"/>
              <a:gd name="connsiteY21" fmla="*/ 3885147 h 6703947"/>
              <a:gd name="connsiteX22" fmla="*/ 1512829 w 4261876"/>
              <a:gd name="connsiteY22" fmla="*/ 4212073 h 6703947"/>
              <a:gd name="connsiteX23" fmla="*/ 1338221 w 4261876"/>
              <a:gd name="connsiteY23" fmla="*/ 5135885 h 6703947"/>
              <a:gd name="connsiteX24" fmla="*/ 1127206 w 4261876"/>
              <a:gd name="connsiteY24" fmla="*/ 6138208 h 6703947"/>
              <a:gd name="connsiteX25" fmla="*/ 845852 w 4261876"/>
              <a:gd name="connsiteY25" fmla="*/ 6700915 h 6703947"/>
              <a:gd name="connsiteX26" fmla="*/ 652421 w 4261876"/>
              <a:gd name="connsiteY26" fmla="*/ 6331638 h 6703947"/>
              <a:gd name="connsiteX0" fmla="*/ 652421 w 4257613"/>
              <a:gd name="connsiteY0" fmla="*/ 6331638 h 6703947"/>
              <a:gd name="connsiteX1" fmla="*/ 494160 w 4257613"/>
              <a:gd name="connsiteY1" fmla="*/ 5434823 h 6703947"/>
              <a:gd name="connsiteX2" fmla="*/ 388652 w 4257613"/>
              <a:gd name="connsiteY2" fmla="*/ 4115977 h 6703947"/>
              <a:gd name="connsiteX3" fmla="*/ 398063 w 4257613"/>
              <a:gd name="connsiteY3" fmla="*/ 3105481 h 6703947"/>
              <a:gd name="connsiteX4" fmla="*/ 177637 w 4257613"/>
              <a:gd name="connsiteY4" fmla="*/ 2357515 h 6703947"/>
              <a:gd name="connsiteX5" fmla="*/ 1791 w 4257613"/>
              <a:gd name="connsiteY5" fmla="*/ 1249685 h 6703947"/>
              <a:gd name="connsiteX6" fmla="*/ 142468 w 4257613"/>
              <a:gd name="connsiteY6" fmla="*/ 300115 h 6703947"/>
              <a:gd name="connsiteX7" fmla="*/ 881021 w 4257613"/>
              <a:gd name="connsiteY7" fmla="*/ 1177 h 6703947"/>
              <a:gd name="connsiteX8" fmla="*/ 2121357 w 4257613"/>
              <a:gd name="connsiteY8" fmla="*/ 191140 h 6703947"/>
              <a:gd name="connsiteX9" fmla="*/ 2811861 w 4257613"/>
              <a:gd name="connsiteY9" fmla="*/ 63342 h 6703947"/>
              <a:gd name="connsiteX10" fmla="*/ 3465960 w 4257613"/>
              <a:gd name="connsiteY10" fmla="*/ 18761 h 6703947"/>
              <a:gd name="connsiteX11" fmla="*/ 4093061 w 4257613"/>
              <a:gd name="connsiteY11" fmla="*/ 236711 h 6703947"/>
              <a:gd name="connsiteX12" fmla="*/ 4257268 w 4257613"/>
              <a:gd name="connsiteY12" fmla="*/ 968331 h 6703947"/>
              <a:gd name="connsiteX13" fmla="*/ 4126002 w 4257613"/>
              <a:gd name="connsiteY13" fmla="*/ 2270582 h 6703947"/>
              <a:gd name="connsiteX14" fmla="*/ 3800068 w 4257613"/>
              <a:gd name="connsiteY14" fmla="*/ 3086658 h 6703947"/>
              <a:gd name="connsiteX15" fmla="*/ 3800068 w 4257613"/>
              <a:gd name="connsiteY15" fmla="*/ 3887377 h 6703947"/>
              <a:gd name="connsiteX16" fmla="*/ 3712144 w 4257613"/>
              <a:gd name="connsiteY16" fmla="*/ 5188638 h 6703947"/>
              <a:gd name="connsiteX17" fmla="*/ 3348812 w 4257613"/>
              <a:gd name="connsiteY17" fmla="*/ 6679864 h 6703947"/>
              <a:gd name="connsiteX18" fmla="*/ 2780160 w 4257613"/>
              <a:gd name="connsiteY18" fmla="*/ 5469992 h 6703947"/>
              <a:gd name="connsiteX19" fmla="*/ 2530507 w 4257613"/>
              <a:gd name="connsiteY19" fmla="*/ 4273000 h 6703947"/>
              <a:gd name="connsiteX20" fmla="*/ 2233798 w 4257613"/>
              <a:gd name="connsiteY20" fmla="*/ 3892083 h 6703947"/>
              <a:gd name="connsiteX21" fmla="*/ 1857339 w 4257613"/>
              <a:gd name="connsiteY21" fmla="*/ 3885147 h 6703947"/>
              <a:gd name="connsiteX22" fmla="*/ 1512829 w 4257613"/>
              <a:gd name="connsiteY22" fmla="*/ 4212073 h 6703947"/>
              <a:gd name="connsiteX23" fmla="*/ 1338221 w 4257613"/>
              <a:gd name="connsiteY23" fmla="*/ 5135885 h 6703947"/>
              <a:gd name="connsiteX24" fmla="*/ 1127206 w 4257613"/>
              <a:gd name="connsiteY24" fmla="*/ 6138208 h 6703947"/>
              <a:gd name="connsiteX25" fmla="*/ 845852 w 4257613"/>
              <a:gd name="connsiteY25" fmla="*/ 6700915 h 6703947"/>
              <a:gd name="connsiteX26" fmla="*/ 652421 w 4257613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33798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8651" h="6703947">
                <a:moveTo>
                  <a:pt x="652421" y="6331638"/>
                </a:moveTo>
                <a:cubicBezTo>
                  <a:pt x="593806" y="6120623"/>
                  <a:pt x="538121" y="5804100"/>
                  <a:pt x="494160" y="5434823"/>
                </a:cubicBezTo>
                <a:cubicBezTo>
                  <a:pt x="450198" y="5065546"/>
                  <a:pt x="404668" y="4504201"/>
                  <a:pt x="388652" y="4115977"/>
                </a:cubicBezTo>
                <a:cubicBezTo>
                  <a:pt x="372636" y="3727753"/>
                  <a:pt x="433232" y="3398558"/>
                  <a:pt x="398063" y="3105481"/>
                </a:cubicBezTo>
                <a:cubicBezTo>
                  <a:pt x="362894" y="2812404"/>
                  <a:pt x="243682" y="2666814"/>
                  <a:pt x="177637" y="2357515"/>
                </a:cubicBezTo>
                <a:cubicBezTo>
                  <a:pt x="111592" y="2048216"/>
                  <a:pt x="7652" y="1592585"/>
                  <a:pt x="1791" y="1249685"/>
                </a:cubicBezTo>
                <a:cubicBezTo>
                  <a:pt x="-4071" y="906785"/>
                  <a:pt x="-4070" y="508200"/>
                  <a:pt x="142468" y="300115"/>
                </a:cubicBezTo>
                <a:cubicBezTo>
                  <a:pt x="289006" y="92030"/>
                  <a:pt x="551206" y="19340"/>
                  <a:pt x="881021" y="1177"/>
                </a:cubicBezTo>
                <a:cubicBezTo>
                  <a:pt x="1210836" y="-16986"/>
                  <a:pt x="1799550" y="180779"/>
                  <a:pt x="2121357" y="191140"/>
                </a:cubicBezTo>
                <a:cubicBezTo>
                  <a:pt x="2443164" y="201501"/>
                  <a:pt x="2574882" y="111391"/>
                  <a:pt x="2811861" y="63342"/>
                </a:cubicBezTo>
                <a:cubicBezTo>
                  <a:pt x="3048840" y="15293"/>
                  <a:pt x="3323260" y="2745"/>
                  <a:pt x="3465960" y="18761"/>
                </a:cubicBezTo>
                <a:cubicBezTo>
                  <a:pt x="3608660" y="34777"/>
                  <a:pt x="3922540" y="78449"/>
                  <a:pt x="4054425" y="236711"/>
                </a:cubicBezTo>
                <a:cubicBezTo>
                  <a:pt x="4186310" y="394973"/>
                  <a:pt x="4245339" y="629353"/>
                  <a:pt x="4257268" y="968331"/>
                </a:cubicBezTo>
                <a:cubicBezTo>
                  <a:pt x="4269197" y="1307309"/>
                  <a:pt x="4202202" y="1917528"/>
                  <a:pt x="4126002" y="2270582"/>
                </a:cubicBezTo>
                <a:cubicBezTo>
                  <a:pt x="4049802" y="2623636"/>
                  <a:pt x="3854390" y="2817192"/>
                  <a:pt x="3800068" y="3086658"/>
                </a:cubicBezTo>
                <a:cubicBezTo>
                  <a:pt x="3745746" y="3356124"/>
                  <a:pt x="3814722" y="3537047"/>
                  <a:pt x="3800068" y="3887377"/>
                </a:cubicBezTo>
                <a:cubicBezTo>
                  <a:pt x="3785414" y="4237707"/>
                  <a:pt x="3787353" y="4723223"/>
                  <a:pt x="3712144" y="5188638"/>
                </a:cubicBezTo>
                <a:cubicBezTo>
                  <a:pt x="3636935" y="5654053"/>
                  <a:pt x="3504143" y="6632972"/>
                  <a:pt x="3348812" y="6679864"/>
                </a:cubicBezTo>
                <a:cubicBezTo>
                  <a:pt x="3193481" y="6726756"/>
                  <a:pt x="2903665" y="5884015"/>
                  <a:pt x="2780160" y="5469992"/>
                </a:cubicBezTo>
                <a:cubicBezTo>
                  <a:pt x="2656655" y="5055969"/>
                  <a:pt x="2615128" y="4535985"/>
                  <a:pt x="2530507" y="4273000"/>
                </a:cubicBezTo>
                <a:cubicBezTo>
                  <a:pt x="2445886" y="4010015"/>
                  <a:pt x="2358871" y="3930968"/>
                  <a:pt x="2272435" y="3892083"/>
                </a:cubicBezTo>
                <a:cubicBezTo>
                  <a:pt x="2185999" y="3853198"/>
                  <a:pt x="1983940" y="3831815"/>
                  <a:pt x="1857339" y="3885147"/>
                </a:cubicBezTo>
                <a:cubicBezTo>
                  <a:pt x="1730738" y="3938479"/>
                  <a:pt x="1599349" y="4003617"/>
                  <a:pt x="1512829" y="4212073"/>
                </a:cubicBezTo>
                <a:cubicBezTo>
                  <a:pt x="1426309" y="4420529"/>
                  <a:pt x="1402491" y="4814863"/>
                  <a:pt x="1338221" y="5135885"/>
                </a:cubicBezTo>
                <a:cubicBezTo>
                  <a:pt x="1273951" y="5456907"/>
                  <a:pt x="1209267" y="5877370"/>
                  <a:pt x="1127206" y="6138208"/>
                </a:cubicBezTo>
                <a:cubicBezTo>
                  <a:pt x="1045145" y="6399046"/>
                  <a:pt x="922052" y="6671607"/>
                  <a:pt x="845852" y="6700915"/>
                </a:cubicBezTo>
                <a:cubicBezTo>
                  <a:pt x="769652" y="6730223"/>
                  <a:pt x="711036" y="6542653"/>
                  <a:pt x="652421" y="6331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857154" y="6189757"/>
            <a:ext cx="5429692" cy="192052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DELTA DELTA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SIGMA</a:t>
            </a:r>
            <a:endParaRPr lang="en-US" sz="6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1343688"/>
            <a:ext cx="2743200" cy="4318334"/>
          </a:xfrm>
          <a:custGeom>
            <a:avLst/>
            <a:gdLst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423821 w 4261902"/>
              <a:gd name="connsiteY3" fmla="*/ 3130502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85922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69144 w 4261902"/>
              <a:gd name="connsiteY19" fmla="*/ 4220749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121184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233798 w 4261902"/>
              <a:gd name="connsiteY20" fmla="*/ 3891347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4883"/>
              <a:gd name="connsiteY0" fmla="*/ 6330902 h 6703211"/>
              <a:gd name="connsiteX1" fmla="*/ 494160 w 4264883"/>
              <a:gd name="connsiteY1" fmla="*/ 5434087 h 6703211"/>
              <a:gd name="connsiteX2" fmla="*/ 388652 w 4264883"/>
              <a:gd name="connsiteY2" fmla="*/ 4115241 h 6703211"/>
              <a:gd name="connsiteX3" fmla="*/ 398063 w 4264883"/>
              <a:gd name="connsiteY3" fmla="*/ 3104745 h 6703211"/>
              <a:gd name="connsiteX4" fmla="*/ 177637 w 4264883"/>
              <a:gd name="connsiteY4" fmla="*/ 2356779 h 6703211"/>
              <a:gd name="connsiteX5" fmla="*/ 1791 w 4264883"/>
              <a:gd name="connsiteY5" fmla="*/ 1248949 h 6703211"/>
              <a:gd name="connsiteX6" fmla="*/ 142468 w 4264883"/>
              <a:gd name="connsiteY6" fmla="*/ 299379 h 6703211"/>
              <a:gd name="connsiteX7" fmla="*/ 881021 w 4264883"/>
              <a:gd name="connsiteY7" fmla="*/ 441 h 6703211"/>
              <a:gd name="connsiteX8" fmla="*/ 2147114 w 4264883"/>
              <a:gd name="connsiteY8" fmla="*/ 229041 h 6703211"/>
              <a:gd name="connsiteX9" fmla="*/ 2850498 w 4264883"/>
              <a:gd name="connsiteY9" fmla="*/ 88364 h 6703211"/>
              <a:gd name="connsiteX10" fmla="*/ 3465960 w 4264883"/>
              <a:gd name="connsiteY10" fmla="*/ 18025 h 6703211"/>
              <a:gd name="connsiteX11" fmla="*/ 3977152 w 4264883"/>
              <a:gd name="connsiteY11" fmla="*/ 184460 h 6703211"/>
              <a:gd name="connsiteX12" fmla="*/ 4257268 w 4264883"/>
              <a:gd name="connsiteY12" fmla="*/ 967595 h 6703211"/>
              <a:gd name="connsiteX13" fmla="*/ 4151760 w 4264883"/>
              <a:gd name="connsiteY13" fmla="*/ 2128179 h 6703211"/>
              <a:gd name="connsiteX14" fmla="*/ 3800068 w 4264883"/>
              <a:gd name="connsiteY14" fmla="*/ 3085922 h 6703211"/>
              <a:gd name="connsiteX15" fmla="*/ 3800068 w 4264883"/>
              <a:gd name="connsiteY15" fmla="*/ 3886641 h 6703211"/>
              <a:gd name="connsiteX16" fmla="*/ 3712144 w 4264883"/>
              <a:gd name="connsiteY16" fmla="*/ 5187902 h 6703211"/>
              <a:gd name="connsiteX17" fmla="*/ 3348812 w 4264883"/>
              <a:gd name="connsiteY17" fmla="*/ 6679128 h 6703211"/>
              <a:gd name="connsiteX18" fmla="*/ 2780160 w 4264883"/>
              <a:gd name="connsiteY18" fmla="*/ 5469256 h 6703211"/>
              <a:gd name="connsiteX19" fmla="*/ 2530507 w 4264883"/>
              <a:gd name="connsiteY19" fmla="*/ 4272264 h 6703211"/>
              <a:gd name="connsiteX20" fmla="*/ 2233798 w 4264883"/>
              <a:gd name="connsiteY20" fmla="*/ 3891347 h 6703211"/>
              <a:gd name="connsiteX21" fmla="*/ 1857339 w 4264883"/>
              <a:gd name="connsiteY21" fmla="*/ 3884411 h 6703211"/>
              <a:gd name="connsiteX22" fmla="*/ 1512829 w 4264883"/>
              <a:gd name="connsiteY22" fmla="*/ 4211337 h 6703211"/>
              <a:gd name="connsiteX23" fmla="*/ 1338221 w 4264883"/>
              <a:gd name="connsiteY23" fmla="*/ 5135149 h 6703211"/>
              <a:gd name="connsiteX24" fmla="*/ 1127206 w 4264883"/>
              <a:gd name="connsiteY24" fmla="*/ 6137472 h 6703211"/>
              <a:gd name="connsiteX25" fmla="*/ 845852 w 4264883"/>
              <a:gd name="connsiteY25" fmla="*/ 6700179 h 6703211"/>
              <a:gd name="connsiteX26" fmla="*/ 652421 w 4264883"/>
              <a:gd name="connsiteY26" fmla="*/ 6330902 h 6703211"/>
              <a:gd name="connsiteX0" fmla="*/ 652421 w 4261876"/>
              <a:gd name="connsiteY0" fmla="*/ 6330902 h 6703211"/>
              <a:gd name="connsiteX1" fmla="*/ 494160 w 4261876"/>
              <a:gd name="connsiteY1" fmla="*/ 5434087 h 6703211"/>
              <a:gd name="connsiteX2" fmla="*/ 388652 w 4261876"/>
              <a:gd name="connsiteY2" fmla="*/ 4115241 h 6703211"/>
              <a:gd name="connsiteX3" fmla="*/ 398063 w 4261876"/>
              <a:gd name="connsiteY3" fmla="*/ 3104745 h 6703211"/>
              <a:gd name="connsiteX4" fmla="*/ 177637 w 4261876"/>
              <a:gd name="connsiteY4" fmla="*/ 2356779 h 6703211"/>
              <a:gd name="connsiteX5" fmla="*/ 1791 w 4261876"/>
              <a:gd name="connsiteY5" fmla="*/ 1248949 h 6703211"/>
              <a:gd name="connsiteX6" fmla="*/ 142468 w 4261876"/>
              <a:gd name="connsiteY6" fmla="*/ 299379 h 6703211"/>
              <a:gd name="connsiteX7" fmla="*/ 881021 w 4261876"/>
              <a:gd name="connsiteY7" fmla="*/ 441 h 6703211"/>
              <a:gd name="connsiteX8" fmla="*/ 2147114 w 4261876"/>
              <a:gd name="connsiteY8" fmla="*/ 229041 h 6703211"/>
              <a:gd name="connsiteX9" fmla="*/ 2850498 w 4261876"/>
              <a:gd name="connsiteY9" fmla="*/ 88364 h 6703211"/>
              <a:gd name="connsiteX10" fmla="*/ 3465960 w 4261876"/>
              <a:gd name="connsiteY10" fmla="*/ 18025 h 6703211"/>
              <a:gd name="connsiteX11" fmla="*/ 3977152 w 4261876"/>
              <a:gd name="connsiteY11" fmla="*/ 184460 h 6703211"/>
              <a:gd name="connsiteX12" fmla="*/ 4257268 w 4261876"/>
              <a:gd name="connsiteY12" fmla="*/ 967595 h 6703211"/>
              <a:gd name="connsiteX13" fmla="*/ 4126002 w 4261876"/>
              <a:gd name="connsiteY13" fmla="*/ 2269846 h 6703211"/>
              <a:gd name="connsiteX14" fmla="*/ 3800068 w 4261876"/>
              <a:gd name="connsiteY14" fmla="*/ 3085922 h 6703211"/>
              <a:gd name="connsiteX15" fmla="*/ 3800068 w 4261876"/>
              <a:gd name="connsiteY15" fmla="*/ 3886641 h 6703211"/>
              <a:gd name="connsiteX16" fmla="*/ 3712144 w 4261876"/>
              <a:gd name="connsiteY16" fmla="*/ 5187902 h 6703211"/>
              <a:gd name="connsiteX17" fmla="*/ 3348812 w 4261876"/>
              <a:gd name="connsiteY17" fmla="*/ 6679128 h 6703211"/>
              <a:gd name="connsiteX18" fmla="*/ 2780160 w 4261876"/>
              <a:gd name="connsiteY18" fmla="*/ 5469256 h 6703211"/>
              <a:gd name="connsiteX19" fmla="*/ 2530507 w 4261876"/>
              <a:gd name="connsiteY19" fmla="*/ 4272264 h 6703211"/>
              <a:gd name="connsiteX20" fmla="*/ 2233798 w 4261876"/>
              <a:gd name="connsiteY20" fmla="*/ 3891347 h 6703211"/>
              <a:gd name="connsiteX21" fmla="*/ 1857339 w 4261876"/>
              <a:gd name="connsiteY21" fmla="*/ 3884411 h 6703211"/>
              <a:gd name="connsiteX22" fmla="*/ 1512829 w 4261876"/>
              <a:gd name="connsiteY22" fmla="*/ 4211337 h 6703211"/>
              <a:gd name="connsiteX23" fmla="*/ 1338221 w 4261876"/>
              <a:gd name="connsiteY23" fmla="*/ 5135149 h 6703211"/>
              <a:gd name="connsiteX24" fmla="*/ 1127206 w 4261876"/>
              <a:gd name="connsiteY24" fmla="*/ 6137472 h 6703211"/>
              <a:gd name="connsiteX25" fmla="*/ 845852 w 4261876"/>
              <a:gd name="connsiteY25" fmla="*/ 6700179 h 6703211"/>
              <a:gd name="connsiteX26" fmla="*/ 652421 w 4261876"/>
              <a:gd name="connsiteY26" fmla="*/ 6330902 h 6703211"/>
              <a:gd name="connsiteX0" fmla="*/ 652421 w 4261876"/>
              <a:gd name="connsiteY0" fmla="*/ 6330895 h 6703204"/>
              <a:gd name="connsiteX1" fmla="*/ 494160 w 4261876"/>
              <a:gd name="connsiteY1" fmla="*/ 5434080 h 6703204"/>
              <a:gd name="connsiteX2" fmla="*/ 388652 w 4261876"/>
              <a:gd name="connsiteY2" fmla="*/ 4115234 h 6703204"/>
              <a:gd name="connsiteX3" fmla="*/ 398063 w 4261876"/>
              <a:gd name="connsiteY3" fmla="*/ 3104738 h 6703204"/>
              <a:gd name="connsiteX4" fmla="*/ 177637 w 4261876"/>
              <a:gd name="connsiteY4" fmla="*/ 2356772 h 6703204"/>
              <a:gd name="connsiteX5" fmla="*/ 1791 w 4261876"/>
              <a:gd name="connsiteY5" fmla="*/ 1248942 h 6703204"/>
              <a:gd name="connsiteX6" fmla="*/ 142468 w 4261876"/>
              <a:gd name="connsiteY6" fmla="*/ 299372 h 6703204"/>
              <a:gd name="connsiteX7" fmla="*/ 881021 w 4261876"/>
              <a:gd name="connsiteY7" fmla="*/ 434 h 6703204"/>
              <a:gd name="connsiteX8" fmla="*/ 2147114 w 4261876"/>
              <a:gd name="connsiteY8" fmla="*/ 229034 h 6703204"/>
              <a:gd name="connsiteX9" fmla="*/ 2811861 w 4261876"/>
              <a:gd name="connsiteY9" fmla="*/ 62599 h 6703204"/>
              <a:gd name="connsiteX10" fmla="*/ 3465960 w 4261876"/>
              <a:gd name="connsiteY10" fmla="*/ 18018 h 6703204"/>
              <a:gd name="connsiteX11" fmla="*/ 3977152 w 4261876"/>
              <a:gd name="connsiteY11" fmla="*/ 184453 h 6703204"/>
              <a:gd name="connsiteX12" fmla="*/ 4257268 w 4261876"/>
              <a:gd name="connsiteY12" fmla="*/ 967588 h 6703204"/>
              <a:gd name="connsiteX13" fmla="*/ 4126002 w 4261876"/>
              <a:gd name="connsiteY13" fmla="*/ 2269839 h 6703204"/>
              <a:gd name="connsiteX14" fmla="*/ 3800068 w 4261876"/>
              <a:gd name="connsiteY14" fmla="*/ 3085915 h 6703204"/>
              <a:gd name="connsiteX15" fmla="*/ 3800068 w 4261876"/>
              <a:gd name="connsiteY15" fmla="*/ 3886634 h 6703204"/>
              <a:gd name="connsiteX16" fmla="*/ 3712144 w 4261876"/>
              <a:gd name="connsiteY16" fmla="*/ 5187895 h 6703204"/>
              <a:gd name="connsiteX17" fmla="*/ 3348812 w 4261876"/>
              <a:gd name="connsiteY17" fmla="*/ 6679121 h 6703204"/>
              <a:gd name="connsiteX18" fmla="*/ 2780160 w 4261876"/>
              <a:gd name="connsiteY18" fmla="*/ 5469249 h 6703204"/>
              <a:gd name="connsiteX19" fmla="*/ 2530507 w 4261876"/>
              <a:gd name="connsiteY19" fmla="*/ 4272257 h 6703204"/>
              <a:gd name="connsiteX20" fmla="*/ 2233798 w 4261876"/>
              <a:gd name="connsiteY20" fmla="*/ 3891340 h 6703204"/>
              <a:gd name="connsiteX21" fmla="*/ 1857339 w 4261876"/>
              <a:gd name="connsiteY21" fmla="*/ 3884404 h 6703204"/>
              <a:gd name="connsiteX22" fmla="*/ 1512829 w 4261876"/>
              <a:gd name="connsiteY22" fmla="*/ 4211330 h 6703204"/>
              <a:gd name="connsiteX23" fmla="*/ 1338221 w 4261876"/>
              <a:gd name="connsiteY23" fmla="*/ 5135142 h 6703204"/>
              <a:gd name="connsiteX24" fmla="*/ 1127206 w 4261876"/>
              <a:gd name="connsiteY24" fmla="*/ 6137465 h 6703204"/>
              <a:gd name="connsiteX25" fmla="*/ 845852 w 4261876"/>
              <a:gd name="connsiteY25" fmla="*/ 6700172 h 6703204"/>
              <a:gd name="connsiteX26" fmla="*/ 652421 w 4261876"/>
              <a:gd name="connsiteY26" fmla="*/ 6330895 h 6703204"/>
              <a:gd name="connsiteX0" fmla="*/ 652421 w 4261876"/>
              <a:gd name="connsiteY0" fmla="*/ 6331638 h 6703947"/>
              <a:gd name="connsiteX1" fmla="*/ 494160 w 4261876"/>
              <a:gd name="connsiteY1" fmla="*/ 5434823 h 6703947"/>
              <a:gd name="connsiteX2" fmla="*/ 388652 w 4261876"/>
              <a:gd name="connsiteY2" fmla="*/ 4115977 h 6703947"/>
              <a:gd name="connsiteX3" fmla="*/ 398063 w 4261876"/>
              <a:gd name="connsiteY3" fmla="*/ 3105481 h 6703947"/>
              <a:gd name="connsiteX4" fmla="*/ 177637 w 4261876"/>
              <a:gd name="connsiteY4" fmla="*/ 2357515 h 6703947"/>
              <a:gd name="connsiteX5" fmla="*/ 1791 w 4261876"/>
              <a:gd name="connsiteY5" fmla="*/ 1249685 h 6703947"/>
              <a:gd name="connsiteX6" fmla="*/ 142468 w 4261876"/>
              <a:gd name="connsiteY6" fmla="*/ 300115 h 6703947"/>
              <a:gd name="connsiteX7" fmla="*/ 881021 w 4261876"/>
              <a:gd name="connsiteY7" fmla="*/ 1177 h 6703947"/>
              <a:gd name="connsiteX8" fmla="*/ 2121357 w 4261876"/>
              <a:gd name="connsiteY8" fmla="*/ 191140 h 6703947"/>
              <a:gd name="connsiteX9" fmla="*/ 2811861 w 4261876"/>
              <a:gd name="connsiteY9" fmla="*/ 63342 h 6703947"/>
              <a:gd name="connsiteX10" fmla="*/ 3465960 w 4261876"/>
              <a:gd name="connsiteY10" fmla="*/ 18761 h 6703947"/>
              <a:gd name="connsiteX11" fmla="*/ 3977152 w 4261876"/>
              <a:gd name="connsiteY11" fmla="*/ 185196 h 6703947"/>
              <a:gd name="connsiteX12" fmla="*/ 4257268 w 4261876"/>
              <a:gd name="connsiteY12" fmla="*/ 968331 h 6703947"/>
              <a:gd name="connsiteX13" fmla="*/ 4126002 w 4261876"/>
              <a:gd name="connsiteY13" fmla="*/ 2270582 h 6703947"/>
              <a:gd name="connsiteX14" fmla="*/ 3800068 w 4261876"/>
              <a:gd name="connsiteY14" fmla="*/ 3086658 h 6703947"/>
              <a:gd name="connsiteX15" fmla="*/ 3800068 w 4261876"/>
              <a:gd name="connsiteY15" fmla="*/ 3887377 h 6703947"/>
              <a:gd name="connsiteX16" fmla="*/ 3712144 w 4261876"/>
              <a:gd name="connsiteY16" fmla="*/ 5188638 h 6703947"/>
              <a:gd name="connsiteX17" fmla="*/ 3348812 w 4261876"/>
              <a:gd name="connsiteY17" fmla="*/ 6679864 h 6703947"/>
              <a:gd name="connsiteX18" fmla="*/ 2780160 w 4261876"/>
              <a:gd name="connsiteY18" fmla="*/ 5469992 h 6703947"/>
              <a:gd name="connsiteX19" fmla="*/ 2530507 w 4261876"/>
              <a:gd name="connsiteY19" fmla="*/ 4273000 h 6703947"/>
              <a:gd name="connsiteX20" fmla="*/ 2233798 w 4261876"/>
              <a:gd name="connsiteY20" fmla="*/ 3892083 h 6703947"/>
              <a:gd name="connsiteX21" fmla="*/ 1857339 w 4261876"/>
              <a:gd name="connsiteY21" fmla="*/ 3885147 h 6703947"/>
              <a:gd name="connsiteX22" fmla="*/ 1512829 w 4261876"/>
              <a:gd name="connsiteY22" fmla="*/ 4212073 h 6703947"/>
              <a:gd name="connsiteX23" fmla="*/ 1338221 w 4261876"/>
              <a:gd name="connsiteY23" fmla="*/ 5135885 h 6703947"/>
              <a:gd name="connsiteX24" fmla="*/ 1127206 w 4261876"/>
              <a:gd name="connsiteY24" fmla="*/ 6138208 h 6703947"/>
              <a:gd name="connsiteX25" fmla="*/ 845852 w 4261876"/>
              <a:gd name="connsiteY25" fmla="*/ 6700915 h 6703947"/>
              <a:gd name="connsiteX26" fmla="*/ 652421 w 4261876"/>
              <a:gd name="connsiteY26" fmla="*/ 6331638 h 6703947"/>
              <a:gd name="connsiteX0" fmla="*/ 652421 w 4257613"/>
              <a:gd name="connsiteY0" fmla="*/ 6331638 h 6703947"/>
              <a:gd name="connsiteX1" fmla="*/ 494160 w 4257613"/>
              <a:gd name="connsiteY1" fmla="*/ 5434823 h 6703947"/>
              <a:gd name="connsiteX2" fmla="*/ 388652 w 4257613"/>
              <a:gd name="connsiteY2" fmla="*/ 4115977 h 6703947"/>
              <a:gd name="connsiteX3" fmla="*/ 398063 w 4257613"/>
              <a:gd name="connsiteY3" fmla="*/ 3105481 h 6703947"/>
              <a:gd name="connsiteX4" fmla="*/ 177637 w 4257613"/>
              <a:gd name="connsiteY4" fmla="*/ 2357515 h 6703947"/>
              <a:gd name="connsiteX5" fmla="*/ 1791 w 4257613"/>
              <a:gd name="connsiteY5" fmla="*/ 1249685 h 6703947"/>
              <a:gd name="connsiteX6" fmla="*/ 142468 w 4257613"/>
              <a:gd name="connsiteY6" fmla="*/ 300115 h 6703947"/>
              <a:gd name="connsiteX7" fmla="*/ 881021 w 4257613"/>
              <a:gd name="connsiteY7" fmla="*/ 1177 h 6703947"/>
              <a:gd name="connsiteX8" fmla="*/ 2121357 w 4257613"/>
              <a:gd name="connsiteY8" fmla="*/ 191140 h 6703947"/>
              <a:gd name="connsiteX9" fmla="*/ 2811861 w 4257613"/>
              <a:gd name="connsiteY9" fmla="*/ 63342 h 6703947"/>
              <a:gd name="connsiteX10" fmla="*/ 3465960 w 4257613"/>
              <a:gd name="connsiteY10" fmla="*/ 18761 h 6703947"/>
              <a:gd name="connsiteX11" fmla="*/ 4093061 w 4257613"/>
              <a:gd name="connsiteY11" fmla="*/ 236711 h 6703947"/>
              <a:gd name="connsiteX12" fmla="*/ 4257268 w 4257613"/>
              <a:gd name="connsiteY12" fmla="*/ 968331 h 6703947"/>
              <a:gd name="connsiteX13" fmla="*/ 4126002 w 4257613"/>
              <a:gd name="connsiteY13" fmla="*/ 2270582 h 6703947"/>
              <a:gd name="connsiteX14" fmla="*/ 3800068 w 4257613"/>
              <a:gd name="connsiteY14" fmla="*/ 3086658 h 6703947"/>
              <a:gd name="connsiteX15" fmla="*/ 3800068 w 4257613"/>
              <a:gd name="connsiteY15" fmla="*/ 3887377 h 6703947"/>
              <a:gd name="connsiteX16" fmla="*/ 3712144 w 4257613"/>
              <a:gd name="connsiteY16" fmla="*/ 5188638 h 6703947"/>
              <a:gd name="connsiteX17" fmla="*/ 3348812 w 4257613"/>
              <a:gd name="connsiteY17" fmla="*/ 6679864 h 6703947"/>
              <a:gd name="connsiteX18" fmla="*/ 2780160 w 4257613"/>
              <a:gd name="connsiteY18" fmla="*/ 5469992 h 6703947"/>
              <a:gd name="connsiteX19" fmla="*/ 2530507 w 4257613"/>
              <a:gd name="connsiteY19" fmla="*/ 4273000 h 6703947"/>
              <a:gd name="connsiteX20" fmla="*/ 2233798 w 4257613"/>
              <a:gd name="connsiteY20" fmla="*/ 3892083 h 6703947"/>
              <a:gd name="connsiteX21" fmla="*/ 1857339 w 4257613"/>
              <a:gd name="connsiteY21" fmla="*/ 3885147 h 6703947"/>
              <a:gd name="connsiteX22" fmla="*/ 1512829 w 4257613"/>
              <a:gd name="connsiteY22" fmla="*/ 4212073 h 6703947"/>
              <a:gd name="connsiteX23" fmla="*/ 1338221 w 4257613"/>
              <a:gd name="connsiteY23" fmla="*/ 5135885 h 6703947"/>
              <a:gd name="connsiteX24" fmla="*/ 1127206 w 4257613"/>
              <a:gd name="connsiteY24" fmla="*/ 6138208 h 6703947"/>
              <a:gd name="connsiteX25" fmla="*/ 845852 w 4257613"/>
              <a:gd name="connsiteY25" fmla="*/ 6700915 h 6703947"/>
              <a:gd name="connsiteX26" fmla="*/ 652421 w 4257613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33798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8651" h="6703947">
                <a:moveTo>
                  <a:pt x="652421" y="6331638"/>
                </a:moveTo>
                <a:cubicBezTo>
                  <a:pt x="593806" y="6120623"/>
                  <a:pt x="538121" y="5804100"/>
                  <a:pt x="494160" y="5434823"/>
                </a:cubicBezTo>
                <a:cubicBezTo>
                  <a:pt x="450198" y="5065546"/>
                  <a:pt x="404668" y="4504201"/>
                  <a:pt x="388652" y="4115977"/>
                </a:cubicBezTo>
                <a:cubicBezTo>
                  <a:pt x="372636" y="3727753"/>
                  <a:pt x="433232" y="3398558"/>
                  <a:pt x="398063" y="3105481"/>
                </a:cubicBezTo>
                <a:cubicBezTo>
                  <a:pt x="362894" y="2812404"/>
                  <a:pt x="243682" y="2666814"/>
                  <a:pt x="177637" y="2357515"/>
                </a:cubicBezTo>
                <a:cubicBezTo>
                  <a:pt x="111592" y="2048216"/>
                  <a:pt x="7652" y="1592585"/>
                  <a:pt x="1791" y="1249685"/>
                </a:cubicBezTo>
                <a:cubicBezTo>
                  <a:pt x="-4071" y="906785"/>
                  <a:pt x="-4070" y="508200"/>
                  <a:pt x="142468" y="300115"/>
                </a:cubicBezTo>
                <a:cubicBezTo>
                  <a:pt x="289006" y="92030"/>
                  <a:pt x="551206" y="19340"/>
                  <a:pt x="881021" y="1177"/>
                </a:cubicBezTo>
                <a:cubicBezTo>
                  <a:pt x="1210836" y="-16986"/>
                  <a:pt x="1799550" y="180779"/>
                  <a:pt x="2121357" y="191140"/>
                </a:cubicBezTo>
                <a:cubicBezTo>
                  <a:pt x="2443164" y="201501"/>
                  <a:pt x="2574882" y="111391"/>
                  <a:pt x="2811861" y="63342"/>
                </a:cubicBezTo>
                <a:cubicBezTo>
                  <a:pt x="3048840" y="15293"/>
                  <a:pt x="3323260" y="2745"/>
                  <a:pt x="3465960" y="18761"/>
                </a:cubicBezTo>
                <a:cubicBezTo>
                  <a:pt x="3608660" y="34777"/>
                  <a:pt x="3922540" y="78449"/>
                  <a:pt x="4054425" y="236711"/>
                </a:cubicBezTo>
                <a:cubicBezTo>
                  <a:pt x="4186310" y="394973"/>
                  <a:pt x="4245339" y="629353"/>
                  <a:pt x="4257268" y="968331"/>
                </a:cubicBezTo>
                <a:cubicBezTo>
                  <a:pt x="4269197" y="1307309"/>
                  <a:pt x="4202202" y="1917528"/>
                  <a:pt x="4126002" y="2270582"/>
                </a:cubicBezTo>
                <a:cubicBezTo>
                  <a:pt x="4049802" y="2623636"/>
                  <a:pt x="3854390" y="2817192"/>
                  <a:pt x="3800068" y="3086658"/>
                </a:cubicBezTo>
                <a:cubicBezTo>
                  <a:pt x="3745746" y="3356124"/>
                  <a:pt x="3814722" y="3537047"/>
                  <a:pt x="3800068" y="3887377"/>
                </a:cubicBezTo>
                <a:cubicBezTo>
                  <a:pt x="3785414" y="4237707"/>
                  <a:pt x="3787353" y="4723223"/>
                  <a:pt x="3712144" y="5188638"/>
                </a:cubicBezTo>
                <a:cubicBezTo>
                  <a:pt x="3636935" y="5654053"/>
                  <a:pt x="3504143" y="6632972"/>
                  <a:pt x="3348812" y="6679864"/>
                </a:cubicBezTo>
                <a:cubicBezTo>
                  <a:pt x="3193481" y="6726756"/>
                  <a:pt x="2903665" y="5884015"/>
                  <a:pt x="2780160" y="5469992"/>
                </a:cubicBezTo>
                <a:cubicBezTo>
                  <a:pt x="2656655" y="5055969"/>
                  <a:pt x="2615128" y="4535985"/>
                  <a:pt x="2530507" y="4273000"/>
                </a:cubicBezTo>
                <a:cubicBezTo>
                  <a:pt x="2445886" y="4010015"/>
                  <a:pt x="2358871" y="3930968"/>
                  <a:pt x="2272435" y="3892083"/>
                </a:cubicBezTo>
                <a:cubicBezTo>
                  <a:pt x="2185999" y="3853198"/>
                  <a:pt x="1983940" y="3831815"/>
                  <a:pt x="1857339" y="3885147"/>
                </a:cubicBezTo>
                <a:cubicBezTo>
                  <a:pt x="1730738" y="3938479"/>
                  <a:pt x="1599349" y="4003617"/>
                  <a:pt x="1512829" y="4212073"/>
                </a:cubicBezTo>
                <a:cubicBezTo>
                  <a:pt x="1426309" y="4420529"/>
                  <a:pt x="1402491" y="4814863"/>
                  <a:pt x="1338221" y="5135885"/>
                </a:cubicBezTo>
                <a:cubicBezTo>
                  <a:pt x="1273951" y="5456907"/>
                  <a:pt x="1209267" y="5877370"/>
                  <a:pt x="1127206" y="6138208"/>
                </a:cubicBezTo>
                <a:cubicBezTo>
                  <a:pt x="1045145" y="6399046"/>
                  <a:pt x="922052" y="6671607"/>
                  <a:pt x="845852" y="6700915"/>
                </a:cubicBezTo>
                <a:cubicBezTo>
                  <a:pt x="769652" y="6730223"/>
                  <a:pt x="711036" y="6542653"/>
                  <a:pt x="652421" y="6331638"/>
                </a:cubicBezTo>
                <a:close/>
              </a:path>
            </a:pathLst>
          </a:cu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857154" y="6189757"/>
            <a:ext cx="5429692" cy="192052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9AABCB"/>
                </a:solidFill>
                <a:latin typeface="Roboto Light" charset="0"/>
                <a:ea typeface="Roboto Light" charset="0"/>
                <a:cs typeface="Roboto Light" charset="0"/>
              </a:rPr>
              <a:t>DELTA DELTA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9AABCB"/>
                </a:solidFill>
                <a:latin typeface="Roboto Light" charset="0"/>
                <a:ea typeface="Roboto Light" charset="0"/>
                <a:cs typeface="Roboto Light" charset="0"/>
              </a:rPr>
              <a:t>SIGMA</a:t>
            </a:r>
            <a:endParaRPr lang="en-US" sz="6600" dirty="0">
              <a:solidFill>
                <a:srgbClr val="9AABCB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1343688"/>
            <a:ext cx="2743200" cy="4318334"/>
          </a:xfrm>
          <a:custGeom>
            <a:avLst/>
            <a:gdLst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423821 w 4261902"/>
              <a:gd name="connsiteY3" fmla="*/ 3130502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85922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69144 w 4261902"/>
              <a:gd name="connsiteY19" fmla="*/ 4220749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121184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233798 w 4261902"/>
              <a:gd name="connsiteY20" fmla="*/ 3891347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4883"/>
              <a:gd name="connsiteY0" fmla="*/ 6330902 h 6703211"/>
              <a:gd name="connsiteX1" fmla="*/ 494160 w 4264883"/>
              <a:gd name="connsiteY1" fmla="*/ 5434087 h 6703211"/>
              <a:gd name="connsiteX2" fmla="*/ 388652 w 4264883"/>
              <a:gd name="connsiteY2" fmla="*/ 4115241 h 6703211"/>
              <a:gd name="connsiteX3" fmla="*/ 398063 w 4264883"/>
              <a:gd name="connsiteY3" fmla="*/ 3104745 h 6703211"/>
              <a:gd name="connsiteX4" fmla="*/ 177637 w 4264883"/>
              <a:gd name="connsiteY4" fmla="*/ 2356779 h 6703211"/>
              <a:gd name="connsiteX5" fmla="*/ 1791 w 4264883"/>
              <a:gd name="connsiteY5" fmla="*/ 1248949 h 6703211"/>
              <a:gd name="connsiteX6" fmla="*/ 142468 w 4264883"/>
              <a:gd name="connsiteY6" fmla="*/ 299379 h 6703211"/>
              <a:gd name="connsiteX7" fmla="*/ 881021 w 4264883"/>
              <a:gd name="connsiteY7" fmla="*/ 441 h 6703211"/>
              <a:gd name="connsiteX8" fmla="*/ 2147114 w 4264883"/>
              <a:gd name="connsiteY8" fmla="*/ 229041 h 6703211"/>
              <a:gd name="connsiteX9" fmla="*/ 2850498 w 4264883"/>
              <a:gd name="connsiteY9" fmla="*/ 88364 h 6703211"/>
              <a:gd name="connsiteX10" fmla="*/ 3465960 w 4264883"/>
              <a:gd name="connsiteY10" fmla="*/ 18025 h 6703211"/>
              <a:gd name="connsiteX11" fmla="*/ 3977152 w 4264883"/>
              <a:gd name="connsiteY11" fmla="*/ 184460 h 6703211"/>
              <a:gd name="connsiteX12" fmla="*/ 4257268 w 4264883"/>
              <a:gd name="connsiteY12" fmla="*/ 967595 h 6703211"/>
              <a:gd name="connsiteX13" fmla="*/ 4151760 w 4264883"/>
              <a:gd name="connsiteY13" fmla="*/ 2128179 h 6703211"/>
              <a:gd name="connsiteX14" fmla="*/ 3800068 w 4264883"/>
              <a:gd name="connsiteY14" fmla="*/ 3085922 h 6703211"/>
              <a:gd name="connsiteX15" fmla="*/ 3800068 w 4264883"/>
              <a:gd name="connsiteY15" fmla="*/ 3886641 h 6703211"/>
              <a:gd name="connsiteX16" fmla="*/ 3712144 w 4264883"/>
              <a:gd name="connsiteY16" fmla="*/ 5187902 h 6703211"/>
              <a:gd name="connsiteX17" fmla="*/ 3348812 w 4264883"/>
              <a:gd name="connsiteY17" fmla="*/ 6679128 h 6703211"/>
              <a:gd name="connsiteX18" fmla="*/ 2780160 w 4264883"/>
              <a:gd name="connsiteY18" fmla="*/ 5469256 h 6703211"/>
              <a:gd name="connsiteX19" fmla="*/ 2530507 w 4264883"/>
              <a:gd name="connsiteY19" fmla="*/ 4272264 h 6703211"/>
              <a:gd name="connsiteX20" fmla="*/ 2233798 w 4264883"/>
              <a:gd name="connsiteY20" fmla="*/ 3891347 h 6703211"/>
              <a:gd name="connsiteX21" fmla="*/ 1857339 w 4264883"/>
              <a:gd name="connsiteY21" fmla="*/ 3884411 h 6703211"/>
              <a:gd name="connsiteX22" fmla="*/ 1512829 w 4264883"/>
              <a:gd name="connsiteY22" fmla="*/ 4211337 h 6703211"/>
              <a:gd name="connsiteX23" fmla="*/ 1338221 w 4264883"/>
              <a:gd name="connsiteY23" fmla="*/ 5135149 h 6703211"/>
              <a:gd name="connsiteX24" fmla="*/ 1127206 w 4264883"/>
              <a:gd name="connsiteY24" fmla="*/ 6137472 h 6703211"/>
              <a:gd name="connsiteX25" fmla="*/ 845852 w 4264883"/>
              <a:gd name="connsiteY25" fmla="*/ 6700179 h 6703211"/>
              <a:gd name="connsiteX26" fmla="*/ 652421 w 4264883"/>
              <a:gd name="connsiteY26" fmla="*/ 6330902 h 6703211"/>
              <a:gd name="connsiteX0" fmla="*/ 652421 w 4261876"/>
              <a:gd name="connsiteY0" fmla="*/ 6330902 h 6703211"/>
              <a:gd name="connsiteX1" fmla="*/ 494160 w 4261876"/>
              <a:gd name="connsiteY1" fmla="*/ 5434087 h 6703211"/>
              <a:gd name="connsiteX2" fmla="*/ 388652 w 4261876"/>
              <a:gd name="connsiteY2" fmla="*/ 4115241 h 6703211"/>
              <a:gd name="connsiteX3" fmla="*/ 398063 w 4261876"/>
              <a:gd name="connsiteY3" fmla="*/ 3104745 h 6703211"/>
              <a:gd name="connsiteX4" fmla="*/ 177637 w 4261876"/>
              <a:gd name="connsiteY4" fmla="*/ 2356779 h 6703211"/>
              <a:gd name="connsiteX5" fmla="*/ 1791 w 4261876"/>
              <a:gd name="connsiteY5" fmla="*/ 1248949 h 6703211"/>
              <a:gd name="connsiteX6" fmla="*/ 142468 w 4261876"/>
              <a:gd name="connsiteY6" fmla="*/ 299379 h 6703211"/>
              <a:gd name="connsiteX7" fmla="*/ 881021 w 4261876"/>
              <a:gd name="connsiteY7" fmla="*/ 441 h 6703211"/>
              <a:gd name="connsiteX8" fmla="*/ 2147114 w 4261876"/>
              <a:gd name="connsiteY8" fmla="*/ 229041 h 6703211"/>
              <a:gd name="connsiteX9" fmla="*/ 2850498 w 4261876"/>
              <a:gd name="connsiteY9" fmla="*/ 88364 h 6703211"/>
              <a:gd name="connsiteX10" fmla="*/ 3465960 w 4261876"/>
              <a:gd name="connsiteY10" fmla="*/ 18025 h 6703211"/>
              <a:gd name="connsiteX11" fmla="*/ 3977152 w 4261876"/>
              <a:gd name="connsiteY11" fmla="*/ 184460 h 6703211"/>
              <a:gd name="connsiteX12" fmla="*/ 4257268 w 4261876"/>
              <a:gd name="connsiteY12" fmla="*/ 967595 h 6703211"/>
              <a:gd name="connsiteX13" fmla="*/ 4126002 w 4261876"/>
              <a:gd name="connsiteY13" fmla="*/ 2269846 h 6703211"/>
              <a:gd name="connsiteX14" fmla="*/ 3800068 w 4261876"/>
              <a:gd name="connsiteY14" fmla="*/ 3085922 h 6703211"/>
              <a:gd name="connsiteX15" fmla="*/ 3800068 w 4261876"/>
              <a:gd name="connsiteY15" fmla="*/ 3886641 h 6703211"/>
              <a:gd name="connsiteX16" fmla="*/ 3712144 w 4261876"/>
              <a:gd name="connsiteY16" fmla="*/ 5187902 h 6703211"/>
              <a:gd name="connsiteX17" fmla="*/ 3348812 w 4261876"/>
              <a:gd name="connsiteY17" fmla="*/ 6679128 h 6703211"/>
              <a:gd name="connsiteX18" fmla="*/ 2780160 w 4261876"/>
              <a:gd name="connsiteY18" fmla="*/ 5469256 h 6703211"/>
              <a:gd name="connsiteX19" fmla="*/ 2530507 w 4261876"/>
              <a:gd name="connsiteY19" fmla="*/ 4272264 h 6703211"/>
              <a:gd name="connsiteX20" fmla="*/ 2233798 w 4261876"/>
              <a:gd name="connsiteY20" fmla="*/ 3891347 h 6703211"/>
              <a:gd name="connsiteX21" fmla="*/ 1857339 w 4261876"/>
              <a:gd name="connsiteY21" fmla="*/ 3884411 h 6703211"/>
              <a:gd name="connsiteX22" fmla="*/ 1512829 w 4261876"/>
              <a:gd name="connsiteY22" fmla="*/ 4211337 h 6703211"/>
              <a:gd name="connsiteX23" fmla="*/ 1338221 w 4261876"/>
              <a:gd name="connsiteY23" fmla="*/ 5135149 h 6703211"/>
              <a:gd name="connsiteX24" fmla="*/ 1127206 w 4261876"/>
              <a:gd name="connsiteY24" fmla="*/ 6137472 h 6703211"/>
              <a:gd name="connsiteX25" fmla="*/ 845852 w 4261876"/>
              <a:gd name="connsiteY25" fmla="*/ 6700179 h 6703211"/>
              <a:gd name="connsiteX26" fmla="*/ 652421 w 4261876"/>
              <a:gd name="connsiteY26" fmla="*/ 6330902 h 6703211"/>
              <a:gd name="connsiteX0" fmla="*/ 652421 w 4261876"/>
              <a:gd name="connsiteY0" fmla="*/ 6330895 h 6703204"/>
              <a:gd name="connsiteX1" fmla="*/ 494160 w 4261876"/>
              <a:gd name="connsiteY1" fmla="*/ 5434080 h 6703204"/>
              <a:gd name="connsiteX2" fmla="*/ 388652 w 4261876"/>
              <a:gd name="connsiteY2" fmla="*/ 4115234 h 6703204"/>
              <a:gd name="connsiteX3" fmla="*/ 398063 w 4261876"/>
              <a:gd name="connsiteY3" fmla="*/ 3104738 h 6703204"/>
              <a:gd name="connsiteX4" fmla="*/ 177637 w 4261876"/>
              <a:gd name="connsiteY4" fmla="*/ 2356772 h 6703204"/>
              <a:gd name="connsiteX5" fmla="*/ 1791 w 4261876"/>
              <a:gd name="connsiteY5" fmla="*/ 1248942 h 6703204"/>
              <a:gd name="connsiteX6" fmla="*/ 142468 w 4261876"/>
              <a:gd name="connsiteY6" fmla="*/ 299372 h 6703204"/>
              <a:gd name="connsiteX7" fmla="*/ 881021 w 4261876"/>
              <a:gd name="connsiteY7" fmla="*/ 434 h 6703204"/>
              <a:gd name="connsiteX8" fmla="*/ 2147114 w 4261876"/>
              <a:gd name="connsiteY8" fmla="*/ 229034 h 6703204"/>
              <a:gd name="connsiteX9" fmla="*/ 2811861 w 4261876"/>
              <a:gd name="connsiteY9" fmla="*/ 62599 h 6703204"/>
              <a:gd name="connsiteX10" fmla="*/ 3465960 w 4261876"/>
              <a:gd name="connsiteY10" fmla="*/ 18018 h 6703204"/>
              <a:gd name="connsiteX11" fmla="*/ 3977152 w 4261876"/>
              <a:gd name="connsiteY11" fmla="*/ 184453 h 6703204"/>
              <a:gd name="connsiteX12" fmla="*/ 4257268 w 4261876"/>
              <a:gd name="connsiteY12" fmla="*/ 967588 h 6703204"/>
              <a:gd name="connsiteX13" fmla="*/ 4126002 w 4261876"/>
              <a:gd name="connsiteY13" fmla="*/ 2269839 h 6703204"/>
              <a:gd name="connsiteX14" fmla="*/ 3800068 w 4261876"/>
              <a:gd name="connsiteY14" fmla="*/ 3085915 h 6703204"/>
              <a:gd name="connsiteX15" fmla="*/ 3800068 w 4261876"/>
              <a:gd name="connsiteY15" fmla="*/ 3886634 h 6703204"/>
              <a:gd name="connsiteX16" fmla="*/ 3712144 w 4261876"/>
              <a:gd name="connsiteY16" fmla="*/ 5187895 h 6703204"/>
              <a:gd name="connsiteX17" fmla="*/ 3348812 w 4261876"/>
              <a:gd name="connsiteY17" fmla="*/ 6679121 h 6703204"/>
              <a:gd name="connsiteX18" fmla="*/ 2780160 w 4261876"/>
              <a:gd name="connsiteY18" fmla="*/ 5469249 h 6703204"/>
              <a:gd name="connsiteX19" fmla="*/ 2530507 w 4261876"/>
              <a:gd name="connsiteY19" fmla="*/ 4272257 h 6703204"/>
              <a:gd name="connsiteX20" fmla="*/ 2233798 w 4261876"/>
              <a:gd name="connsiteY20" fmla="*/ 3891340 h 6703204"/>
              <a:gd name="connsiteX21" fmla="*/ 1857339 w 4261876"/>
              <a:gd name="connsiteY21" fmla="*/ 3884404 h 6703204"/>
              <a:gd name="connsiteX22" fmla="*/ 1512829 w 4261876"/>
              <a:gd name="connsiteY22" fmla="*/ 4211330 h 6703204"/>
              <a:gd name="connsiteX23" fmla="*/ 1338221 w 4261876"/>
              <a:gd name="connsiteY23" fmla="*/ 5135142 h 6703204"/>
              <a:gd name="connsiteX24" fmla="*/ 1127206 w 4261876"/>
              <a:gd name="connsiteY24" fmla="*/ 6137465 h 6703204"/>
              <a:gd name="connsiteX25" fmla="*/ 845852 w 4261876"/>
              <a:gd name="connsiteY25" fmla="*/ 6700172 h 6703204"/>
              <a:gd name="connsiteX26" fmla="*/ 652421 w 4261876"/>
              <a:gd name="connsiteY26" fmla="*/ 6330895 h 6703204"/>
              <a:gd name="connsiteX0" fmla="*/ 652421 w 4261876"/>
              <a:gd name="connsiteY0" fmla="*/ 6331638 h 6703947"/>
              <a:gd name="connsiteX1" fmla="*/ 494160 w 4261876"/>
              <a:gd name="connsiteY1" fmla="*/ 5434823 h 6703947"/>
              <a:gd name="connsiteX2" fmla="*/ 388652 w 4261876"/>
              <a:gd name="connsiteY2" fmla="*/ 4115977 h 6703947"/>
              <a:gd name="connsiteX3" fmla="*/ 398063 w 4261876"/>
              <a:gd name="connsiteY3" fmla="*/ 3105481 h 6703947"/>
              <a:gd name="connsiteX4" fmla="*/ 177637 w 4261876"/>
              <a:gd name="connsiteY4" fmla="*/ 2357515 h 6703947"/>
              <a:gd name="connsiteX5" fmla="*/ 1791 w 4261876"/>
              <a:gd name="connsiteY5" fmla="*/ 1249685 h 6703947"/>
              <a:gd name="connsiteX6" fmla="*/ 142468 w 4261876"/>
              <a:gd name="connsiteY6" fmla="*/ 300115 h 6703947"/>
              <a:gd name="connsiteX7" fmla="*/ 881021 w 4261876"/>
              <a:gd name="connsiteY7" fmla="*/ 1177 h 6703947"/>
              <a:gd name="connsiteX8" fmla="*/ 2121357 w 4261876"/>
              <a:gd name="connsiteY8" fmla="*/ 191140 h 6703947"/>
              <a:gd name="connsiteX9" fmla="*/ 2811861 w 4261876"/>
              <a:gd name="connsiteY9" fmla="*/ 63342 h 6703947"/>
              <a:gd name="connsiteX10" fmla="*/ 3465960 w 4261876"/>
              <a:gd name="connsiteY10" fmla="*/ 18761 h 6703947"/>
              <a:gd name="connsiteX11" fmla="*/ 3977152 w 4261876"/>
              <a:gd name="connsiteY11" fmla="*/ 185196 h 6703947"/>
              <a:gd name="connsiteX12" fmla="*/ 4257268 w 4261876"/>
              <a:gd name="connsiteY12" fmla="*/ 968331 h 6703947"/>
              <a:gd name="connsiteX13" fmla="*/ 4126002 w 4261876"/>
              <a:gd name="connsiteY13" fmla="*/ 2270582 h 6703947"/>
              <a:gd name="connsiteX14" fmla="*/ 3800068 w 4261876"/>
              <a:gd name="connsiteY14" fmla="*/ 3086658 h 6703947"/>
              <a:gd name="connsiteX15" fmla="*/ 3800068 w 4261876"/>
              <a:gd name="connsiteY15" fmla="*/ 3887377 h 6703947"/>
              <a:gd name="connsiteX16" fmla="*/ 3712144 w 4261876"/>
              <a:gd name="connsiteY16" fmla="*/ 5188638 h 6703947"/>
              <a:gd name="connsiteX17" fmla="*/ 3348812 w 4261876"/>
              <a:gd name="connsiteY17" fmla="*/ 6679864 h 6703947"/>
              <a:gd name="connsiteX18" fmla="*/ 2780160 w 4261876"/>
              <a:gd name="connsiteY18" fmla="*/ 5469992 h 6703947"/>
              <a:gd name="connsiteX19" fmla="*/ 2530507 w 4261876"/>
              <a:gd name="connsiteY19" fmla="*/ 4273000 h 6703947"/>
              <a:gd name="connsiteX20" fmla="*/ 2233798 w 4261876"/>
              <a:gd name="connsiteY20" fmla="*/ 3892083 h 6703947"/>
              <a:gd name="connsiteX21" fmla="*/ 1857339 w 4261876"/>
              <a:gd name="connsiteY21" fmla="*/ 3885147 h 6703947"/>
              <a:gd name="connsiteX22" fmla="*/ 1512829 w 4261876"/>
              <a:gd name="connsiteY22" fmla="*/ 4212073 h 6703947"/>
              <a:gd name="connsiteX23" fmla="*/ 1338221 w 4261876"/>
              <a:gd name="connsiteY23" fmla="*/ 5135885 h 6703947"/>
              <a:gd name="connsiteX24" fmla="*/ 1127206 w 4261876"/>
              <a:gd name="connsiteY24" fmla="*/ 6138208 h 6703947"/>
              <a:gd name="connsiteX25" fmla="*/ 845852 w 4261876"/>
              <a:gd name="connsiteY25" fmla="*/ 6700915 h 6703947"/>
              <a:gd name="connsiteX26" fmla="*/ 652421 w 4261876"/>
              <a:gd name="connsiteY26" fmla="*/ 6331638 h 6703947"/>
              <a:gd name="connsiteX0" fmla="*/ 652421 w 4257613"/>
              <a:gd name="connsiteY0" fmla="*/ 6331638 h 6703947"/>
              <a:gd name="connsiteX1" fmla="*/ 494160 w 4257613"/>
              <a:gd name="connsiteY1" fmla="*/ 5434823 h 6703947"/>
              <a:gd name="connsiteX2" fmla="*/ 388652 w 4257613"/>
              <a:gd name="connsiteY2" fmla="*/ 4115977 h 6703947"/>
              <a:gd name="connsiteX3" fmla="*/ 398063 w 4257613"/>
              <a:gd name="connsiteY3" fmla="*/ 3105481 h 6703947"/>
              <a:gd name="connsiteX4" fmla="*/ 177637 w 4257613"/>
              <a:gd name="connsiteY4" fmla="*/ 2357515 h 6703947"/>
              <a:gd name="connsiteX5" fmla="*/ 1791 w 4257613"/>
              <a:gd name="connsiteY5" fmla="*/ 1249685 h 6703947"/>
              <a:gd name="connsiteX6" fmla="*/ 142468 w 4257613"/>
              <a:gd name="connsiteY6" fmla="*/ 300115 h 6703947"/>
              <a:gd name="connsiteX7" fmla="*/ 881021 w 4257613"/>
              <a:gd name="connsiteY7" fmla="*/ 1177 h 6703947"/>
              <a:gd name="connsiteX8" fmla="*/ 2121357 w 4257613"/>
              <a:gd name="connsiteY8" fmla="*/ 191140 h 6703947"/>
              <a:gd name="connsiteX9" fmla="*/ 2811861 w 4257613"/>
              <a:gd name="connsiteY9" fmla="*/ 63342 h 6703947"/>
              <a:gd name="connsiteX10" fmla="*/ 3465960 w 4257613"/>
              <a:gd name="connsiteY10" fmla="*/ 18761 h 6703947"/>
              <a:gd name="connsiteX11" fmla="*/ 4093061 w 4257613"/>
              <a:gd name="connsiteY11" fmla="*/ 236711 h 6703947"/>
              <a:gd name="connsiteX12" fmla="*/ 4257268 w 4257613"/>
              <a:gd name="connsiteY12" fmla="*/ 968331 h 6703947"/>
              <a:gd name="connsiteX13" fmla="*/ 4126002 w 4257613"/>
              <a:gd name="connsiteY13" fmla="*/ 2270582 h 6703947"/>
              <a:gd name="connsiteX14" fmla="*/ 3800068 w 4257613"/>
              <a:gd name="connsiteY14" fmla="*/ 3086658 h 6703947"/>
              <a:gd name="connsiteX15" fmla="*/ 3800068 w 4257613"/>
              <a:gd name="connsiteY15" fmla="*/ 3887377 h 6703947"/>
              <a:gd name="connsiteX16" fmla="*/ 3712144 w 4257613"/>
              <a:gd name="connsiteY16" fmla="*/ 5188638 h 6703947"/>
              <a:gd name="connsiteX17" fmla="*/ 3348812 w 4257613"/>
              <a:gd name="connsiteY17" fmla="*/ 6679864 h 6703947"/>
              <a:gd name="connsiteX18" fmla="*/ 2780160 w 4257613"/>
              <a:gd name="connsiteY18" fmla="*/ 5469992 h 6703947"/>
              <a:gd name="connsiteX19" fmla="*/ 2530507 w 4257613"/>
              <a:gd name="connsiteY19" fmla="*/ 4273000 h 6703947"/>
              <a:gd name="connsiteX20" fmla="*/ 2233798 w 4257613"/>
              <a:gd name="connsiteY20" fmla="*/ 3892083 h 6703947"/>
              <a:gd name="connsiteX21" fmla="*/ 1857339 w 4257613"/>
              <a:gd name="connsiteY21" fmla="*/ 3885147 h 6703947"/>
              <a:gd name="connsiteX22" fmla="*/ 1512829 w 4257613"/>
              <a:gd name="connsiteY22" fmla="*/ 4212073 h 6703947"/>
              <a:gd name="connsiteX23" fmla="*/ 1338221 w 4257613"/>
              <a:gd name="connsiteY23" fmla="*/ 5135885 h 6703947"/>
              <a:gd name="connsiteX24" fmla="*/ 1127206 w 4257613"/>
              <a:gd name="connsiteY24" fmla="*/ 6138208 h 6703947"/>
              <a:gd name="connsiteX25" fmla="*/ 845852 w 4257613"/>
              <a:gd name="connsiteY25" fmla="*/ 6700915 h 6703947"/>
              <a:gd name="connsiteX26" fmla="*/ 652421 w 4257613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33798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8651" h="6703947">
                <a:moveTo>
                  <a:pt x="652421" y="6331638"/>
                </a:moveTo>
                <a:cubicBezTo>
                  <a:pt x="593806" y="6120623"/>
                  <a:pt x="538121" y="5804100"/>
                  <a:pt x="494160" y="5434823"/>
                </a:cubicBezTo>
                <a:cubicBezTo>
                  <a:pt x="450198" y="5065546"/>
                  <a:pt x="404668" y="4504201"/>
                  <a:pt x="388652" y="4115977"/>
                </a:cubicBezTo>
                <a:cubicBezTo>
                  <a:pt x="372636" y="3727753"/>
                  <a:pt x="433232" y="3398558"/>
                  <a:pt x="398063" y="3105481"/>
                </a:cubicBezTo>
                <a:cubicBezTo>
                  <a:pt x="362894" y="2812404"/>
                  <a:pt x="243682" y="2666814"/>
                  <a:pt x="177637" y="2357515"/>
                </a:cubicBezTo>
                <a:cubicBezTo>
                  <a:pt x="111592" y="2048216"/>
                  <a:pt x="7652" y="1592585"/>
                  <a:pt x="1791" y="1249685"/>
                </a:cubicBezTo>
                <a:cubicBezTo>
                  <a:pt x="-4071" y="906785"/>
                  <a:pt x="-4070" y="508200"/>
                  <a:pt x="142468" y="300115"/>
                </a:cubicBezTo>
                <a:cubicBezTo>
                  <a:pt x="289006" y="92030"/>
                  <a:pt x="551206" y="19340"/>
                  <a:pt x="881021" y="1177"/>
                </a:cubicBezTo>
                <a:cubicBezTo>
                  <a:pt x="1210836" y="-16986"/>
                  <a:pt x="1799550" y="180779"/>
                  <a:pt x="2121357" y="191140"/>
                </a:cubicBezTo>
                <a:cubicBezTo>
                  <a:pt x="2443164" y="201501"/>
                  <a:pt x="2574882" y="111391"/>
                  <a:pt x="2811861" y="63342"/>
                </a:cubicBezTo>
                <a:cubicBezTo>
                  <a:pt x="3048840" y="15293"/>
                  <a:pt x="3323260" y="2745"/>
                  <a:pt x="3465960" y="18761"/>
                </a:cubicBezTo>
                <a:cubicBezTo>
                  <a:pt x="3608660" y="34777"/>
                  <a:pt x="3922540" y="78449"/>
                  <a:pt x="4054425" y="236711"/>
                </a:cubicBezTo>
                <a:cubicBezTo>
                  <a:pt x="4186310" y="394973"/>
                  <a:pt x="4245339" y="629353"/>
                  <a:pt x="4257268" y="968331"/>
                </a:cubicBezTo>
                <a:cubicBezTo>
                  <a:pt x="4269197" y="1307309"/>
                  <a:pt x="4202202" y="1917528"/>
                  <a:pt x="4126002" y="2270582"/>
                </a:cubicBezTo>
                <a:cubicBezTo>
                  <a:pt x="4049802" y="2623636"/>
                  <a:pt x="3854390" y="2817192"/>
                  <a:pt x="3800068" y="3086658"/>
                </a:cubicBezTo>
                <a:cubicBezTo>
                  <a:pt x="3745746" y="3356124"/>
                  <a:pt x="3814722" y="3537047"/>
                  <a:pt x="3800068" y="3887377"/>
                </a:cubicBezTo>
                <a:cubicBezTo>
                  <a:pt x="3785414" y="4237707"/>
                  <a:pt x="3787353" y="4723223"/>
                  <a:pt x="3712144" y="5188638"/>
                </a:cubicBezTo>
                <a:cubicBezTo>
                  <a:pt x="3636935" y="5654053"/>
                  <a:pt x="3504143" y="6632972"/>
                  <a:pt x="3348812" y="6679864"/>
                </a:cubicBezTo>
                <a:cubicBezTo>
                  <a:pt x="3193481" y="6726756"/>
                  <a:pt x="2903665" y="5884015"/>
                  <a:pt x="2780160" y="5469992"/>
                </a:cubicBezTo>
                <a:cubicBezTo>
                  <a:pt x="2656655" y="5055969"/>
                  <a:pt x="2615128" y="4535985"/>
                  <a:pt x="2530507" y="4273000"/>
                </a:cubicBezTo>
                <a:cubicBezTo>
                  <a:pt x="2445886" y="4010015"/>
                  <a:pt x="2358871" y="3930968"/>
                  <a:pt x="2272435" y="3892083"/>
                </a:cubicBezTo>
                <a:cubicBezTo>
                  <a:pt x="2185999" y="3853198"/>
                  <a:pt x="1983940" y="3831815"/>
                  <a:pt x="1857339" y="3885147"/>
                </a:cubicBezTo>
                <a:cubicBezTo>
                  <a:pt x="1730738" y="3938479"/>
                  <a:pt x="1599349" y="4003617"/>
                  <a:pt x="1512829" y="4212073"/>
                </a:cubicBezTo>
                <a:cubicBezTo>
                  <a:pt x="1426309" y="4420529"/>
                  <a:pt x="1402491" y="4814863"/>
                  <a:pt x="1338221" y="5135885"/>
                </a:cubicBezTo>
                <a:cubicBezTo>
                  <a:pt x="1273951" y="5456907"/>
                  <a:pt x="1209267" y="5877370"/>
                  <a:pt x="1127206" y="6138208"/>
                </a:cubicBezTo>
                <a:cubicBezTo>
                  <a:pt x="1045145" y="6399046"/>
                  <a:pt x="922052" y="6671607"/>
                  <a:pt x="845852" y="6700915"/>
                </a:cubicBezTo>
                <a:cubicBezTo>
                  <a:pt x="769652" y="6730223"/>
                  <a:pt x="711036" y="6542653"/>
                  <a:pt x="652421" y="63316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857154" y="6189757"/>
            <a:ext cx="5429692" cy="192052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CDCDCD"/>
                </a:solidFill>
                <a:latin typeface="Roboto Light" charset="0"/>
                <a:ea typeface="Roboto Light" charset="0"/>
                <a:cs typeface="Roboto Light" charset="0"/>
              </a:rPr>
              <a:t>DELTA DELTA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CDCDCD"/>
                </a:solidFill>
                <a:latin typeface="Roboto Light" charset="0"/>
                <a:ea typeface="Roboto Light" charset="0"/>
                <a:cs typeface="Roboto Light" charset="0"/>
              </a:rPr>
              <a:t>SIGMA</a:t>
            </a:r>
            <a:endParaRPr lang="en-US" sz="6600" dirty="0">
              <a:solidFill>
                <a:srgbClr val="CDCDCD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9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6</cp:revision>
  <dcterms:created xsi:type="dcterms:W3CDTF">2017-04-13T11:58:25Z</dcterms:created>
  <dcterms:modified xsi:type="dcterms:W3CDTF">2017-09-18T17:47:36Z</dcterms:modified>
</cp:coreProperties>
</file>