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8" r:id="rId2"/>
    <p:sldId id="257" r:id="rId3"/>
  </p:sldIdLst>
  <p:sldSz cx="3657600" cy="1828800"/>
  <p:notesSz cx="6858000" cy="9144000"/>
  <p:defaultTextStyle>
    <a:defPPr>
      <a:defRPr lang="en-US"/>
    </a:defPPr>
    <a:lvl1pPr marL="0" algn="l" defTabSz="263347" rtl="0" eaLnBrk="1" latinLnBrk="0" hangingPunct="1">
      <a:defRPr sz="518" kern="1200">
        <a:solidFill>
          <a:schemeClr val="tx1"/>
        </a:solidFill>
        <a:latin typeface="+mn-lt"/>
        <a:ea typeface="+mn-ea"/>
        <a:cs typeface="+mn-cs"/>
      </a:defRPr>
    </a:lvl1pPr>
    <a:lvl2pPr marL="131674" algn="l" defTabSz="263347" rtl="0" eaLnBrk="1" latinLnBrk="0" hangingPunct="1">
      <a:defRPr sz="518" kern="1200">
        <a:solidFill>
          <a:schemeClr val="tx1"/>
        </a:solidFill>
        <a:latin typeface="+mn-lt"/>
        <a:ea typeface="+mn-ea"/>
        <a:cs typeface="+mn-cs"/>
      </a:defRPr>
    </a:lvl2pPr>
    <a:lvl3pPr marL="263347" algn="l" defTabSz="263347" rtl="0" eaLnBrk="1" latinLnBrk="0" hangingPunct="1">
      <a:defRPr sz="518" kern="1200">
        <a:solidFill>
          <a:schemeClr val="tx1"/>
        </a:solidFill>
        <a:latin typeface="+mn-lt"/>
        <a:ea typeface="+mn-ea"/>
        <a:cs typeface="+mn-cs"/>
      </a:defRPr>
    </a:lvl3pPr>
    <a:lvl4pPr marL="395021" algn="l" defTabSz="263347" rtl="0" eaLnBrk="1" latinLnBrk="0" hangingPunct="1">
      <a:defRPr sz="518" kern="1200">
        <a:solidFill>
          <a:schemeClr val="tx1"/>
        </a:solidFill>
        <a:latin typeface="+mn-lt"/>
        <a:ea typeface="+mn-ea"/>
        <a:cs typeface="+mn-cs"/>
      </a:defRPr>
    </a:lvl4pPr>
    <a:lvl5pPr marL="526694" algn="l" defTabSz="263347" rtl="0" eaLnBrk="1" latinLnBrk="0" hangingPunct="1">
      <a:defRPr sz="518" kern="1200">
        <a:solidFill>
          <a:schemeClr val="tx1"/>
        </a:solidFill>
        <a:latin typeface="+mn-lt"/>
        <a:ea typeface="+mn-ea"/>
        <a:cs typeface="+mn-cs"/>
      </a:defRPr>
    </a:lvl5pPr>
    <a:lvl6pPr marL="658368" algn="l" defTabSz="263347" rtl="0" eaLnBrk="1" latinLnBrk="0" hangingPunct="1">
      <a:defRPr sz="518" kern="1200">
        <a:solidFill>
          <a:schemeClr val="tx1"/>
        </a:solidFill>
        <a:latin typeface="+mn-lt"/>
        <a:ea typeface="+mn-ea"/>
        <a:cs typeface="+mn-cs"/>
      </a:defRPr>
    </a:lvl6pPr>
    <a:lvl7pPr marL="790042" algn="l" defTabSz="263347" rtl="0" eaLnBrk="1" latinLnBrk="0" hangingPunct="1">
      <a:defRPr sz="518" kern="1200">
        <a:solidFill>
          <a:schemeClr val="tx1"/>
        </a:solidFill>
        <a:latin typeface="+mn-lt"/>
        <a:ea typeface="+mn-ea"/>
        <a:cs typeface="+mn-cs"/>
      </a:defRPr>
    </a:lvl7pPr>
    <a:lvl8pPr marL="921715" algn="l" defTabSz="263347" rtl="0" eaLnBrk="1" latinLnBrk="0" hangingPunct="1">
      <a:defRPr sz="518" kern="1200">
        <a:solidFill>
          <a:schemeClr val="tx1"/>
        </a:solidFill>
        <a:latin typeface="+mn-lt"/>
        <a:ea typeface="+mn-ea"/>
        <a:cs typeface="+mn-cs"/>
      </a:defRPr>
    </a:lvl8pPr>
    <a:lvl9pPr marL="1053389" algn="l" defTabSz="263347" rtl="0" eaLnBrk="1" latinLnBrk="0" hangingPunct="1">
      <a:defRPr sz="51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6"/>
    <p:restoredTop sz="94656"/>
  </p:normalViewPr>
  <p:slideViewPr>
    <p:cSldViewPr snapToGrid="0" snapToObjects="1">
      <p:cViewPr>
        <p:scale>
          <a:sx n="179" d="100"/>
          <a:sy n="179" d="100"/>
        </p:scale>
        <p:origin x="1240" y="10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99297"/>
            <a:ext cx="2743200" cy="636693"/>
          </a:xfrm>
        </p:spPr>
        <p:txBody>
          <a:bodyPr anchor="b"/>
          <a:lstStyle>
            <a:lvl1pPr algn="ctr">
              <a:defRPr sz="1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960543"/>
            <a:ext cx="2743200" cy="441537"/>
          </a:xfrm>
        </p:spPr>
        <p:txBody>
          <a:bodyPr/>
          <a:lstStyle>
            <a:lvl1pPr marL="0" indent="0" algn="ctr">
              <a:buNone/>
              <a:defRPr sz="640"/>
            </a:lvl1pPr>
            <a:lvl2pPr marL="121935" indent="0" algn="ctr">
              <a:buNone/>
              <a:defRPr sz="533"/>
            </a:lvl2pPr>
            <a:lvl3pPr marL="243870" indent="0" algn="ctr">
              <a:buNone/>
              <a:defRPr sz="480"/>
            </a:lvl3pPr>
            <a:lvl4pPr marL="365806" indent="0" algn="ctr">
              <a:buNone/>
              <a:defRPr sz="427"/>
            </a:lvl4pPr>
            <a:lvl5pPr marL="487741" indent="0" algn="ctr">
              <a:buNone/>
              <a:defRPr sz="427"/>
            </a:lvl5pPr>
            <a:lvl6pPr marL="609676" indent="0" algn="ctr">
              <a:buNone/>
              <a:defRPr sz="427"/>
            </a:lvl6pPr>
            <a:lvl7pPr marL="731611" indent="0" algn="ctr">
              <a:buNone/>
              <a:defRPr sz="427"/>
            </a:lvl7pPr>
            <a:lvl8pPr marL="853547" indent="0" algn="ctr">
              <a:buNone/>
              <a:defRPr sz="427"/>
            </a:lvl8pPr>
            <a:lvl9pPr marL="975482" indent="0" algn="ctr">
              <a:buNone/>
              <a:defRPr sz="427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9C87E-359E-5F46-8F19-EA791F5D2087}" type="datetimeFigureOut">
              <a:rPr lang="en-US" smtClean="0"/>
              <a:t>5/30/16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D7629-9515-744D-91A7-030230036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731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9C87E-359E-5F46-8F19-EA791F5D2087}" type="datetimeFigureOut">
              <a:rPr lang="en-US" smtClean="0"/>
              <a:t>5/30/16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D7629-9515-744D-91A7-030230036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879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17470" y="97367"/>
            <a:ext cx="788670" cy="154982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1460" y="97367"/>
            <a:ext cx="2320290" cy="154982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9C87E-359E-5F46-8F19-EA791F5D2087}" type="datetimeFigureOut">
              <a:rPr lang="en-US" smtClean="0"/>
              <a:t>5/30/16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D7629-9515-744D-91A7-030230036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57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9C87E-359E-5F46-8F19-EA791F5D2087}" type="datetimeFigureOut">
              <a:rPr lang="en-US" smtClean="0"/>
              <a:t>5/30/16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D7629-9515-744D-91A7-030230036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118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555" y="455930"/>
            <a:ext cx="3154680" cy="760730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9555" y="1223857"/>
            <a:ext cx="3154680" cy="400050"/>
          </a:xfrm>
        </p:spPr>
        <p:txBody>
          <a:bodyPr/>
          <a:lstStyle>
            <a:lvl1pPr marL="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1pPr>
            <a:lvl2pPr marL="121935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2pPr>
            <a:lvl3pPr marL="243870" indent="0">
              <a:buNone/>
              <a:defRPr sz="480">
                <a:solidFill>
                  <a:schemeClr val="tx1">
                    <a:tint val="75000"/>
                  </a:schemeClr>
                </a:solidFill>
              </a:defRPr>
            </a:lvl3pPr>
            <a:lvl4pPr marL="365806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4pPr>
            <a:lvl5pPr marL="487741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5pPr>
            <a:lvl6pPr marL="609676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6pPr>
            <a:lvl7pPr marL="731611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7pPr>
            <a:lvl8pPr marL="853547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8pPr>
            <a:lvl9pPr marL="975482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9C87E-359E-5F46-8F19-EA791F5D2087}" type="datetimeFigureOut">
              <a:rPr lang="en-US" smtClean="0"/>
              <a:t>5/30/16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D7629-9515-744D-91A7-030230036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090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460" y="486833"/>
            <a:ext cx="1554480" cy="116035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51660" y="486833"/>
            <a:ext cx="1554480" cy="116035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9C87E-359E-5F46-8F19-EA791F5D2087}" type="datetimeFigureOut">
              <a:rPr lang="en-US" smtClean="0"/>
              <a:t>5/30/16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D7629-9515-744D-91A7-030230036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812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" y="97367"/>
            <a:ext cx="3154680" cy="35348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937" y="448310"/>
            <a:ext cx="1547336" cy="219710"/>
          </a:xfrm>
        </p:spPr>
        <p:txBody>
          <a:bodyPr anchor="b"/>
          <a:lstStyle>
            <a:lvl1pPr marL="0" indent="0">
              <a:buNone/>
              <a:defRPr sz="640" b="1"/>
            </a:lvl1pPr>
            <a:lvl2pPr marL="121935" indent="0">
              <a:buNone/>
              <a:defRPr sz="533" b="1"/>
            </a:lvl2pPr>
            <a:lvl3pPr marL="243870" indent="0">
              <a:buNone/>
              <a:defRPr sz="480" b="1"/>
            </a:lvl3pPr>
            <a:lvl4pPr marL="365806" indent="0">
              <a:buNone/>
              <a:defRPr sz="427" b="1"/>
            </a:lvl4pPr>
            <a:lvl5pPr marL="487741" indent="0">
              <a:buNone/>
              <a:defRPr sz="427" b="1"/>
            </a:lvl5pPr>
            <a:lvl6pPr marL="609676" indent="0">
              <a:buNone/>
              <a:defRPr sz="427" b="1"/>
            </a:lvl6pPr>
            <a:lvl7pPr marL="731611" indent="0">
              <a:buNone/>
              <a:defRPr sz="427" b="1"/>
            </a:lvl7pPr>
            <a:lvl8pPr marL="853547" indent="0">
              <a:buNone/>
              <a:defRPr sz="427" b="1"/>
            </a:lvl8pPr>
            <a:lvl9pPr marL="975482" indent="0">
              <a:buNone/>
              <a:defRPr sz="42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1937" y="668020"/>
            <a:ext cx="1547336" cy="98255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1660" y="448310"/>
            <a:ext cx="1554956" cy="219710"/>
          </a:xfrm>
        </p:spPr>
        <p:txBody>
          <a:bodyPr anchor="b"/>
          <a:lstStyle>
            <a:lvl1pPr marL="0" indent="0">
              <a:buNone/>
              <a:defRPr sz="640" b="1"/>
            </a:lvl1pPr>
            <a:lvl2pPr marL="121935" indent="0">
              <a:buNone/>
              <a:defRPr sz="533" b="1"/>
            </a:lvl2pPr>
            <a:lvl3pPr marL="243870" indent="0">
              <a:buNone/>
              <a:defRPr sz="480" b="1"/>
            </a:lvl3pPr>
            <a:lvl4pPr marL="365806" indent="0">
              <a:buNone/>
              <a:defRPr sz="427" b="1"/>
            </a:lvl4pPr>
            <a:lvl5pPr marL="487741" indent="0">
              <a:buNone/>
              <a:defRPr sz="427" b="1"/>
            </a:lvl5pPr>
            <a:lvl6pPr marL="609676" indent="0">
              <a:buNone/>
              <a:defRPr sz="427" b="1"/>
            </a:lvl6pPr>
            <a:lvl7pPr marL="731611" indent="0">
              <a:buNone/>
              <a:defRPr sz="427" b="1"/>
            </a:lvl7pPr>
            <a:lvl8pPr marL="853547" indent="0">
              <a:buNone/>
              <a:defRPr sz="427" b="1"/>
            </a:lvl8pPr>
            <a:lvl9pPr marL="975482" indent="0">
              <a:buNone/>
              <a:defRPr sz="42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1660" y="668020"/>
            <a:ext cx="1554956" cy="98255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9C87E-359E-5F46-8F19-EA791F5D2087}" type="datetimeFigureOut">
              <a:rPr lang="en-US" smtClean="0"/>
              <a:t>5/30/16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D7629-9515-744D-91A7-030230036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80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9C87E-359E-5F46-8F19-EA791F5D2087}" type="datetimeFigureOut">
              <a:rPr lang="en-US" smtClean="0"/>
              <a:t>5/30/16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D7629-9515-744D-91A7-030230036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53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9C87E-359E-5F46-8F19-EA791F5D2087}" type="datetimeFigureOut">
              <a:rPr lang="en-US" smtClean="0"/>
              <a:t>5/30/16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D7629-9515-744D-91A7-030230036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759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7" y="121920"/>
            <a:ext cx="1179671" cy="426720"/>
          </a:xfrm>
        </p:spPr>
        <p:txBody>
          <a:bodyPr anchor="b"/>
          <a:lstStyle>
            <a:lvl1pPr>
              <a:defRPr sz="85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4956" y="263314"/>
            <a:ext cx="1851660" cy="1299633"/>
          </a:xfrm>
        </p:spPr>
        <p:txBody>
          <a:bodyPr/>
          <a:lstStyle>
            <a:lvl1pPr>
              <a:defRPr sz="853"/>
            </a:lvl1pPr>
            <a:lvl2pPr>
              <a:defRPr sz="747"/>
            </a:lvl2pPr>
            <a:lvl3pPr>
              <a:defRPr sz="640"/>
            </a:lvl3pPr>
            <a:lvl4pPr>
              <a:defRPr sz="533"/>
            </a:lvl4pPr>
            <a:lvl5pPr>
              <a:defRPr sz="533"/>
            </a:lvl5pPr>
            <a:lvl6pPr>
              <a:defRPr sz="533"/>
            </a:lvl6pPr>
            <a:lvl7pPr>
              <a:defRPr sz="533"/>
            </a:lvl7pPr>
            <a:lvl8pPr>
              <a:defRPr sz="533"/>
            </a:lvl8pPr>
            <a:lvl9pPr>
              <a:defRPr sz="53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7" y="548640"/>
            <a:ext cx="1179671" cy="1016423"/>
          </a:xfrm>
        </p:spPr>
        <p:txBody>
          <a:bodyPr/>
          <a:lstStyle>
            <a:lvl1pPr marL="0" indent="0">
              <a:buNone/>
              <a:defRPr sz="427"/>
            </a:lvl1pPr>
            <a:lvl2pPr marL="121935" indent="0">
              <a:buNone/>
              <a:defRPr sz="373"/>
            </a:lvl2pPr>
            <a:lvl3pPr marL="243870" indent="0">
              <a:buNone/>
              <a:defRPr sz="320"/>
            </a:lvl3pPr>
            <a:lvl4pPr marL="365806" indent="0">
              <a:buNone/>
              <a:defRPr sz="267"/>
            </a:lvl4pPr>
            <a:lvl5pPr marL="487741" indent="0">
              <a:buNone/>
              <a:defRPr sz="267"/>
            </a:lvl5pPr>
            <a:lvl6pPr marL="609676" indent="0">
              <a:buNone/>
              <a:defRPr sz="267"/>
            </a:lvl6pPr>
            <a:lvl7pPr marL="731611" indent="0">
              <a:buNone/>
              <a:defRPr sz="267"/>
            </a:lvl7pPr>
            <a:lvl8pPr marL="853547" indent="0">
              <a:buNone/>
              <a:defRPr sz="267"/>
            </a:lvl8pPr>
            <a:lvl9pPr marL="975482" indent="0">
              <a:buNone/>
              <a:defRPr sz="26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9C87E-359E-5F46-8F19-EA791F5D2087}" type="datetimeFigureOut">
              <a:rPr lang="en-US" smtClean="0"/>
              <a:t>5/30/16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D7629-9515-744D-91A7-030230036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070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7" y="121920"/>
            <a:ext cx="1179671" cy="426720"/>
          </a:xfrm>
        </p:spPr>
        <p:txBody>
          <a:bodyPr anchor="b"/>
          <a:lstStyle>
            <a:lvl1pPr>
              <a:defRPr sz="85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54956" y="263314"/>
            <a:ext cx="1851660" cy="1299633"/>
          </a:xfrm>
        </p:spPr>
        <p:txBody>
          <a:bodyPr anchor="t"/>
          <a:lstStyle>
            <a:lvl1pPr marL="0" indent="0">
              <a:buNone/>
              <a:defRPr sz="853"/>
            </a:lvl1pPr>
            <a:lvl2pPr marL="121935" indent="0">
              <a:buNone/>
              <a:defRPr sz="747"/>
            </a:lvl2pPr>
            <a:lvl3pPr marL="243870" indent="0">
              <a:buNone/>
              <a:defRPr sz="640"/>
            </a:lvl3pPr>
            <a:lvl4pPr marL="365806" indent="0">
              <a:buNone/>
              <a:defRPr sz="533"/>
            </a:lvl4pPr>
            <a:lvl5pPr marL="487741" indent="0">
              <a:buNone/>
              <a:defRPr sz="533"/>
            </a:lvl5pPr>
            <a:lvl6pPr marL="609676" indent="0">
              <a:buNone/>
              <a:defRPr sz="533"/>
            </a:lvl6pPr>
            <a:lvl7pPr marL="731611" indent="0">
              <a:buNone/>
              <a:defRPr sz="533"/>
            </a:lvl7pPr>
            <a:lvl8pPr marL="853547" indent="0">
              <a:buNone/>
              <a:defRPr sz="533"/>
            </a:lvl8pPr>
            <a:lvl9pPr marL="975482" indent="0">
              <a:buNone/>
              <a:defRPr sz="533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7" y="548640"/>
            <a:ext cx="1179671" cy="1016423"/>
          </a:xfrm>
        </p:spPr>
        <p:txBody>
          <a:bodyPr/>
          <a:lstStyle>
            <a:lvl1pPr marL="0" indent="0">
              <a:buNone/>
              <a:defRPr sz="427"/>
            </a:lvl1pPr>
            <a:lvl2pPr marL="121935" indent="0">
              <a:buNone/>
              <a:defRPr sz="373"/>
            </a:lvl2pPr>
            <a:lvl3pPr marL="243870" indent="0">
              <a:buNone/>
              <a:defRPr sz="320"/>
            </a:lvl3pPr>
            <a:lvl4pPr marL="365806" indent="0">
              <a:buNone/>
              <a:defRPr sz="267"/>
            </a:lvl4pPr>
            <a:lvl5pPr marL="487741" indent="0">
              <a:buNone/>
              <a:defRPr sz="267"/>
            </a:lvl5pPr>
            <a:lvl6pPr marL="609676" indent="0">
              <a:buNone/>
              <a:defRPr sz="267"/>
            </a:lvl6pPr>
            <a:lvl7pPr marL="731611" indent="0">
              <a:buNone/>
              <a:defRPr sz="267"/>
            </a:lvl7pPr>
            <a:lvl8pPr marL="853547" indent="0">
              <a:buNone/>
              <a:defRPr sz="267"/>
            </a:lvl8pPr>
            <a:lvl9pPr marL="975482" indent="0">
              <a:buNone/>
              <a:defRPr sz="26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9C87E-359E-5F46-8F19-EA791F5D2087}" type="datetimeFigureOut">
              <a:rPr lang="en-US" smtClean="0"/>
              <a:t>5/30/16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D7629-9515-744D-91A7-030230036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739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460" y="97367"/>
            <a:ext cx="3154680" cy="353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460" y="486833"/>
            <a:ext cx="3154680" cy="11603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1460" y="1695027"/>
            <a:ext cx="822960" cy="9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E9C87E-359E-5F46-8F19-EA791F5D2087}" type="datetimeFigureOut">
              <a:rPr lang="en-US" smtClean="0"/>
              <a:t>5/30/16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1580" y="1695027"/>
            <a:ext cx="1234440" cy="9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83180" y="1695027"/>
            <a:ext cx="822960" cy="9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DD7629-9515-744D-91A7-030230036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09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243870" rtl="0" eaLnBrk="1" latinLnBrk="0" hangingPunct="1">
        <a:lnSpc>
          <a:spcPct val="90000"/>
        </a:lnSpc>
        <a:spcBef>
          <a:spcPct val="0"/>
        </a:spcBef>
        <a:buNone/>
        <a:defRPr sz="117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968" indent="-60968" algn="l" defTabSz="24387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747" kern="1200">
          <a:solidFill>
            <a:schemeClr val="tx1"/>
          </a:solidFill>
          <a:latin typeface="+mn-lt"/>
          <a:ea typeface="+mn-ea"/>
          <a:cs typeface="+mn-cs"/>
        </a:defRPr>
      </a:lvl1pPr>
      <a:lvl2pPr marL="182903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640" kern="1200">
          <a:solidFill>
            <a:schemeClr val="tx1"/>
          </a:solidFill>
          <a:latin typeface="+mn-lt"/>
          <a:ea typeface="+mn-ea"/>
          <a:cs typeface="+mn-cs"/>
        </a:defRPr>
      </a:lvl2pPr>
      <a:lvl3pPr marL="304838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533" kern="1200">
          <a:solidFill>
            <a:schemeClr val="tx1"/>
          </a:solidFill>
          <a:latin typeface="+mn-lt"/>
          <a:ea typeface="+mn-ea"/>
          <a:cs typeface="+mn-cs"/>
        </a:defRPr>
      </a:lvl3pPr>
      <a:lvl4pPr marL="426773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4pPr>
      <a:lvl5pPr marL="548709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5pPr>
      <a:lvl6pPr marL="670644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6pPr>
      <a:lvl7pPr marL="792579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7pPr>
      <a:lvl8pPr marL="914514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8pPr>
      <a:lvl9pPr marL="1036450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1pPr>
      <a:lvl2pPr marL="121935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2pPr>
      <a:lvl3pPr marL="243870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3pPr>
      <a:lvl4pPr marL="365806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4pPr>
      <a:lvl5pPr marL="487741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5pPr>
      <a:lvl6pPr marL="609676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6pPr>
      <a:lvl7pPr marL="731611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7pPr>
      <a:lvl8pPr marL="853547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8pPr>
      <a:lvl9pPr marL="975482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gi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252" y="285353"/>
            <a:ext cx="3235097" cy="1258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555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252" y="285353"/>
            <a:ext cx="3235097" cy="1258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1058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</TotalTime>
  <Words>0</Words>
  <Application>Microsoft Macintosh PowerPoint</Application>
  <PresentationFormat>Custom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Calibri Light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George M. Sun</dc:creator>
  <cp:lastModifiedBy>George M. Sun</cp:lastModifiedBy>
  <cp:revision>9</cp:revision>
  <dcterms:created xsi:type="dcterms:W3CDTF">2016-04-28T03:56:15Z</dcterms:created>
  <dcterms:modified xsi:type="dcterms:W3CDTF">2016-05-30T08:10:58Z</dcterms:modified>
</cp:coreProperties>
</file>