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>
      <p:cViewPr>
        <p:scale>
          <a:sx n="144" d="100"/>
          <a:sy n="144" d="100"/>
        </p:scale>
        <p:origin x="26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C87E-359E-5F46-8F19-EA791F5D208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" y="1246386"/>
            <a:ext cx="2995273" cy="1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Sun</dc:creator>
  <cp:lastModifiedBy>George M. Sun</cp:lastModifiedBy>
  <cp:revision>7</cp:revision>
  <dcterms:created xsi:type="dcterms:W3CDTF">2016-04-28T03:56:15Z</dcterms:created>
  <dcterms:modified xsi:type="dcterms:W3CDTF">2016-05-26T01:14:37Z</dcterms:modified>
</cp:coreProperties>
</file>