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13716000" cy="2514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94"/>
  </p:normalViewPr>
  <p:slideViewPr>
    <p:cSldViewPr snapToGrid="0" snapToObjects="1">
      <p:cViewPr>
        <p:scale>
          <a:sx n="62" d="100"/>
          <a:sy n="62" d="100"/>
        </p:scale>
        <p:origin x="64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11533"/>
            <a:ext cx="102870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320747"/>
            <a:ext cx="102870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33879"/>
            <a:ext cx="2957513" cy="2131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33879"/>
            <a:ext cx="8701088" cy="2131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626904"/>
            <a:ext cx="1183005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1682803"/>
            <a:ext cx="1183005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69396"/>
            <a:ext cx="5829300" cy="1595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69396"/>
            <a:ext cx="5829300" cy="1595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3879"/>
            <a:ext cx="11830050" cy="486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616426"/>
            <a:ext cx="5802510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918527"/>
            <a:ext cx="5802510" cy="1351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616426"/>
            <a:ext cx="5831087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918527"/>
            <a:ext cx="5831087" cy="13510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7640"/>
            <a:ext cx="442376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62056"/>
            <a:ext cx="694372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54380"/>
            <a:ext cx="442376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7640"/>
            <a:ext cx="442376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62056"/>
            <a:ext cx="694372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54380"/>
            <a:ext cx="442376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33879"/>
            <a:ext cx="1183005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69396"/>
            <a:ext cx="1183005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330662"/>
            <a:ext cx="308610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C48C-B3F3-8F41-AD79-6F11173CF5D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330662"/>
            <a:ext cx="462915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330662"/>
            <a:ext cx="308610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6EC8-3396-D447-905C-70F0C068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 b="59075"/>
          <a:stretch/>
        </p:blipFill>
        <p:spPr>
          <a:xfrm>
            <a:off x="0" y="0"/>
            <a:ext cx="13716000" cy="2514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3716000" cy="25146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09788"/>
            <a:ext cx="7336945" cy="923330"/>
          </a:xfrm>
          <a:prstGeom prst="rect">
            <a:avLst/>
          </a:prstGeom>
          <a:noFill/>
        </p:spPr>
        <p:txBody>
          <a:bodyPr wrap="none" lIns="1143000" tIns="0" rIns="0" bIns="0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Delta Delta Sigma</a:t>
            </a:r>
            <a:endParaRPr lang="en-US" sz="60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23354"/>
            <a:ext cx="7452361" cy="276999"/>
          </a:xfrm>
          <a:prstGeom prst="rect">
            <a:avLst/>
          </a:prstGeom>
          <a:noFill/>
        </p:spPr>
        <p:txBody>
          <a:bodyPr wrap="none" lIns="114300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UNIVERSITY OF WASHINGTON’S PRE-DENTAL SOCIETY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M. Sun</dc:creator>
  <cp:lastModifiedBy>George M. Sun</cp:lastModifiedBy>
  <cp:revision>9</cp:revision>
  <dcterms:created xsi:type="dcterms:W3CDTF">2016-04-16T07:23:58Z</dcterms:created>
  <dcterms:modified xsi:type="dcterms:W3CDTF">2016-06-01T01:18:00Z</dcterms:modified>
</cp:coreProperties>
</file>