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43891200" cy="18288000"/>
  <p:notesSz cx="6858000" cy="9144000"/>
  <p:defaultTextStyle>
    <a:defPPr>
      <a:defRPr lang="en-US"/>
    </a:defPPr>
    <a:lvl1pPr marL="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1pPr>
    <a:lvl2pPr marL="155448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2pPr>
    <a:lvl3pPr marL="310896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3pPr>
    <a:lvl4pPr marL="466344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4pPr>
    <a:lvl5pPr marL="621792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5pPr>
    <a:lvl6pPr marL="777240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6pPr>
    <a:lvl7pPr marL="932688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7pPr>
    <a:lvl8pPr marL="1088136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8pPr>
    <a:lvl9pPr marL="12435840" algn="l" defTabSz="3108960" rtl="0" eaLnBrk="1" latinLnBrk="0" hangingPunct="1">
      <a:defRPr sz="61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9AA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>
        <p:scale>
          <a:sx n="19" d="100"/>
          <a:sy n="19" d="100"/>
        </p:scale>
        <p:origin x="180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2992968"/>
            <a:ext cx="329184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9605435"/>
            <a:ext cx="329184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973667"/>
            <a:ext cx="946404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973667"/>
            <a:ext cx="2784348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4559303"/>
            <a:ext cx="3785616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2238569"/>
            <a:ext cx="3785616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4868333"/>
            <a:ext cx="186537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4868333"/>
            <a:ext cx="186537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973668"/>
            <a:ext cx="3785616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483101"/>
            <a:ext cx="1856803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6680200"/>
            <a:ext cx="1856803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483101"/>
            <a:ext cx="18659477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6680200"/>
            <a:ext cx="1865947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9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219200"/>
            <a:ext cx="14156053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633135"/>
            <a:ext cx="2221992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5486400"/>
            <a:ext cx="14156053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219200"/>
            <a:ext cx="14156053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633135"/>
            <a:ext cx="2221992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5486400"/>
            <a:ext cx="14156053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973668"/>
            <a:ext cx="3785616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4868333"/>
            <a:ext cx="3785616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6950268"/>
            <a:ext cx="98755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6950268"/>
            <a:ext cx="148132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6950268"/>
            <a:ext cx="98755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18288000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548" y="4445000"/>
            <a:ext cx="23190200" cy="998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54" y="4140200"/>
            <a:ext cx="65278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0" y="1930400"/>
            <a:ext cx="12420600" cy="1442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891200" cy="18288000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631" r="7631" b="9458"/>
          <a:stretch/>
        </p:blipFill>
        <p:spPr>
          <a:xfrm>
            <a:off x="16683134" y="2687377"/>
            <a:ext cx="10524932" cy="130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0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11</cp:revision>
  <cp:lastPrinted>2017-09-18T17:56:28Z</cp:lastPrinted>
  <dcterms:created xsi:type="dcterms:W3CDTF">2017-04-13T11:58:25Z</dcterms:created>
  <dcterms:modified xsi:type="dcterms:W3CDTF">2017-09-18T18:16:44Z</dcterms:modified>
</cp:coreProperties>
</file>