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71" r:id="rId9"/>
    <p:sldId id="262" r:id="rId10"/>
    <p:sldId id="272" r:id="rId11"/>
    <p:sldId id="265" r:id="rId12"/>
    <p:sldId id="27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7"/>
    <p:restoredTop sz="63825" autoAdjust="0"/>
  </p:normalViewPr>
  <p:slideViewPr>
    <p:cSldViewPr snapToGrid="0" snapToObjects="1">
      <p:cViewPr varScale="1">
        <p:scale>
          <a:sx n="112" d="100"/>
          <a:sy n="112" d="100"/>
        </p:scale>
        <p:origin x="-88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1" d="1"/>
        <a:sy n="1" d="1"/>
      </p:scale>
      <p:origin x="0" y="25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D8999-FA7C-C740-8EA1-787687661684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F8501-9E5C-1945-9A48-E13768A3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//DEMO DATA POINTS</a:t>
            </a:r>
          </a:p>
          <a:p>
            <a:endParaRPr lang="en-US" dirty="0" smtClean="0"/>
          </a:p>
          <a:p>
            <a:r>
              <a:rPr lang="en-US" dirty="0" smtClean="0"/>
              <a:t>//Contextual data points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se:Service</a:t>
            </a:r>
            <a:r>
              <a:rPr lang="en-US" dirty="0" smtClean="0"/>
              <a:t>) RETURN se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st:Service_Type</a:t>
            </a:r>
            <a:r>
              <a:rPr lang="en-US" dirty="0" smtClean="0"/>
              <a:t>) RETURN </a:t>
            </a:r>
            <a:r>
              <a:rPr lang="en-US" dirty="0" err="1" smtClean="0"/>
              <a:t>st</a:t>
            </a:r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dv:Delivery_Vector</a:t>
            </a:r>
            <a:r>
              <a:rPr lang="en-US" dirty="0" smtClean="0"/>
              <a:t>) RETURN dv</a:t>
            </a:r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dv:Delivery_Vector</a:t>
            </a:r>
            <a:r>
              <a:rPr lang="en-US" dirty="0" smtClean="0"/>
              <a:t>)&lt;--(</a:t>
            </a:r>
            <a:r>
              <a:rPr lang="en-US" dirty="0" err="1" smtClean="0"/>
              <a:t>st:Service_Type</a:t>
            </a:r>
            <a:r>
              <a:rPr lang="en-US" dirty="0" smtClean="0"/>
              <a:t>) RETURN </a:t>
            </a:r>
            <a:r>
              <a:rPr lang="en-US" dirty="0" err="1" smtClean="0"/>
              <a:t>dv,st</a:t>
            </a:r>
            <a:r>
              <a:rPr lang="en-US" dirty="0" smtClean="0"/>
              <a:t> //Context specific relationship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st:Service_Type</a:t>
            </a:r>
            <a:r>
              <a:rPr lang="en-US" dirty="0" smtClean="0"/>
              <a:t>)&lt;--(</a:t>
            </a:r>
            <a:r>
              <a:rPr lang="en-US" dirty="0" err="1" smtClean="0"/>
              <a:t>se:Service</a:t>
            </a:r>
            <a:r>
              <a:rPr lang="en-US" dirty="0" smtClean="0"/>
              <a:t>) RETURN </a:t>
            </a:r>
            <a:r>
              <a:rPr lang="en-US" dirty="0" err="1" smtClean="0"/>
              <a:t>st,se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dv:Delivery_Vector</a:t>
            </a:r>
            <a:r>
              <a:rPr lang="en-US" dirty="0" smtClean="0"/>
              <a:t>)&lt;--(</a:t>
            </a:r>
            <a:r>
              <a:rPr lang="en-US" dirty="0" err="1" smtClean="0"/>
              <a:t>st:Service_Type</a:t>
            </a:r>
            <a:r>
              <a:rPr lang="en-US" dirty="0" smtClean="0"/>
              <a:t>)&lt;--(</a:t>
            </a:r>
            <a:r>
              <a:rPr lang="en-US" dirty="0" err="1" smtClean="0"/>
              <a:t>se:Service</a:t>
            </a:r>
            <a:r>
              <a:rPr lang="en-US" dirty="0" smtClean="0"/>
              <a:t>) RETURN </a:t>
            </a:r>
            <a:r>
              <a:rPr lang="en-US" dirty="0" err="1" smtClean="0"/>
              <a:t>dv,st,se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()-[</a:t>
            </a:r>
            <a:r>
              <a:rPr lang="en-US" dirty="0" err="1" smtClean="0"/>
              <a:t>r:DEVELOPS</a:t>
            </a:r>
            <a:r>
              <a:rPr lang="en-US" dirty="0" smtClean="0"/>
              <a:t>]-&gt;() RETURN r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so:Software</a:t>
            </a:r>
            <a:r>
              <a:rPr lang="en-US" dirty="0" smtClean="0"/>
              <a:t>)&lt;--(</a:t>
            </a:r>
            <a:r>
              <a:rPr lang="en-US" dirty="0" err="1" smtClean="0"/>
              <a:t>sd:Software_Developer</a:t>
            </a:r>
            <a:r>
              <a:rPr lang="en-US" dirty="0" smtClean="0"/>
              <a:t>) RETURN </a:t>
            </a:r>
            <a:r>
              <a:rPr lang="en-US" dirty="0" err="1" smtClean="0"/>
              <a:t>so,sd</a:t>
            </a:r>
            <a:r>
              <a:rPr lang="en-US" dirty="0" smtClean="0"/>
              <a:t> //Differences in returned data</a:t>
            </a:r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) RETURN no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)-[*0..1]-&gt;(</a:t>
            </a:r>
            <a:r>
              <a:rPr lang="en-US" dirty="0" err="1" smtClean="0"/>
              <a:t>unk</a:t>
            </a:r>
            <a:r>
              <a:rPr lang="en-US" dirty="0" smtClean="0"/>
              <a:t>) RETURN </a:t>
            </a:r>
            <a:r>
              <a:rPr lang="en-US" dirty="0" err="1" smtClean="0"/>
              <a:t>mo,unk</a:t>
            </a:r>
            <a:r>
              <a:rPr lang="en-US" dirty="0" smtClean="0"/>
              <a:t> //New type of relationship, what if we don't know how things are related?</a:t>
            </a:r>
          </a:p>
          <a:p>
            <a:endParaRPr lang="en-US" dirty="0" smtClean="0"/>
          </a:p>
          <a:p>
            <a:r>
              <a:rPr lang="en-US" dirty="0" smtClean="0"/>
              <a:t>//Where are we getting this other stuff from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is:Intel_Source</a:t>
            </a:r>
            <a:r>
              <a:rPr lang="en-US" dirty="0" smtClean="0"/>
              <a:t>) RETURN is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in:Intel</a:t>
            </a:r>
            <a:r>
              <a:rPr lang="en-US" dirty="0" smtClean="0"/>
              <a:t>) RETURN in</a:t>
            </a:r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 RETURN ex</a:t>
            </a:r>
          </a:p>
          <a:p>
            <a:endParaRPr lang="en-US" dirty="0" smtClean="0"/>
          </a:p>
          <a:p>
            <a:r>
              <a:rPr lang="en-US" dirty="0" smtClean="0"/>
              <a:t>//// Exploit kits their payloads and the </a:t>
            </a:r>
            <a:r>
              <a:rPr lang="en-US" dirty="0" err="1" smtClean="0"/>
              <a:t>intel</a:t>
            </a:r>
            <a:r>
              <a:rPr lang="en-US" dirty="0" smtClean="0"/>
              <a:t> associated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in:Intel</a:t>
            </a:r>
            <a:r>
              <a:rPr lang="en-US" dirty="0" smtClean="0"/>
              <a:t>) RETURN </a:t>
            </a:r>
            <a:r>
              <a:rPr lang="en-US" dirty="0" err="1" smtClean="0"/>
              <a:t>ex,pa,in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//// Exploit kits their payloads and the </a:t>
            </a:r>
            <a:r>
              <a:rPr lang="en-US" dirty="0" err="1" smtClean="0"/>
              <a:t>intel</a:t>
            </a:r>
            <a:r>
              <a:rPr lang="en-US" dirty="0" smtClean="0"/>
              <a:t> associated</a:t>
            </a:r>
          </a:p>
          <a:p>
            <a:r>
              <a:rPr lang="en-US" dirty="0" smtClean="0"/>
              <a:t>MATCH (in2:Intel)--&gt;(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in:Intel</a:t>
            </a:r>
            <a:r>
              <a:rPr lang="en-US" dirty="0" smtClean="0"/>
              <a:t>) RETURN ex,pa,in,in2 ///&lt;--- </a:t>
            </a:r>
            <a:r>
              <a:rPr lang="en-US" dirty="0" err="1" smtClean="0"/>
              <a:t>slowish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//// Exploit Kits and their Vulnerabilities</a:t>
            </a:r>
          </a:p>
          <a:p>
            <a:r>
              <a:rPr lang="en-US" dirty="0" smtClean="0"/>
              <a:t>MATCH ()-[</a:t>
            </a:r>
            <a:r>
              <a:rPr lang="en-US" dirty="0" err="1" smtClean="0"/>
              <a:t>r:EXPLOITS</a:t>
            </a:r>
            <a:r>
              <a:rPr lang="en-US" dirty="0" smtClean="0"/>
              <a:t>]-&gt;() RETURN r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 RETURN </a:t>
            </a:r>
            <a:r>
              <a:rPr lang="en-US" dirty="0" err="1" smtClean="0"/>
              <a:t>ex,vu</a:t>
            </a:r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) RETURN </a:t>
            </a:r>
            <a:r>
              <a:rPr lang="en-US" dirty="0" err="1" smtClean="0"/>
              <a:t>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//// Motive to payload to exploit to </a:t>
            </a:r>
            <a:r>
              <a:rPr lang="en-US" dirty="0" err="1" smtClean="0"/>
              <a:t>vuln</a:t>
            </a:r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 {</a:t>
            </a:r>
            <a:r>
              <a:rPr lang="en-US" dirty="0" err="1" smtClean="0"/>
              <a:t>name:"Financial</a:t>
            </a:r>
            <a:r>
              <a:rPr lang="en-US" dirty="0" smtClean="0"/>
              <a:t> Extortion"})--&gt;(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) RETURN </a:t>
            </a:r>
            <a:r>
              <a:rPr lang="en-US" dirty="0" err="1" smtClean="0"/>
              <a:t>mo,pa,ex,vu,so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//Attempt some temporal analysis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 {</a:t>
            </a:r>
            <a:r>
              <a:rPr lang="en-US" dirty="0" err="1" smtClean="0"/>
              <a:t>name:"Financial</a:t>
            </a:r>
            <a:r>
              <a:rPr lang="en-US" dirty="0" smtClean="0"/>
              <a:t> Extortion"})--&gt;(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) WHERE </a:t>
            </a:r>
            <a:r>
              <a:rPr lang="en-US" dirty="0" err="1" smtClean="0"/>
              <a:t>vu.date_disclosed</a:t>
            </a:r>
            <a:r>
              <a:rPr lang="en-US" dirty="0" smtClean="0"/>
              <a:t> =~ "2015-.*" RETURN </a:t>
            </a:r>
            <a:r>
              <a:rPr lang="en-US" dirty="0" err="1" smtClean="0"/>
              <a:t>mo,pa,ex,vu,so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 {</a:t>
            </a:r>
            <a:r>
              <a:rPr lang="en-US" dirty="0" err="1" smtClean="0"/>
              <a:t>name:"Financial</a:t>
            </a:r>
            <a:r>
              <a:rPr lang="en-US" dirty="0" smtClean="0"/>
              <a:t> Extortion"})--&gt;(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 {</a:t>
            </a:r>
            <a:r>
              <a:rPr lang="en-US" dirty="0" err="1" smtClean="0"/>
              <a:t>name:"Flash</a:t>
            </a:r>
            <a:r>
              <a:rPr lang="en-US" dirty="0" smtClean="0"/>
              <a:t> Player"}) RETURN </a:t>
            </a:r>
            <a:r>
              <a:rPr lang="en-US" dirty="0" err="1" smtClean="0"/>
              <a:t>mo,pa,ex,vu,so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sa:Sample</a:t>
            </a:r>
            <a:r>
              <a:rPr lang="en-US" dirty="0" smtClean="0"/>
              <a:t>)-[*0..2]-&gt;(</a:t>
            </a:r>
            <a:r>
              <a:rPr lang="en-US" dirty="0" err="1" smtClean="0"/>
              <a:t>unk</a:t>
            </a:r>
            <a:r>
              <a:rPr lang="en-US" dirty="0" smtClean="0"/>
              <a:t>) RETURN </a:t>
            </a:r>
            <a:r>
              <a:rPr lang="en-US" dirty="0" err="1" smtClean="0"/>
              <a:t>unk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//Show me all of the things!</a:t>
            </a:r>
          </a:p>
          <a:p>
            <a:r>
              <a:rPr lang="en-US" smtClean="0"/>
              <a:t>MATCH n RETURN n;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F8501-9E5C-1945-9A48-E13768A3B4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n@silentshadow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Understanding malware evolution using Neo4j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UI makes data exploration super easy</a:t>
            </a:r>
          </a:p>
          <a:p>
            <a:r>
              <a:rPr lang="en-US" dirty="0" smtClean="0"/>
              <a:t>Cypher</a:t>
            </a:r>
            <a:r>
              <a:rPr lang="en-US" baseline="0" dirty="0" smtClean="0"/>
              <a:t> is pretty awesome</a:t>
            </a:r>
          </a:p>
          <a:p>
            <a:r>
              <a:rPr lang="en-US" baseline="0" dirty="0" smtClean="0"/>
              <a:t>Installation works well</a:t>
            </a:r>
          </a:p>
        </p:txBody>
      </p:sp>
    </p:spTree>
    <p:extLst>
      <p:ext uri="{BB962C8B-B14F-4D97-AF65-F5344CB8AC3E}">
        <p14:creationId xmlns:p14="http://schemas.microsoft.com/office/powerpoint/2010/main" val="18827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Analysis</a:t>
            </a:r>
            <a:r>
              <a:rPr lang="en-US" baseline="0" dirty="0" smtClean="0"/>
              <a:t> is difficult </a:t>
            </a:r>
          </a:p>
          <a:p>
            <a:pPr lvl="1"/>
            <a:r>
              <a:rPr lang="en-US" baseline="0" dirty="0" smtClean="0"/>
              <a:t>I haven’t figured out how to do this well</a:t>
            </a:r>
          </a:p>
          <a:p>
            <a:pPr lvl="1"/>
            <a:r>
              <a:rPr lang="en-US" baseline="0" dirty="0" smtClean="0"/>
              <a:t>Intel nodes are the closest thing I have found so far</a:t>
            </a:r>
          </a:p>
          <a:p>
            <a:r>
              <a:rPr lang="en-US" baseline="0" dirty="0" smtClean="0"/>
              <a:t>Importing new data</a:t>
            </a:r>
          </a:p>
          <a:p>
            <a:pPr lvl="1"/>
            <a:r>
              <a:rPr lang="en-US" baseline="0" dirty="0" smtClean="0"/>
              <a:t>Flexibility lends itself to making data import difficult</a:t>
            </a:r>
          </a:p>
          <a:p>
            <a:pPr lvl="1"/>
            <a:r>
              <a:rPr lang="en-US" baseline="0" dirty="0" smtClean="0"/>
              <a:t>Missing a datapoint can orphan data</a:t>
            </a:r>
          </a:p>
          <a:p>
            <a:pPr lvl="1"/>
            <a:r>
              <a:rPr lang="en-US" baseline="0" dirty="0" smtClean="0"/>
              <a:t>No constraints for creating unique relationships</a:t>
            </a:r>
          </a:p>
          <a:p>
            <a:pPr lvl="0"/>
            <a:r>
              <a:rPr lang="en-US" baseline="0" dirty="0" smtClean="0"/>
              <a:t>Sharing data</a:t>
            </a:r>
          </a:p>
          <a:p>
            <a:pPr lvl="1"/>
            <a:r>
              <a:rPr lang="en-US" baseline="0" dirty="0" smtClean="0"/>
              <a:t>How???</a:t>
            </a:r>
          </a:p>
        </p:txBody>
      </p:sp>
    </p:spTree>
    <p:extLst>
      <p:ext uri="{BB962C8B-B14F-4D97-AF65-F5344CB8AC3E}">
        <p14:creationId xmlns:p14="http://schemas.microsoft.com/office/powerpoint/2010/main" val="44039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your internal asset demographics</a:t>
            </a:r>
          </a:p>
          <a:p>
            <a:r>
              <a:rPr lang="en-US" dirty="0" smtClean="0"/>
              <a:t>Data backed graphics that can help drive starting a smart patching plan</a:t>
            </a:r>
          </a:p>
          <a:p>
            <a:pPr lvl="1"/>
            <a:r>
              <a:rPr lang="en-US" dirty="0" smtClean="0"/>
              <a:t>*Patch all the things!</a:t>
            </a:r>
          </a:p>
          <a:p>
            <a:r>
              <a:rPr lang="en-US" dirty="0" smtClean="0"/>
              <a:t>User demographics</a:t>
            </a:r>
          </a:p>
          <a:p>
            <a:r>
              <a:rPr lang="en-US" dirty="0" smtClean="0"/>
              <a:t>Tie in other data</a:t>
            </a:r>
          </a:p>
          <a:p>
            <a:pPr lvl="1"/>
            <a:r>
              <a:rPr lang="en-US" dirty="0" smtClean="0"/>
              <a:t>IOC’s and 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257796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23008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dan@silentshadow.net</a:t>
            </a:r>
            <a:endParaRPr lang="en-US" dirty="0" smtClean="0"/>
          </a:p>
          <a:p>
            <a:r>
              <a:rPr lang="en-US" dirty="0" smtClean="0"/>
              <a:t>@d37ta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deltajuliet</a:t>
            </a:r>
            <a:r>
              <a:rPr lang="en-US" dirty="0" smtClean="0"/>
              <a:t>/</a:t>
            </a:r>
            <a:r>
              <a:rPr lang="en-US" dirty="0" err="1" smtClean="0"/>
              <a:t>MalVis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0000" y="4078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started all of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malware families/variants</a:t>
            </a:r>
          </a:p>
          <a:p>
            <a:r>
              <a:rPr lang="en-US" baseline="0" dirty="0" smtClean="0"/>
              <a:t>Some are similar</a:t>
            </a:r>
          </a:p>
          <a:p>
            <a:r>
              <a:rPr lang="en-US" baseline="0" dirty="0" smtClean="0"/>
              <a:t>Some are very different</a:t>
            </a:r>
          </a:p>
          <a:p>
            <a:r>
              <a:rPr lang="en-US" baseline="0" dirty="0" smtClean="0"/>
              <a:t>Which malware targets my org? my family and friends?</a:t>
            </a:r>
          </a:p>
          <a:p>
            <a:r>
              <a:rPr lang="en-US" baseline="0" dirty="0" smtClean="0"/>
              <a:t>Understanding current traits and changes is the key to getting ahead</a:t>
            </a:r>
          </a:p>
        </p:txBody>
      </p:sp>
    </p:spTree>
    <p:extLst>
      <p:ext uri="{BB962C8B-B14F-4D97-AF65-F5344CB8AC3E}">
        <p14:creationId xmlns:p14="http://schemas.microsoft.com/office/powerpoint/2010/main" val="207933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file</a:t>
            </a:r>
            <a:r>
              <a:rPr lang="en-US" baseline="0" dirty="0" smtClean="0"/>
              <a:t> notes</a:t>
            </a:r>
          </a:p>
          <a:p>
            <a:r>
              <a:rPr lang="en-US" dirty="0" smtClean="0"/>
              <a:t>Personal</a:t>
            </a:r>
            <a:r>
              <a:rPr lang="en-US" baseline="0" dirty="0" smtClean="0"/>
              <a:t> Wiki</a:t>
            </a:r>
          </a:p>
          <a:p>
            <a:r>
              <a:rPr lang="en-US" baseline="0" dirty="0" err="1" smtClean="0"/>
              <a:t>MongoDB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2476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</a:p>
          <a:p>
            <a:pPr lvl="1"/>
            <a:r>
              <a:rPr lang="en-US" dirty="0" smtClean="0"/>
              <a:t>Relates data using</a:t>
            </a:r>
            <a:r>
              <a:rPr lang="en-US" baseline="0" dirty="0" smtClean="0"/>
              <a:t> relationships</a:t>
            </a:r>
          </a:p>
          <a:p>
            <a:pPr lvl="0"/>
            <a:r>
              <a:rPr lang="en-US" dirty="0" smtClean="0"/>
              <a:t>Nodes</a:t>
            </a:r>
          </a:p>
          <a:p>
            <a:pPr lvl="0"/>
            <a:r>
              <a:rPr lang="en-US" dirty="0" smtClean="0"/>
              <a:t>Relationships</a:t>
            </a:r>
          </a:p>
          <a:p>
            <a:pPr lvl="0"/>
            <a:r>
              <a:rPr lang="en-US" dirty="0" smtClean="0"/>
              <a:t>Ability to visualize similarities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194539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is this helpful?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data storage</a:t>
            </a:r>
          </a:p>
          <a:p>
            <a:r>
              <a:rPr lang="en-US" dirty="0" smtClean="0"/>
              <a:t>Exploring</a:t>
            </a:r>
            <a:r>
              <a:rPr lang="en-US" baseline="0" dirty="0" smtClean="0"/>
              <a:t> data is easy</a:t>
            </a:r>
          </a:p>
          <a:p>
            <a:pPr lvl="1"/>
            <a:r>
              <a:rPr lang="en-US" dirty="0" smtClean="0"/>
              <a:t>Relationships</a:t>
            </a:r>
            <a:r>
              <a:rPr lang="en-US" baseline="0" dirty="0" smtClean="0"/>
              <a:t> are immediately apparent</a:t>
            </a:r>
          </a:p>
          <a:p>
            <a:pPr lvl="0"/>
            <a:r>
              <a:rPr lang="en-US" baseline="0" dirty="0" smtClean="0"/>
              <a:t>Makes explaining complex malware easier to explain to less technical people</a:t>
            </a:r>
          </a:p>
        </p:txBody>
      </p:sp>
    </p:spTree>
    <p:extLst>
      <p:ext uri="{BB962C8B-B14F-4D97-AF65-F5344CB8AC3E}">
        <p14:creationId xmlns:p14="http://schemas.microsoft.com/office/powerpoint/2010/main" val="86392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r>
              <a:rPr lang="en-US" baseline="0" dirty="0" smtClean="0"/>
              <a:t>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notation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n:Node</a:t>
            </a:r>
            <a:r>
              <a:rPr lang="en-US" baseline="0" dirty="0" smtClean="0"/>
              <a:t> {</a:t>
            </a:r>
            <a:r>
              <a:rPr lang="en-US" baseline="0" dirty="0" err="1" smtClean="0"/>
              <a:t>name:”Something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other_data:”datapoint</a:t>
            </a:r>
            <a:r>
              <a:rPr lang="en-US" baseline="0" dirty="0" smtClean="0"/>
              <a:t>”)</a:t>
            </a:r>
          </a:p>
          <a:p>
            <a:pPr lvl="1"/>
            <a:r>
              <a:rPr lang="en-US" dirty="0" smtClean="0"/>
              <a:t>n  is the node identifier</a:t>
            </a:r>
          </a:p>
          <a:p>
            <a:pPr lvl="1"/>
            <a:r>
              <a:rPr lang="en-US" dirty="0" smtClean="0"/>
              <a:t>Node is the label for the node</a:t>
            </a:r>
          </a:p>
          <a:p>
            <a:pPr lvl="1"/>
            <a:r>
              <a:rPr lang="en-US" dirty="0" smtClean="0"/>
              <a:t>name and </a:t>
            </a:r>
            <a:r>
              <a:rPr lang="en-US" dirty="0" err="1" smtClean="0"/>
              <a:t>other_data</a:t>
            </a:r>
            <a:r>
              <a:rPr lang="en-US" dirty="0" smtClean="0"/>
              <a:t> are attributes of the node</a:t>
            </a:r>
          </a:p>
          <a:p>
            <a:r>
              <a:rPr lang="en-US" dirty="0" smtClean="0"/>
              <a:t>Relationship notation</a:t>
            </a:r>
          </a:p>
          <a:p>
            <a:pPr lvl="1"/>
            <a:r>
              <a:rPr lang="en-US" dirty="0" smtClean="0"/>
              <a:t>(n1:Node) – [</a:t>
            </a:r>
            <a:r>
              <a:rPr lang="en-US" dirty="0" err="1" smtClean="0"/>
              <a:t>r:RELATED_TO</a:t>
            </a:r>
            <a:r>
              <a:rPr lang="en-US" dirty="0" smtClean="0"/>
              <a:t>] -&gt; (n2:Node)</a:t>
            </a:r>
          </a:p>
          <a:p>
            <a:pPr lvl="1"/>
            <a:r>
              <a:rPr lang="en-US" dirty="0" smtClean="0"/>
              <a:t>n1 is an alias for the first node labeled </a:t>
            </a:r>
            <a:r>
              <a:rPr lang="en-US" dirty="0"/>
              <a:t>“Node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n2 is an alias for another node labeled “Node”</a:t>
            </a:r>
          </a:p>
          <a:p>
            <a:pPr lvl="1"/>
            <a:r>
              <a:rPr lang="en-US" dirty="0" smtClean="0"/>
              <a:t>r is an alias for a relationship between the nodes labeled “RELATED_TO”</a:t>
            </a:r>
          </a:p>
        </p:txBody>
      </p:sp>
    </p:spTree>
    <p:extLst>
      <p:ext uri="{BB962C8B-B14F-4D97-AF65-F5344CB8AC3E}">
        <p14:creationId xmlns:p14="http://schemas.microsoft.com/office/powerpoint/2010/main" val="93037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MATCH</a:t>
            </a:r>
            <a:r>
              <a:rPr lang="en-US" baseline="0" dirty="0" smtClean="0"/>
              <a:t> similar to SELECT in SQL</a:t>
            </a:r>
          </a:p>
          <a:p>
            <a:r>
              <a:rPr lang="en-US" baseline="0" dirty="0" smtClean="0"/>
              <a:t>WHERE similar to WHERE</a:t>
            </a:r>
          </a:p>
          <a:p>
            <a:r>
              <a:rPr lang="en-US" baseline="0" dirty="0" smtClean="0"/>
              <a:t>RETURN determines what is returned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MATCH (n1:Node {</a:t>
            </a:r>
            <a:r>
              <a:rPr lang="en-US" baseline="0" dirty="0" err="1" smtClean="0"/>
              <a:t>name:”Something</a:t>
            </a:r>
            <a:r>
              <a:rPr lang="en-US" baseline="0" dirty="0" smtClean="0"/>
              <a:t>”}) –</a:t>
            </a:r>
            <a:r>
              <a:rPr lang="en-US" dirty="0" smtClean="0"/>
              <a:t> [</a:t>
            </a:r>
            <a:r>
              <a:rPr lang="en-US" dirty="0" err="1" smtClean="0"/>
              <a:t>r:RELATED_TO</a:t>
            </a:r>
            <a:r>
              <a:rPr lang="en-US" dirty="0" smtClean="0"/>
              <a:t>] -&gt; (n2:Node) RETURN n1,n2</a:t>
            </a:r>
          </a:p>
          <a:p>
            <a:pPr lvl="1"/>
            <a:r>
              <a:rPr lang="en-US" dirty="0" smtClean="0"/>
              <a:t>Finds all nodes related to a Node named “Something”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Can also be written:</a:t>
            </a:r>
          </a:p>
          <a:p>
            <a:pPr lvl="0"/>
            <a:r>
              <a:rPr lang="en-US" dirty="0" smtClean="0"/>
              <a:t>MATCH (n1:Node), (n2:Node) WHERE </a:t>
            </a:r>
            <a:r>
              <a:rPr lang="en-US" dirty="0" err="1" smtClean="0"/>
              <a:t>node.name</a:t>
            </a:r>
            <a:r>
              <a:rPr lang="en-US" dirty="0" smtClean="0"/>
              <a:t> = “Something” RETURN n1,n2</a:t>
            </a:r>
          </a:p>
        </p:txBody>
      </p:sp>
    </p:spTree>
    <p:extLst>
      <p:ext uri="{BB962C8B-B14F-4D97-AF65-F5344CB8AC3E}">
        <p14:creationId xmlns:p14="http://schemas.microsoft.com/office/powerpoint/2010/main" val="80096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Cypher = </a:t>
            </a:r>
            <a:r>
              <a:rPr lang="en-US" dirty="0" smtClean="0"/>
              <a:t>SQL + ASCII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4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Checkout Some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dataset to simplify demo’s and protect private research/</a:t>
            </a:r>
            <a:r>
              <a:rPr lang="en-US" dirty="0" smtClean="0"/>
              <a:t>systems</a:t>
            </a:r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5114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2680</TotalTime>
  <Words>969</Words>
  <Application>Microsoft Macintosh PowerPoint</Application>
  <PresentationFormat>Custom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Vapor Trail</vt:lpstr>
      <vt:lpstr>Understanding malware evolution using Neo4j</vt:lpstr>
      <vt:lpstr>What started all of this?</vt:lpstr>
      <vt:lpstr>First attempts</vt:lpstr>
      <vt:lpstr>NEo4j?</vt:lpstr>
      <vt:lpstr>So why is this helpful?</vt:lpstr>
      <vt:lpstr>Cypher in a Nutshell</vt:lpstr>
      <vt:lpstr>Cypher in a Nutshell</vt:lpstr>
      <vt:lpstr>CYPHER IN A NUTSHELL</vt:lpstr>
      <vt:lpstr>Let’s Checkout Some Demos</vt:lpstr>
      <vt:lpstr>Benefits</vt:lpstr>
      <vt:lpstr>Problems</vt:lpstr>
      <vt:lpstr>Where Can we Go from HERE?</vt:lpstr>
      <vt:lpstr>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malware evolution using Neo4j</dc:title>
  <dc:creator>Daniel Jones</dc:creator>
  <cp:lastModifiedBy>Daniel Jones</cp:lastModifiedBy>
  <cp:revision>22</cp:revision>
  <dcterms:created xsi:type="dcterms:W3CDTF">2015-10-19T06:23:23Z</dcterms:created>
  <dcterms:modified xsi:type="dcterms:W3CDTF">2015-10-29T00:15:47Z</dcterms:modified>
</cp:coreProperties>
</file>