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6" r:id="rId3"/>
    <p:sldId id="298" r:id="rId4"/>
    <p:sldId id="293" r:id="rId5"/>
    <p:sldId id="292" r:id="rId6"/>
    <p:sldId id="301" r:id="rId7"/>
    <p:sldId id="300" r:id="rId8"/>
    <p:sldId id="302" r:id="rId9"/>
    <p:sldId id="291" r:id="rId10"/>
    <p:sldId id="289" r:id="rId1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999"/>
    <a:srgbClr val="0D914C"/>
    <a:srgbClr val="3598DC"/>
    <a:srgbClr val="F6D066"/>
    <a:srgbClr val="F2BD26"/>
    <a:srgbClr val="FFDD61"/>
    <a:srgbClr val="75B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2" autoAdjust="0"/>
    <p:restoredTop sz="84386" autoAdjust="0"/>
  </p:normalViewPr>
  <p:slideViewPr>
    <p:cSldViewPr>
      <p:cViewPr varScale="1">
        <p:scale>
          <a:sx n="129" d="100"/>
          <a:sy n="129" d="100"/>
        </p:scale>
        <p:origin x="9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8A67465-82E2-41B0-9F2C-6A092D2F6D07}" type="datetimeFigureOut">
              <a:rPr lang="en-US"/>
              <a:pPr>
                <a:defRPr/>
              </a:pPr>
              <a:t>8/6/2014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F3A51DB-B4D2-4E74-AC2E-9960A87AB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91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F92466-C537-45C1-8D44-92FBC1458D0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Step 0 – step 4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E1709E-225B-400F-89A9-46F9CD7B2DD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Select code from Playground and copy/paste to previous</a:t>
            </a:r>
            <a:r>
              <a:rPr lang="en-US" baseline="0" dirty="0" smtClean="0"/>
              <a:t> </a:t>
            </a:r>
            <a:r>
              <a:rPr lang="en-US" dirty="0" smtClean="0"/>
              <a:t>page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F54BA-5FC4-4806-A0C9-16B435F493C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07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Step 5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F54BA-5FC4-4806-A0C9-16B435F493C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15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Engine demo</a:t>
            </a:r>
          </a:p>
          <a:p>
            <a:pPr>
              <a:spcBef>
                <a:spcPct val="0"/>
              </a:spcBef>
            </a:pPr>
            <a:r>
              <a:rPr lang="en-US" baseline="0" dirty="0" smtClean="0"/>
              <a:t>Step 6 / 7</a:t>
            </a:r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40A97E-0F81-4B72-AE69-BB1F1DAD0C8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44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r>
              <a:rPr lang="en-US" dirty="0" smtClean="0"/>
              <a:t> de cameras</a:t>
            </a:r>
          </a:p>
          <a:p>
            <a:r>
              <a:rPr lang="en-US" dirty="0" smtClean="0"/>
              <a:t>Step 8 –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Step 8 - 2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A51DB-B4D2-4E74-AC2E-9960A87ABA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Step 9</a:t>
            </a:r>
          </a:p>
          <a:p>
            <a:pPr>
              <a:spcBef>
                <a:spcPct val="0"/>
              </a:spcBef>
            </a:pPr>
            <a:r>
              <a:rPr lang="en-US" baseline="0" smtClean="0"/>
              <a:t>http://www.babylonjs.com/playground/?9</a:t>
            </a:r>
            <a:endParaRPr lang="en-US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40A97E-0F81-4B72-AE69-BB1F1DAD0C8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92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A51DB-B4D2-4E74-AC2E-9960A87ABA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50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F92466-C537-45C1-8D44-92FBC1458D0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8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98F00-9E38-453E-B335-C54781A416EE}" type="datetimeFigureOut">
              <a:rPr lang="en-US"/>
              <a:pPr>
                <a:defRPr/>
              </a:pPr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87988-928F-4E03-AF7F-90C9AA7C2A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7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A8766-C63A-46DE-8E06-5076546995AD}" type="datetimeFigureOut">
              <a:rPr lang="en-US"/>
              <a:pPr>
                <a:defRPr/>
              </a:pPr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414BC-B0E6-4B9C-8F85-7CCCFF87D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7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BC68A-55D9-4BB5-BFAD-1A70E1467B13}" type="datetimeFigureOut">
              <a:rPr lang="en-US"/>
              <a:pPr>
                <a:defRPr/>
              </a:pPr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23F4-8408-401C-A6AF-D99D8A93E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5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EDDC6-25AE-457B-A262-DA085E685A4A}" type="datetimeFigureOut">
              <a:rPr lang="en-US"/>
              <a:pPr>
                <a:defRPr/>
              </a:pPr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A457F-4EAD-4471-B1FB-5331682A9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5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F205E-DE86-4F88-9C40-BB665D40BB93}" type="datetimeFigureOut">
              <a:rPr lang="en-US"/>
              <a:pPr>
                <a:defRPr/>
              </a:pPr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496B0-367F-4287-8E78-AE875F536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6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566F6-8F2B-46B3-ACCC-AA449517F5B4}" type="datetimeFigureOut">
              <a:rPr lang="en-US"/>
              <a:pPr>
                <a:defRPr/>
              </a:pPr>
              <a:t>8/6/2014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42982-C623-4865-909D-9E9D6F439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8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80F36-C1A3-46B5-B99B-3E84FBFA2194}" type="datetimeFigureOut">
              <a:rPr lang="en-US"/>
              <a:pPr>
                <a:defRPr/>
              </a:pPr>
              <a:t>8/6/2014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9E17A-B37F-4C4D-A325-A49E07EC34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55208-AE2E-4FDB-B2C2-55591F6C7353}" type="datetimeFigureOut">
              <a:rPr lang="en-US"/>
              <a:pPr>
                <a:defRPr/>
              </a:pPr>
              <a:t>8/6/2014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20649-35F9-4C5A-8AA2-918C3C395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8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B50D6-1C0A-419C-9F0F-675B251AB63A}" type="datetimeFigureOut">
              <a:rPr lang="en-US"/>
              <a:pPr>
                <a:defRPr/>
              </a:pPr>
              <a:t>8/6/2014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ED56E-F95E-424B-BC97-B9871AB42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08DB8-C5AE-456B-8FBC-6540BEEF9D0E}" type="datetimeFigureOut">
              <a:rPr lang="en-US"/>
              <a:pPr>
                <a:defRPr/>
              </a:pPr>
              <a:t>8/6/2014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06A41-B49C-4567-B9B8-8C2D24077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8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EEE31-58E4-46FA-8926-0CAD14CCBCA9}" type="datetimeFigureOut">
              <a:rPr lang="en-US"/>
              <a:pPr>
                <a:defRPr/>
              </a:pPr>
              <a:t>8/6/2014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C1CC2-CCDC-4417-B7CC-C80686E96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6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591AD9-10FF-4E35-B70C-7403E4F41909}" type="datetimeFigureOut">
              <a:rPr lang="en-US"/>
              <a:pPr>
                <a:defRPr/>
              </a:pPr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73FB2A-022A-4AD3-8240-DB2B7288B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/>
          <p:cNvSpPr/>
          <p:nvPr/>
        </p:nvSpPr>
        <p:spPr>
          <a:xfrm>
            <a:off x="4324350" y="3409950"/>
            <a:ext cx="552450" cy="552450"/>
          </a:xfrm>
          <a:prstGeom prst="teardrop">
            <a:avLst/>
          </a:prstGeom>
          <a:solidFill>
            <a:srgbClr val="5BD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598DC"/>
              </a:solidFill>
            </a:endParaRPr>
          </a:p>
        </p:txBody>
      </p:sp>
      <p:sp>
        <p:nvSpPr>
          <p:cNvPr id="5" name="Teardrop 4"/>
          <p:cNvSpPr/>
          <p:nvPr/>
        </p:nvSpPr>
        <p:spPr>
          <a:xfrm>
            <a:off x="4462463" y="3548063"/>
            <a:ext cx="276225" cy="276225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eardrop 5"/>
          <p:cNvSpPr/>
          <p:nvPr/>
        </p:nvSpPr>
        <p:spPr>
          <a:xfrm>
            <a:off x="1957387" y="1042987"/>
            <a:ext cx="5286375" cy="5286375"/>
          </a:xfrm>
          <a:prstGeom prst="teardrop">
            <a:avLst/>
          </a:prstGeom>
          <a:solidFill>
            <a:schemeClr val="bg1">
              <a:lumMod val="85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3000" y="3282950"/>
            <a:ext cx="32766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" pitchFamily="2" charset="0"/>
                <a:cs typeface="+mn-cs"/>
              </a:rPr>
              <a:t>BABYLON.JS</a:t>
            </a:r>
            <a:endParaRPr lang="en-US" sz="3200" b="1" dirty="0">
              <a:solidFill>
                <a:srgbClr val="5BD999"/>
              </a:solidFill>
              <a:latin typeface="Signika" pitchFamily="2" charset="0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0" y="3681413"/>
            <a:ext cx="3581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  <a:t>WebGL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  <a:t> made easy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ignika" pitchFamily="2" charset="0"/>
              <a:cs typeface="+mn-cs"/>
            </a:endParaRPr>
          </a:p>
        </p:txBody>
      </p:sp>
      <p:sp>
        <p:nvSpPr>
          <p:cNvPr id="3" name="Parallelogram 2"/>
          <p:cNvSpPr/>
          <p:nvPr/>
        </p:nvSpPr>
        <p:spPr>
          <a:xfrm>
            <a:off x="-2133599" y="-12124"/>
            <a:ext cx="6519862" cy="5172941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ardrop 2"/>
          <p:cNvSpPr/>
          <p:nvPr/>
        </p:nvSpPr>
        <p:spPr>
          <a:xfrm>
            <a:off x="5592745" y="1527329"/>
            <a:ext cx="2169842" cy="2136622"/>
          </a:xfrm>
          <a:prstGeom prst="teardrop">
            <a:avLst/>
          </a:prstGeom>
          <a:solidFill>
            <a:srgbClr val="5BD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Signika" pitchFamily="2" charset="0"/>
              </a:rPr>
              <a:t>THANK YOU</a:t>
            </a:r>
            <a:r>
              <a:rPr lang="en-US" sz="4000" b="1" dirty="0" smtClean="0">
                <a:solidFill>
                  <a:schemeClr val="bg1"/>
                </a:solidFill>
                <a:latin typeface="Signika" pitchFamily="2" charset="0"/>
              </a:rPr>
              <a:t>!</a:t>
            </a:r>
            <a:endParaRPr lang="en-US" sz="4000" b="1" dirty="0">
              <a:solidFill>
                <a:schemeClr val="bg1"/>
              </a:solidFill>
              <a:latin typeface="Signika" pitchFamily="2" charset="0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5410200" y="1352550"/>
            <a:ext cx="2590800" cy="2514600"/>
          </a:xfrm>
          <a:prstGeom prst="teardrop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bg1"/>
              </a:solidFill>
              <a:latin typeface="Signika" pitchFamily="2" charset="0"/>
            </a:endParaRPr>
          </a:p>
        </p:txBody>
      </p:sp>
      <p:sp>
        <p:nvSpPr>
          <p:cNvPr id="7" name="Teardrop 6"/>
          <p:cNvSpPr/>
          <p:nvPr/>
        </p:nvSpPr>
        <p:spPr>
          <a:xfrm>
            <a:off x="-304800" y="209550"/>
            <a:ext cx="2209800" cy="2209800"/>
          </a:xfrm>
          <a:prstGeom prst="teardrop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/>
          <p:cNvSpPr/>
          <p:nvPr/>
        </p:nvSpPr>
        <p:spPr>
          <a:xfrm>
            <a:off x="558799" y="3663950"/>
            <a:ext cx="1651001" cy="1651001"/>
          </a:xfrm>
          <a:prstGeom prst="teardrop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ardrop 14"/>
          <p:cNvSpPr/>
          <p:nvPr/>
        </p:nvSpPr>
        <p:spPr>
          <a:xfrm>
            <a:off x="7232649" y="832703"/>
            <a:ext cx="1651001" cy="1651001"/>
          </a:xfrm>
          <a:prstGeom prst="teardrop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ardrop 15"/>
          <p:cNvSpPr/>
          <p:nvPr/>
        </p:nvSpPr>
        <p:spPr>
          <a:xfrm>
            <a:off x="6216650" y="3543300"/>
            <a:ext cx="2667000" cy="2667000"/>
          </a:xfrm>
          <a:prstGeom prst="teardrop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-1484339" y="-29441"/>
            <a:ext cx="6765131" cy="5172941"/>
          </a:xfrm>
          <a:prstGeom prst="parallelogram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90950"/>
            <a:ext cx="9144000" cy="304800"/>
          </a:xfrm>
          <a:prstGeom prst="rect">
            <a:avLst/>
          </a:prstGeom>
          <a:solidFill>
            <a:srgbClr val="5BD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davca@microsoft.com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deltakosh</a:t>
            </a:r>
            <a:r>
              <a:rPr lang="en-US" dirty="0" smtClean="0">
                <a:solidFill>
                  <a:schemeClr val="bg1"/>
                </a:solidFill>
              </a:rPr>
              <a:t> -  http://aka.ms/davca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4638" y="2065338"/>
            <a:ext cx="4440237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" pitchFamily="2" charset="0"/>
                <a:cs typeface="+mn-cs"/>
              </a:rPr>
              <a:t>DAVID</a:t>
            </a:r>
            <a:r>
              <a:rPr lang="en-US" sz="3600" b="1" dirty="0" smtClean="0">
                <a:solidFill>
                  <a:srgbClr val="5BD999"/>
                </a:solidFill>
                <a:latin typeface="Signika" pitchFamily="2" charset="0"/>
                <a:cs typeface="+mn-cs"/>
              </a:rPr>
              <a:t>CATUHE</a:t>
            </a:r>
            <a:endParaRPr lang="en-US" sz="3600" b="1" dirty="0">
              <a:solidFill>
                <a:srgbClr val="5BD999"/>
              </a:solidFill>
              <a:latin typeface="Signika" pitchFamily="2" charset="0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4638" y="2543175"/>
            <a:ext cx="3840162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  <a:t>Senior Program Manager – IE / Open Web Standards</a:t>
            </a:r>
            <a:b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</a:b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  <a:t>D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  <a:t>eveloper E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  <a:t>x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  <a:t>perience and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  <a:t>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  <a:t>vangelism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ignika" pitchFamily="2" charset="0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962400" y="1809750"/>
            <a:ext cx="0" cy="137160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14475"/>
            <a:ext cx="1962150" cy="196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90950"/>
            <a:ext cx="9144000" cy="304800"/>
          </a:xfrm>
          <a:prstGeom prst="rect">
            <a:avLst/>
          </a:prstGeom>
          <a:solidFill>
            <a:srgbClr val="5BD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84638" y="2065338"/>
            <a:ext cx="4440237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" pitchFamily="2" charset="0"/>
                <a:cs typeface="+mn-cs"/>
              </a:rPr>
              <a:t>FIRST </a:t>
            </a:r>
            <a:r>
              <a:rPr lang="en-US" sz="3600" b="1" dirty="0" smtClean="0">
                <a:solidFill>
                  <a:srgbClr val="5BD999"/>
                </a:solidFill>
                <a:latin typeface="Signika" pitchFamily="2" charset="0"/>
                <a:cs typeface="+mn-cs"/>
              </a:rPr>
              <a:t>CONTACT</a:t>
            </a:r>
            <a:endParaRPr lang="en-US" sz="3600" b="1" dirty="0">
              <a:solidFill>
                <a:srgbClr val="5BD999"/>
              </a:solidFill>
              <a:latin typeface="Signika" pitchFamily="2" charset="0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4638" y="2543175"/>
            <a:ext cx="43799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  <a:t>Hello world Babylon.js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ignika" pitchFamily="2" charset="0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962400" y="1809750"/>
            <a:ext cx="0" cy="137160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38" y="1712913"/>
            <a:ext cx="1352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90950"/>
            <a:ext cx="9144000" cy="304800"/>
          </a:xfrm>
          <a:prstGeom prst="rect">
            <a:avLst/>
          </a:prstGeom>
          <a:solidFill>
            <a:srgbClr val="5BD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84638" y="2065338"/>
            <a:ext cx="483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" pitchFamily="2" charset="0"/>
                <a:cs typeface="+mn-cs"/>
              </a:rPr>
              <a:t>LEARN </a:t>
            </a:r>
            <a:r>
              <a:rPr lang="en-US" sz="3600" b="1" dirty="0" smtClean="0">
                <a:solidFill>
                  <a:srgbClr val="5BD999"/>
                </a:solidFill>
                <a:latin typeface="Signika" pitchFamily="2" charset="0"/>
                <a:cs typeface="+mn-cs"/>
              </a:rPr>
              <a:t>AND EXPERIMENT</a:t>
            </a:r>
            <a:endParaRPr lang="en-US" sz="3600" b="1" dirty="0">
              <a:solidFill>
                <a:srgbClr val="5BD999"/>
              </a:solidFill>
              <a:latin typeface="Signika" pitchFamily="2" charset="0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4638" y="2543175"/>
            <a:ext cx="384016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  <a:t>Playground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ignika" pitchFamily="2" charset="0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962400" y="1809750"/>
            <a:ext cx="0" cy="137160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/>
          <p:cNvSpPr/>
          <p:nvPr/>
        </p:nvSpPr>
        <p:spPr>
          <a:xfrm>
            <a:off x="-5410200" y="0"/>
            <a:ext cx="9404498" cy="5172941"/>
          </a:xfrm>
          <a:prstGeom prst="parallelogram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90950"/>
            <a:ext cx="9144000" cy="304800"/>
          </a:xfrm>
          <a:prstGeom prst="rect">
            <a:avLst/>
          </a:prstGeom>
          <a:solidFill>
            <a:srgbClr val="5BD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84638" y="2065338"/>
            <a:ext cx="483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" pitchFamily="2" charset="0"/>
                <a:cs typeface="+mn-cs"/>
              </a:rPr>
              <a:t>CREATE </a:t>
            </a:r>
            <a:r>
              <a:rPr lang="en-US" sz="3600" b="1" dirty="0" smtClean="0">
                <a:solidFill>
                  <a:srgbClr val="5BD999"/>
                </a:solidFill>
                <a:latin typeface="Signika" pitchFamily="2" charset="0"/>
                <a:cs typeface="+mn-cs"/>
              </a:rPr>
              <a:t>YOUR OWN SHADER</a:t>
            </a:r>
            <a:endParaRPr lang="en-US" sz="3600" b="1" dirty="0">
              <a:solidFill>
                <a:srgbClr val="5BD999"/>
              </a:solidFill>
              <a:latin typeface="Signika" pitchFamily="2" charset="0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4638" y="2543175"/>
            <a:ext cx="384016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  <a:t>CYOS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ignika" pitchFamily="2" charset="0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962400" y="1809750"/>
            <a:ext cx="0" cy="137160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/>
          <p:cNvSpPr/>
          <p:nvPr/>
        </p:nvSpPr>
        <p:spPr>
          <a:xfrm>
            <a:off x="-5410200" y="0"/>
            <a:ext cx="9404498" cy="5172941"/>
          </a:xfrm>
          <a:prstGeom prst="parallelogram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90950"/>
            <a:ext cx="9144000" cy="304800"/>
          </a:xfrm>
          <a:prstGeom prst="rect">
            <a:avLst/>
          </a:prstGeom>
          <a:solidFill>
            <a:srgbClr val="5BD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84638" y="2065338"/>
            <a:ext cx="4440237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" pitchFamily="2" charset="0"/>
                <a:cs typeface="+mn-cs"/>
              </a:rPr>
              <a:t>CREATING </a:t>
            </a:r>
            <a:r>
              <a:rPr lang="en-US" sz="3600" b="1" dirty="0" smtClean="0">
                <a:solidFill>
                  <a:srgbClr val="5BD999"/>
                </a:solidFill>
                <a:latin typeface="Signika" pitchFamily="2" charset="0"/>
                <a:cs typeface="+mn-cs"/>
              </a:rPr>
              <a:t>ASSETS</a:t>
            </a:r>
            <a:endParaRPr lang="en-US" sz="3600" b="1" dirty="0">
              <a:solidFill>
                <a:srgbClr val="5BD999"/>
              </a:solidFill>
              <a:latin typeface="Signika" pitchFamily="2" charset="0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4638" y="2543175"/>
            <a:ext cx="384016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  <a:t>Using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  <a:t>3dsmax</a:t>
            </a:r>
            <a:endParaRPr lang="en-US" sz="1600" b="1" dirty="0">
              <a:solidFill>
                <a:schemeClr val="bg1">
                  <a:lumMod val="65000"/>
                </a:schemeClr>
              </a:solidFill>
              <a:latin typeface="Signika" pitchFamily="2" charset="0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962400" y="1809750"/>
            <a:ext cx="0" cy="137160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/>
          <p:cNvSpPr/>
          <p:nvPr/>
        </p:nvSpPr>
        <p:spPr>
          <a:xfrm>
            <a:off x="-5410200" y="0"/>
            <a:ext cx="9404498" cy="5172941"/>
          </a:xfrm>
          <a:prstGeom prst="parallelogram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584690" y="5143500"/>
            <a:ext cx="8305800" cy="0"/>
          </a:xfrm>
          <a:prstGeom prst="line">
            <a:avLst/>
          </a:prstGeom>
          <a:ln cmpd="dbl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285750"/>
            <a:ext cx="30749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" pitchFamily="2" charset="0"/>
                <a:cs typeface="+mn-cs"/>
              </a:rPr>
              <a:t>PLAYING </a:t>
            </a:r>
            <a:r>
              <a:rPr lang="en-US" sz="2400" b="1" dirty="0" smtClean="0">
                <a:solidFill>
                  <a:srgbClr val="5BD999"/>
                </a:solidFill>
                <a:latin typeface="Signika" pitchFamily="2" charset="0"/>
                <a:cs typeface="+mn-cs"/>
              </a:rPr>
              <a:t>WITH INPUT</a:t>
            </a:r>
            <a:endParaRPr lang="en-US" sz="2400" b="1" dirty="0">
              <a:solidFill>
                <a:srgbClr val="5BD999"/>
              </a:solidFill>
              <a:latin typeface="Signika" pitchFamily="2" charset="0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1418" y="1123950"/>
            <a:ext cx="1332932" cy="3429000"/>
          </a:xfrm>
          <a:prstGeom prst="roundRect">
            <a:avLst>
              <a:gd name="adj" fmla="val 12255"/>
            </a:avLst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9917" y="2090580"/>
            <a:ext cx="123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BD999"/>
                </a:solidFill>
                <a:latin typeface="Signika" pitchFamily="2" charset="0"/>
              </a:rPr>
              <a:t>Touch</a:t>
            </a:r>
            <a:endParaRPr lang="en-US" b="1" dirty="0">
              <a:solidFill>
                <a:srgbClr val="5BD999"/>
              </a:solidFill>
              <a:latin typeface="Signika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911" y="2647950"/>
            <a:ext cx="12691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Camera based on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pointer events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http://www.babylonjs.com/Assets/CamTouchOff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71" y="1536753"/>
            <a:ext cx="393595" cy="3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abylonjs.com/Assets/CamDeviceOff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573" y="1536753"/>
            <a:ext cx="393595" cy="3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ounded Rectangle 37"/>
          <p:cNvSpPr/>
          <p:nvPr/>
        </p:nvSpPr>
        <p:spPr>
          <a:xfrm>
            <a:off x="1666420" y="1123950"/>
            <a:ext cx="1332932" cy="3429000"/>
          </a:xfrm>
          <a:prstGeom prst="roundRect">
            <a:avLst>
              <a:gd name="adj" fmla="val 12255"/>
            </a:avLst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704919" y="2090580"/>
            <a:ext cx="123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5BD999"/>
                </a:solidFill>
                <a:latin typeface="Signika" pitchFamily="2" charset="0"/>
              </a:rPr>
              <a:t>Device Orientation</a:t>
            </a:r>
            <a:endParaRPr lang="en-US" sz="1600" b="1" dirty="0">
              <a:solidFill>
                <a:srgbClr val="5BD999"/>
              </a:solidFill>
              <a:latin typeface="Signika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08913" y="2647950"/>
            <a:ext cx="12691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Camera based on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Device Orientation API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115738" y="1123950"/>
            <a:ext cx="1332932" cy="3429000"/>
          </a:xfrm>
          <a:prstGeom prst="roundRect">
            <a:avLst>
              <a:gd name="adj" fmla="val 12255"/>
            </a:avLst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154237" y="2090580"/>
            <a:ext cx="123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BD999"/>
                </a:solidFill>
                <a:latin typeface="Signika" pitchFamily="2" charset="0"/>
              </a:rPr>
              <a:t>Virtual Joysticks</a:t>
            </a:r>
            <a:endParaRPr lang="en-US" b="1" dirty="0">
              <a:solidFill>
                <a:srgbClr val="5BD999"/>
              </a:solidFill>
              <a:latin typeface="Signika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158231" y="2647950"/>
            <a:ext cx="12691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Using pointer events, this camera generates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 joysticks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 top of the scene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565056" y="1123950"/>
            <a:ext cx="1332932" cy="3429000"/>
          </a:xfrm>
          <a:prstGeom prst="roundRect">
            <a:avLst>
              <a:gd name="adj" fmla="val 12255"/>
            </a:avLst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03555" y="2090580"/>
            <a:ext cx="123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BD999"/>
                </a:solidFill>
                <a:latin typeface="Signika" pitchFamily="2" charset="0"/>
              </a:rPr>
              <a:t>Anaglyph</a:t>
            </a:r>
            <a:endParaRPr lang="en-US" b="1" dirty="0">
              <a:solidFill>
                <a:srgbClr val="5BD999"/>
              </a:solidFill>
              <a:latin typeface="Signika" pitchFamily="2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07549" y="2647950"/>
            <a:ext cx="12691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 this camera with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Red/Green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glasses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016328" y="1123950"/>
            <a:ext cx="1332932" cy="3429000"/>
          </a:xfrm>
          <a:prstGeom prst="roundRect">
            <a:avLst>
              <a:gd name="adj" fmla="val 12255"/>
            </a:avLst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054827" y="2090580"/>
            <a:ext cx="123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BD999"/>
                </a:solidFill>
                <a:latin typeface="Signika" pitchFamily="2" charset="0"/>
              </a:rPr>
              <a:t>Oculus</a:t>
            </a:r>
            <a:endParaRPr lang="en-US" b="1" dirty="0">
              <a:solidFill>
                <a:srgbClr val="5BD999"/>
              </a:solidFill>
              <a:latin typeface="Signika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58821" y="2647950"/>
            <a:ext cx="12691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camera orientation with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Oculus Rift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device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30" name="Picture 6" descr="http://www.babylonjs.com/Assets/CamVirtualJoy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023" y="1536753"/>
            <a:ext cx="393595" cy="3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babylonjs.com/Assets/CamAnaGl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209" y="1536753"/>
            <a:ext cx="393595" cy="3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966" y="1538933"/>
            <a:ext cx="571690" cy="414359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7467600" y="1123950"/>
            <a:ext cx="1332932" cy="3429000"/>
          </a:xfrm>
          <a:prstGeom prst="roundRect">
            <a:avLst>
              <a:gd name="adj" fmla="val 12255"/>
            </a:avLst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06099" y="2090580"/>
            <a:ext cx="123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BD999"/>
                </a:solidFill>
                <a:latin typeface="Signika" pitchFamily="2" charset="0"/>
              </a:rPr>
              <a:t>Gamepad</a:t>
            </a:r>
            <a:endParaRPr lang="en-US" b="1" dirty="0">
              <a:solidFill>
                <a:srgbClr val="5BD999"/>
              </a:solidFill>
              <a:latin typeface="Signika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10093" y="2647950"/>
            <a:ext cx="12691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 your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gamepad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control your camera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92" y="1495392"/>
            <a:ext cx="47631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90950"/>
            <a:ext cx="9144000" cy="304800"/>
          </a:xfrm>
          <a:prstGeom prst="rect">
            <a:avLst/>
          </a:prstGeom>
          <a:solidFill>
            <a:srgbClr val="5BD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84638" y="2065338"/>
            <a:ext cx="4440237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" pitchFamily="2" charset="0"/>
                <a:cs typeface="+mn-cs"/>
              </a:rPr>
              <a:t>COLLISIONS &amp; </a:t>
            </a:r>
            <a:r>
              <a:rPr lang="en-US" sz="3600" b="1" dirty="0" smtClean="0">
                <a:solidFill>
                  <a:srgbClr val="5BD999"/>
                </a:solidFill>
                <a:latin typeface="Signika" pitchFamily="2" charset="0"/>
                <a:cs typeface="+mn-cs"/>
              </a:rPr>
              <a:t>PHYSICS</a:t>
            </a:r>
            <a:endParaRPr lang="en-US" sz="3600" b="1" dirty="0">
              <a:solidFill>
                <a:srgbClr val="5BD999"/>
              </a:solidFill>
              <a:latin typeface="Signika" pitchFamily="2" charset="0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962400" y="1809750"/>
            <a:ext cx="0" cy="137160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/>
          <p:cNvSpPr/>
          <p:nvPr/>
        </p:nvSpPr>
        <p:spPr>
          <a:xfrm>
            <a:off x="-5410200" y="0"/>
            <a:ext cx="9404498" cy="5172941"/>
          </a:xfrm>
          <a:prstGeom prst="parallelogram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8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" y="742950"/>
            <a:ext cx="8305800" cy="0"/>
          </a:xfrm>
          <a:prstGeom prst="line">
            <a:avLst/>
          </a:prstGeom>
          <a:ln cmpd="dbl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285750"/>
            <a:ext cx="30749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" pitchFamily="2" charset="0"/>
                <a:cs typeface="+mn-cs"/>
              </a:rPr>
              <a:t>USEFUL </a:t>
            </a:r>
            <a:r>
              <a:rPr lang="en-US" sz="2400" b="1" dirty="0" smtClean="0">
                <a:solidFill>
                  <a:srgbClr val="5BD999"/>
                </a:solidFill>
                <a:latin typeface="Signika" pitchFamily="2" charset="0"/>
                <a:cs typeface="+mn-cs"/>
              </a:rPr>
              <a:t>LINKS</a:t>
            </a:r>
            <a:endParaRPr lang="en-US" sz="2400" b="1" dirty="0">
              <a:solidFill>
                <a:srgbClr val="5BD999"/>
              </a:solidFill>
              <a:latin typeface="Signika" pitchFamily="2" charset="0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19600" y="1352550"/>
            <a:ext cx="4572000" cy="2743200"/>
          </a:xfrm>
          <a:prstGeom prst="roundRect">
            <a:avLst>
              <a:gd name="adj" fmla="val 12255"/>
            </a:avLst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5800" y="1428750"/>
            <a:ext cx="3276600" cy="1867279"/>
          </a:xfrm>
          <a:prstGeom prst="rect">
            <a:avLst/>
          </a:prstGeom>
          <a:solidFill>
            <a:schemeClr val="bg1">
              <a:lumMod val="85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23" y="1352550"/>
            <a:ext cx="3982552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/>
          <p:cNvSpPr/>
          <p:nvPr/>
        </p:nvSpPr>
        <p:spPr>
          <a:xfrm>
            <a:off x="4610100" y="1562170"/>
            <a:ext cx="4381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http://www.babylonjs.com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http://www.babylonjs.com/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playground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http://www.babylonjs.com/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cyos</a:t>
            </a:r>
          </a:p>
          <a:p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github.com/BabylonJS/Babylon.js/wiki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www.html5gamedevs.com/forum/16-babylonjs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67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  <a:alpha val="14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168</Words>
  <Application>Microsoft Office PowerPoint</Application>
  <PresentationFormat>On-screen Show (16:9)</PresentationFormat>
  <Paragraphs>57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Signika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</dc:creator>
  <cp:lastModifiedBy>David Catuhe</cp:lastModifiedBy>
  <cp:revision>215</cp:revision>
  <dcterms:created xsi:type="dcterms:W3CDTF">2013-10-07T15:31:20Z</dcterms:created>
  <dcterms:modified xsi:type="dcterms:W3CDTF">2014-08-06T17:21:09Z</dcterms:modified>
</cp:coreProperties>
</file>