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2" r:id="rId3"/>
    <p:sldId id="273" r:id="rId4"/>
    <p:sldId id="274" r:id="rId5"/>
    <p:sldId id="275" r:id="rId6"/>
    <p:sldId id="286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56" r:id="rId20"/>
    <p:sldId id="25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4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863A-372F-4945-BE67-A3BEFCAFAEB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B53C-DC0C-4900-B032-F02F9A7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90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40793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Understanding</a:t>
            </a:r>
            <a:r>
              <a:rPr lang="en-US" dirty="0" smtClean="0"/>
              <a:t> Vorlon.js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02676" y="1030778"/>
            <a:ext cx="5386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Part I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75839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XHR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5" y="2392483"/>
            <a:ext cx="6603778" cy="239118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391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helps you get the list of requests done through </a:t>
            </a:r>
            <a:r>
              <a:rPr lang="en-US" dirty="0" err="1" smtClean="0">
                <a:solidFill>
                  <a:schemeClr val="accent2"/>
                </a:solidFill>
              </a:rPr>
              <a:t>XMLHttpRequest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can choose to enable or disable the recording using the </a:t>
            </a:r>
            <a:r>
              <a:rPr lang="en-US" b="1" dirty="0" smtClean="0">
                <a:solidFill>
                  <a:schemeClr val="accent2"/>
                </a:solidFill>
              </a:rPr>
              <a:t>play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4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ModernizR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34933" cy="4351338"/>
          </a:xfrm>
        </p:spPr>
        <p:txBody>
          <a:bodyPr/>
          <a:lstStyle/>
          <a:p>
            <a:r>
              <a:rPr lang="fr-FR" dirty="0" smtClean="0"/>
              <a:t>Displays a </a:t>
            </a:r>
            <a:r>
              <a:rPr lang="fr-FR" dirty="0" err="1" smtClean="0"/>
              <a:t>list</a:t>
            </a:r>
            <a:r>
              <a:rPr lang="fr-FR" dirty="0" smtClean="0"/>
              <a:t> of web </a:t>
            </a:r>
            <a:r>
              <a:rPr lang="fr-FR" dirty="0" err="1" smtClean="0">
                <a:solidFill>
                  <a:schemeClr val="accent2"/>
                </a:solidFill>
              </a:rPr>
              <a:t>features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fr-FR" dirty="0" smtClean="0"/>
              <a:t>Tells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 the browser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33" y="2353734"/>
            <a:ext cx="6683526" cy="27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34933" cy="4351338"/>
          </a:xfrm>
        </p:spPr>
        <p:txBody>
          <a:bodyPr/>
          <a:lstStyle/>
          <a:p>
            <a:r>
              <a:rPr lang="fr-FR" dirty="0" err="1" smtClean="0"/>
              <a:t>Hierachical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all the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in </a:t>
            </a:r>
            <a:r>
              <a:rPr lang="fr-FR" dirty="0" err="1" smtClean="0"/>
              <a:t>window</a:t>
            </a:r>
            <a:endParaRPr lang="fr-FR" dirty="0" smtClean="0"/>
          </a:p>
          <a:p>
            <a:r>
              <a:rPr lang="fr-FR" dirty="0" err="1" smtClean="0"/>
              <a:t>Filterable</a:t>
            </a:r>
            <a:endParaRPr lang="fr-FR" dirty="0" smtClean="0"/>
          </a:p>
          <a:p>
            <a:r>
              <a:rPr lang="fr-FR" dirty="0" err="1" smtClean="0"/>
              <a:t>Searchable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041" y="2556933"/>
            <a:ext cx="7325678" cy="33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5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Network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 smtClean="0"/>
              <a:t>see </a:t>
            </a:r>
            <a:r>
              <a:rPr lang="en-US" dirty="0"/>
              <a:t>all the </a:t>
            </a:r>
            <a:r>
              <a:rPr lang="en-US" dirty="0">
                <a:solidFill>
                  <a:schemeClr val="accent2"/>
                </a:solidFill>
              </a:rPr>
              <a:t>network exchanges </a:t>
            </a:r>
            <a:r>
              <a:rPr lang="en-US" dirty="0"/>
              <a:t>that are done between the browser and the web server. 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resource</a:t>
            </a:r>
            <a:r>
              <a:rPr lang="en-US" dirty="0"/>
              <a:t> name, the server domain, the type of request, the duration in milliseconds </a:t>
            </a:r>
            <a:endParaRPr lang="en-US" dirty="0" smtClean="0"/>
          </a:p>
          <a:p>
            <a:r>
              <a:rPr lang="en-US" dirty="0" smtClean="0"/>
              <a:t>Visual </a:t>
            </a:r>
            <a:r>
              <a:rPr lang="en-US" dirty="0" smtClean="0">
                <a:solidFill>
                  <a:schemeClr val="accent2"/>
                </a:solidFill>
              </a:rPr>
              <a:t>waterfall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40" y="4230424"/>
            <a:ext cx="6789321" cy="22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867" cy="4351338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stored locally on the client browser instance. </a:t>
            </a:r>
            <a:endParaRPr lang="en-US" dirty="0" smtClean="0"/>
          </a:p>
          <a:p>
            <a:r>
              <a:rPr lang="fr-FR" b="1" dirty="0" smtClean="0"/>
              <a:t>Data about :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Sessions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Cookies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Local Storage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44" y="2547658"/>
            <a:ext cx="6292390" cy="40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scope debugger for Angular.js. </a:t>
            </a:r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to all the values stored in each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This </a:t>
            </a:r>
            <a:r>
              <a:rPr lang="en-US" dirty="0"/>
              <a:t>first version gives you </a:t>
            </a:r>
            <a:r>
              <a:rPr lang="en-US" dirty="0" smtClean="0"/>
              <a:t>information</a:t>
            </a:r>
          </a:p>
          <a:p>
            <a:r>
              <a:rPr lang="fr-FR" dirty="0" smtClean="0"/>
              <a:t>Edit </a:t>
            </a:r>
            <a:r>
              <a:rPr lang="fr-FR" dirty="0" err="1" smtClean="0"/>
              <a:t>might</a:t>
            </a:r>
            <a:r>
              <a:rPr lang="fr-FR" dirty="0" smtClean="0"/>
              <a:t> come </a:t>
            </a:r>
            <a:r>
              <a:rPr lang="fr-FR" dirty="0" err="1" smtClean="0"/>
              <a:t>later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2568839"/>
            <a:ext cx="6645270" cy="2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3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Tests - </a:t>
            </a:r>
            <a:r>
              <a:rPr lang="fr-FR" dirty="0" err="1" smtClean="0"/>
              <a:t>qUnit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3467" cy="4351338"/>
          </a:xfrm>
        </p:spPr>
        <p:txBody>
          <a:bodyPr/>
          <a:lstStyle/>
          <a:p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2"/>
                </a:solidFill>
              </a:rPr>
              <a:t>unit test </a:t>
            </a:r>
            <a:r>
              <a:rPr lang="fr-FR" dirty="0" smtClean="0"/>
              <a:t>on the client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dashboard</a:t>
            </a:r>
            <a:endParaRPr lang="fr-FR" dirty="0" smtClean="0"/>
          </a:p>
          <a:p>
            <a:r>
              <a:rPr lang="fr-FR" dirty="0" smtClean="0">
                <a:solidFill>
                  <a:schemeClr val="accent2"/>
                </a:solidFill>
              </a:rPr>
              <a:t>Type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test in the box</a:t>
            </a:r>
          </a:p>
          <a:p>
            <a:r>
              <a:rPr lang="fr-FR" dirty="0" err="1" smtClean="0"/>
              <a:t>Browse</a:t>
            </a:r>
            <a:r>
              <a:rPr lang="fr-FR" dirty="0" smtClean="0"/>
              <a:t> and </a:t>
            </a:r>
            <a:r>
              <a:rPr lang="fr-FR" dirty="0" err="1" smtClean="0"/>
              <a:t>load</a:t>
            </a:r>
            <a:r>
              <a:rPr lang="fr-FR" dirty="0" smtClean="0"/>
              <a:t> a </a:t>
            </a:r>
            <a:r>
              <a:rPr lang="fr-FR" dirty="0" err="1" smtClean="0"/>
              <a:t>qunit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2"/>
                </a:solidFill>
              </a:rPr>
              <a:t>test file</a:t>
            </a:r>
          </a:p>
          <a:p>
            <a:r>
              <a:rPr lang="fr-FR" dirty="0" err="1" smtClean="0"/>
              <a:t>Results</a:t>
            </a:r>
            <a:r>
              <a:rPr lang="fr-FR" dirty="0" smtClean="0"/>
              <a:t> are </a:t>
            </a:r>
            <a:r>
              <a:rPr lang="fr-FR" dirty="0" err="1" smtClean="0"/>
              <a:t>displayed</a:t>
            </a:r>
            <a:r>
              <a:rPr lang="fr-FR" dirty="0" smtClean="0"/>
              <a:t> as a </a:t>
            </a:r>
            <a:r>
              <a:rPr lang="fr-FR" dirty="0" err="1" smtClean="0"/>
              <a:t>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78" y="2028824"/>
            <a:ext cx="6351118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6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Enable</a:t>
            </a:r>
            <a:r>
              <a:rPr lang="fr-FR" dirty="0" smtClean="0"/>
              <a:t> / </a:t>
            </a:r>
            <a:r>
              <a:rPr lang="fr-FR" dirty="0" err="1" smtClean="0"/>
              <a:t>Disable</a:t>
            </a:r>
            <a:r>
              <a:rPr lang="fr-FR" dirty="0" smtClean="0"/>
              <a:t>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2"/>
                </a:solidFill>
              </a:rPr>
              <a:t>Config.json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file on the Server </a:t>
            </a:r>
            <a:r>
              <a:rPr lang="fr-FR" dirty="0" err="1" smtClean="0"/>
              <a:t>Folder</a:t>
            </a:r>
            <a:endParaRPr lang="fr-FR" dirty="0" smtClean="0"/>
          </a:p>
          <a:p>
            <a:r>
              <a:rPr lang="fr-FR" dirty="0" smtClean="0"/>
              <a:t>Change the « </a:t>
            </a:r>
            <a:r>
              <a:rPr lang="fr-FR" dirty="0" err="1" smtClean="0"/>
              <a:t>enabled</a:t>
            </a:r>
            <a:r>
              <a:rPr lang="fr-FR" dirty="0" smtClean="0"/>
              <a:t> »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true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to </a:t>
            </a:r>
            <a:r>
              <a:rPr lang="fr-FR" dirty="0" smtClean="0">
                <a:solidFill>
                  <a:schemeClr val="accent2"/>
                </a:solidFill>
              </a:rPr>
              <a:t>false</a:t>
            </a:r>
            <a:r>
              <a:rPr lang="fr-FR" dirty="0" smtClean="0"/>
              <a:t> on plugins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enable</a:t>
            </a:r>
            <a:r>
              <a:rPr lang="fr-FR" dirty="0" smtClean="0"/>
              <a:t> and </a:t>
            </a:r>
            <a:r>
              <a:rPr lang="fr-FR" dirty="0" err="1" smtClean="0"/>
              <a:t>disable</a:t>
            </a:r>
            <a:r>
              <a:rPr lang="fr-FR" dirty="0" smtClean="0"/>
              <a:t> more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authentication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40" y="3014373"/>
            <a:ext cx="10788120" cy="10554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71666" y="3437466"/>
            <a:ext cx="880533" cy="4233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21" y="5258568"/>
            <a:ext cx="3095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your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own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plugin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Tutorial </a:t>
            </a:r>
            <a:r>
              <a:rPr lang="fr-FR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available</a:t>
            </a: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</a:p>
          <a:p>
            <a:pPr lvl="1"/>
            <a:r>
              <a:rPr lang="fr-FR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</a:t>
            </a:r>
            <a:r>
              <a:rPr lang="fr-FR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://bit.ly/vorlonplugin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5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407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Vorlon.js to improve web sites </a:t>
            </a:r>
            <a:r>
              <a:rPr lang="en-US" b="1" dirty="0" smtClean="0">
                <a:solidFill>
                  <a:schemeClr val="accent2"/>
                </a:solidFill>
              </a:rPr>
              <a:t>compatibility</a:t>
            </a:r>
            <a:r>
              <a:rPr lang="en-US" dirty="0" smtClean="0"/>
              <a:t> with web standards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02676" y="1030778"/>
            <a:ext cx="5386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Part II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18340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2"/>
                </a:solidFill>
              </a:rPr>
              <a:t>Debugging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Perfect</a:t>
            </a:r>
            <a:r>
              <a:rPr lang="fr-FR" dirty="0" smtClean="0"/>
              <a:t> on </a:t>
            </a:r>
            <a:r>
              <a:rPr lang="fr-FR" b="1" dirty="0">
                <a:solidFill>
                  <a:schemeClr val="accent2"/>
                </a:solidFill>
              </a:rPr>
              <a:t>desktop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F12 </a:t>
            </a:r>
            <a:r>
              <a:rPr lang="fr-FR" dirty="0" err="1" smtClean="0"/>
              <a:t>tools</a:t>
            </a:r>
            <a:endParaRPr lang="fr-FR" dirty="0" smtClean="0"/>
          </a:p>
          <a:p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easier</a:t>
            </a:r>
            <a:r>
              <a:rPr lang="fr-FR" dirty="0" smtClean="0"/>
              <a:t> on </a:t>
            </a:r>
            <a:r>
              <a:rPr lang="fr-FR" b="1" dirty="0">
                <a:solidFill>
                  <a:schemeClr val="accent2"/>
                </a:solidFill>
              </a:rPr>
              <a:t>mobile</a:t>
            </a:r>
          </a:p>
          <a:p>
            <a:pPr lvl="1"/>
            <a:r>
              <a:rPr lang="fr-FR" dirty="0" err="1" smtClean="0"/>
              <a:t>Proprietary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Chrome to Chrome, Safari to Safari, etc.</a:t>
            </a:r>
          </a:p>
          <a:p>
            <a:pPr lvl="2"/>
            <a:r>
              <a:rPr lang="fr-FR" dirty="0" err="1" smtClean="0"/>
              <a:t>Requires</a:t>
            </a:r>
            <a:r>
              <a:rPr lang="fr-FR" dirty="0" smtClean="0"/>
              <a:t> USB </a:t>
            </a:r>
            <a:r>
              <a:rPr lang="fr-FR" dirty="0" err="1" smtClean="0"/>
              <a:t>connection</a:t>
            </a:r>
            <a:endParaRPr lang="fr-FR" dirty="0" smtClean="0"/>
          </a:p>
          <a:p>
            <a:pPr lvl="1"/>
            <a:r>
              <a:rPr lang="fr-FR" dirty="0" err="1" smtClean="0"/>
              <a:t>WeinRE</a:t>
            </a:r>
            <a:r>
              <a:rPr lang="fr-FR" dirty="0" smtClean="0"/>
              <a:t> : </a:t>
            </a:r>
          </a:p>
          <a:p>
            <a:pPr lvl="2"/>
            <a:r>
              <a:rPr lang="fr-FR" dirty="0" smtClean="0"/>
              <a:t>not extensible</a:t>
            </a:r>
          </a:p>
          <a:p>
            <a:pPr lvl="2"/>
            <a:r>
              <a:rPr lang="fr-FR" dirty="0" err="1" smtClean="0"/>
              <a:t>requires</a:t>
            </a:r>
            <a:r>
              <a:rPr lang="fr-FR" dirty="0" smtClean="0"/>
              <a:t> chrome</a:t>
            </a:r>
          </a:p>
          <a:p>
            <a:pPr lvl="2"/>
            <a:r>
              <a:rPr lang="fr-FR" dirty="0"/>
              <a:t>n</a:t>
            </a:r>
            <a:r>
              <a:rPr lang="fr-FR" dirty="0" smtClean="0"/>
              <a:t>ot cross-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not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pretty</a:t>
            </a:r>
            <a:r>
              <a:rPr lang="fr-FR" dirty="0" smtClean="0"/>
              <a:t> ;-)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8" r="38375" b="32998"/>
          <a:stretch/>
        </p:blipFill>
        <p:spPr>
          <a:xfrm>
            <a:off x="7053884" y="2396067"/>
            <a:ext cx="4528517" cy="31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3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plugin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1940788"/>
            <a:ext cx="11674475" cy="34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9031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Dynamic</a:t>
            </a:r>
            <a:r>
              <a:rPr lang="en-US" dirty="0" smtClean="0"/>
              <a:t> analysis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More </a:t>
            </a:r>
            <a:r>
              <a:rPr lang="en-US" b="1" dirty="0" smtClean="0">
                <a:solidFill>
                  <a:schemeClr val="accent2"/>
                </a:solidFill>
              </a:rPr>
              <a:t>precise</a:t>
            </a:r>
            <a:r>
              <a:rPr lang="en-US" dirty="0" smtClean="0"/>
              <a:t> results than https://dev.modern.ie/tools/staticscan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Not based on text analysis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 be extended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Slower than static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628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 for accessibility best practices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lang</a:t>
            </a:r>
            <a:r>
              <a:rPr lang="en-US" dirty="0" smtClean="0"/>
              <a:t> attribute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 </a:t>
            </a:r>
            <a:r>
              <a:rPr lang="en-US" b="1" dirty="0" smtClean="0">
                <a:solidFill>
                  <a:schemeClr val="accent2"/>
                </a:solidFill>
              </a:rPr>
              <a:t>meta</a:t>
            </a:r>
            <a:r>
              <a:rPr lang="en-US" dirty="0" smtClean="0"/>
              <a:t> refresh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2"/>
                </a:solidFill>
              </a:rPr>
              <a:t>a</a:t>
            </a:r>
            <a:r>
              <a:rPr lang="en-US" b="1" dirty="0" smtClean="0">
                <a:solidFill>
                  <a:schemeClr val="accent2"/>
                </a:solidFill>
              </a:rPr>
              <a:t>lt</a:t>
            </a:r>
            <a:r>
              <a:rPr lang="en-US" dirty="0" smtClean="0"/>
              <a:t> attribute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2"/>
                </a:solidFill>
              </a:rPr>
              <a:t>for</a:t>
            </a:r>
            <a:r>
              <a:rPr lang="en-US" dirty="0" smtClean="0"/>
              <a:t> attribute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2"/>
                </a:solidFill>
              </a:rPr>
              <a:t>ARIA</a:t>
            </a:r>
            <a:r>
              <a:rPr lang="en-US" dirty="0" smtClean="0"/>
              <a:t> support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1825625"/>
            <a:ext cx="2752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2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6287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  <a:effectLst/>
              </a:rPr>
              <a:t>Platform icons </a:t>
            </a:r>
            <a:r>
              <a:rPr lang="en-US" dirty="0" smtClean="0">
                <a:effectLst/>
              </a:rPr>
              <a:t>helps user pinning your website with an icon that fits well on mobile device home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effectLst/>
              </a:rPr>
              <a:t>Use </a:t>
            </a:r>
            <a:r>
              <a:rPr lang="en-US" b="1" dirty="0" smtClean="0">
                <a:solidFill>
                  <a:schemeClr val="accent2"/>
                </a:solidFill>
                <a:effectLst/>
              </a:rPr>
              <a:t>meta</a:t>
            </a:r>
            <a:r>
              <a:rPr lang="en-US" dirty="0" smtClean="0">
                <a:effectLst/>
              </a:rPr>
              <a:t> viewport tag to choose how your website will get scaled on smaller devices like phones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</a:t>
            </a:r>
            <a:r>
              <a:rPr lang="en-US" b="1" dirty="0" smtClean="0">
                <a:solidFill>
                  <a:schemeClr val="accent2"/>
                </a:solidFill>
              </a:rPr>
              <a:t>responsive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1825625"/>
            <a:ext cx="2752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628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Content encoding like </a:t>
            </a:r>
            <a:r>
              <a:rPr lang="en-US" dirty="0" err="1" smtClean="0">
                <a:effectLst/>
              </a:rPr>
              <a:t>gzip</a:t>
            </a:r>
            <a:r>
              <a:rPr lang="en-US" dirty="0" smtClean="0">
                <a:effectLst/>
              </a:rPr>
              <a:t> or deflate helps reducing the </a:t>
            </a:r>
            <a:r>
              <a:rPr lang="en-US" b="1" dirty="0" smtClean="0">
                <a:solidFill>
                  <a:schemeClr val="accent2"/>
                </a:solidFill>
                <a:effectLst/>
              </a:rPr>
              <a:t>network bandwidth </a:t>
            </a:r>
            <a:r>
              <a:rPr lang="en-US" dirty="0" smtClean="0">
                <a:effectLst/>
              </a:rPr>
              <a:t>required to display your website</a:t>
            </a:r>
            <a:endParaRPr lang="en-US" dirty="0" smtClean="0"/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Minification</a:t>
            </a:r>
            <a:r>
              <a:rPr lang="en-US" dirty="0" smtClean="0">
                <a:effectLst/>
              </a:rPr>
              <a:t> helps reducing the </a:t>
            </a:r>
            <a:r>
              <a:rPr lang="en-US" b="1" dirty="0" smtClean="0">
                <a:solidFill>
                  <a:schemeClr val="accent2"/>
                </a:solidFill>
                <a:effectLst/>
              </a:rPr>
              <a:t>network bandwidth</a:t>
            </a:r>
            <a:r>
              <a:rPr lang="en-US" dirty="0" smtClean="0">
                <a:effectLst/>
              </a:rPr>
              <a:t> required to display your website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Multiple http requests makes your site </a:t>
            </a:r>
            <a:r>
              <a:rPr lang="en-US" b="1" dirty="0" smtClean="0">
                <a:solidFill>
                  <a:schemeClr val="accent2"/>
                </a:solidFill>
                <a:effectLst/>
              </a:rPr>
              <a:t>slower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1825625"/>
            <a:ext cx="2762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3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628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This portion of the plugin focus on web standards and will dynamically check how features are used and detected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Hands </a:t>
            </a:r>
            <a:r>
              <a:rPr lang="en-US" b="1" dirty="0">
                <a:solidFill>
                  <a:schemeClr val="accent2"/>
                </a:solidFill>
              </a:rPr>
              <a:t>on labs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https://github.com/deltakosh/interoperable-web-development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1825625"/>
            <a:ext cx="2828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0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Dynamic analysis can provide more insightful details: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814637"/>
            <a:ext cx="1140142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4195763"/>
            <a:ext cx="11401425" cy="21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Dynamic analysis can provide more insightful details: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7" y="2306487"/>
            <a:ext cx="11767079" cy="238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6" y="4779534"/>
            <a:ext cx="11767079" cy="19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27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Vorlon.js proxy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5268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Inject Vorlon.js </a:t>
            </a:r>
            <a:r>
              <a:rPr lang="en-US" b="1" dirty="0" smtClean="0">
                <a:solidFill>
                  <a:schemeClr val="accent2"/>
                </a:solidFill>
              </a:rPr>
              <a:t>afterwards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/>
              <a:t>Based on a </a:t>
            </a:r>
            <a:r>
              <a:rPr lang="en-US" b="1" dirty="0" smtClean="0">
                <a:solidFill>
                  <a:schemeClr val="accent2"/>
                </a:solidFill>
              </a:rPr>
              <a:t>proxy</a:t>
            </a:r>
            <a:r>
              <a:rPr lang="en-US" dirty="0" smtClean="0"/>
              <a:t> so some sites may not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do a web site analysis in a </a:t>
            </a:r>
            <a:r>
              <a:rPr lang="en-US" b="1" dirty="0" smtClean="0">
                <a:solidFill>
                  <a:schemeClr val="accent2"/>
                </a:solidFill>
              </a:rPr>
              <a:t>minute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59" y="1690689"/>
            <a:ext cx="464984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Vorlon.js</a:t>
            </a:r>
            <a:r>
              <a:rPr lang="fr-FR" dirty="0" smtClean="0"/>
              <a:t> – http://vorlonjs.io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Vorlon.js </a:t>
            </a:r>
            <a:r>
              <a:rPr lang="fr-FR" dirty="0" err="1" smtClean="0"/>
              <a:t>is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A web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b="1" dirty="0" err="1">
                <a:solidFill>
                  <a:schemeClr val="accent2"/>
                </a:solidFill>
              </a:rPr>
              <a:t>debugging</a:t>
            </a:r>
            <a:r>
              <a:rPr lang="fr-FR" sz="2000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  <a:p>
            <a:pPr lvl="1"/>
            <a:r>
              <a:rPr lang="fr-FR" b="1" dirty="0">
                <a:solidFill>
                  <a:schemeClr val="accent2"/>
                </a:solidFill>
              </a:rPr>
              <a:t>Cross-browser</a:t>
            </a:r>
            <a:r>
              <a:rPr lang="fr-FR" dirty="0" smtClean="0"/>
              <a:t>, cross-</a:t>
            </a:r>
            <a:r>
              <a:rPr lang="fr-FR" dirty="0" err="1" smtClean="0"/>
              <a:t>platform</a:t>
            </a:r>
            <a:endParaRPr lang="fr-FR" dirty="0" smtClean="0"/>
          </a:p>
          <a:p>
            <a:pPr lvl="1"/>
            <a:r>
              <a:rPr lang="fr-FR" dirty="0" smtClean="0"/>
              <a:t>Open-source</a:t>
            </a:r>
          </a:p>
          <a:p>
            <a:endParaRPr lang="fr-FR" dirty="0" smtClean="0"/>
          </a:p>
          <a:p>
            <a:r>
              <a:rPr lang="fr-FR" dirty="0" err="1" smtClean="0"/>
              <a:t>Based</a:t>
            </a:r>
            <a:r>
              <a:rPr lang="fr-FR" dirty="0" smtClean="0"/>
              <a:t> on :</a:t>
            </a:r>
          </a:p>
          <a:p>
            <a:pPr lvl="1"/>
            <a:r>
              <a:rPr lang="fr-FR" b="1" dirty="0">
                <a:solidFill>
                  <a:schemeClr val="accent2"/>
                </a:solidFill>
              </a:rPr>
              <a:t>Node.js</a:t>
            </a:r>
          </a:p>
          <a:p>
            <a:pPr lvl="1"/>
            <a:r>
              <a:rPr lang="fr-FR" dirty="0" smtClean="0"/>
              <a:t>Passport.js</a:t>
            </a:r>
          </a:p>
          <a:p>
            <a:pPr lvl="1"/>
            <a:r>
              <a:rPr lang="fr-FR" dirty="0" smtClean="0"/>
              <a:t>Socket.io</a:t>
            </a:r>
          </a:p>
          <a:p>
            <a:pPr lvl="1"/>
            <a:r>
              <a:rPr lang="fr-FR" dirty="0" smtClean="0"/>
              <a:t>Express.js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27" y="1986835"/>
            <a:ext cx="5686859" cy="41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>
                <a:solidFill>
                  <a:schemeClr val="accent2"/>
                </a:solidFill>
              </a:rPr>
              <a:t>install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Vorlon.js server ?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command prompt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>
              <a:cs typeface="Consolas" panose="020B0609020204030204" pitchFamily="49" charset="0"/>
            </a:endParaRPr>
          </a:p>
          <a:p>
            <a:pPr lvl="1"/>
            <a:r>
              <a:rPr lang="fr-FR" dirty="0" smtClean="0">
                <a:cs typeface="Consolas" panose="020B0609020204030204" pitchFamily="49" charset="0"/>
              </a:rPr>
              <a:t>By </a:t>
            </a:r>
            <a:r>
              <a:rPr lang="fr-FR" dirty="0" err="1" smtClean="0">
                <a:cs typeface="Consolas" panose="020B0609020204030204" pitchFamily="49" charset="0"/>
              </a:rPr>
              <a:t>cloning</a:t>
            </a:r>
            <a:r>
              <a:rPr lang="fr-FR" dirty="0" smtClean="0">
                <a:cs typeface="Consolas" panose="020B0609020204030204" pitchFamily="49" charset="0"/>
              </a:rPr>
              <a:t> the </a:t>
            </a:r>
            <a:r>
              <a:rPr lang="fr-FR" dirty="0" err="1" smtClean="0">
                <a:cs typeface="Consolas" panose="020B0609020204030204" pitchFamily="49" charset="0"/>
              </a:rPr>
              <a:t>github</a:t>
            </a:r>
            <a:r>
              <a:rPr lang="fr-FR" dirty="0" smtClean="0">
                <a:cs typeface="Consolas" panose="020B0609020204030204" pitchFamily="49" charset="0"/>
              </a:rPr>
              <a:t> repo :</a:t>
            </a:r>
          </a:p>
          <a:p>
            <a:pPr lvl="1"/>
            <a:endParaRPr lang="fr-FR" dirty="0" smtClean="0">
              <a:cs typeface="Consolas" panose="020B0609020204030204" pitchFamily="49" charset="0"/>
            </a:endParaRPr>
          </a:p>
          <a:p>
            <a:pPr lvl="2"/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0268" y="2406574"/>
            <a:ext cx="9262532" cy="112058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–g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vorlon</a:t>
            </a:r>
            <a:endParaRPr lang="fr-FR" sz="24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vorlon</a:t>
            </a:r>
            <a:endParaRPr lang="fr-FR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0268" y="4456925"/>
            <a:ext cx="9194800" cy="172003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https://github.com/Microsoftdx/vorlonjs </a:t>
            </a:r>
          </a:p>
          <a:p>
            <a:pPr lvl="1"/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vorlonjs</a:t>
            </a:r>
            <a:endParaRPr lang="fr-FR" sz="24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endParaRPr lang="fr-FR" sz="24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fr-FR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9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>
                <a:solidFill>
                  <a:schemeClr val="accent2"/>
                </a:solidFill>
              </a:rPr>
              <a:t>install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/>
              <a:t>Vorlon.js server ?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9800" cy="4351338"/>
          </a:xfrm>
        </p:spPr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deploy</a:t>
            </a:r>
            <a:r>
              <a:rPr lang="fr-FR" dirty="0" smtClean="0"/>
              <a:t> to Azure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/>
              <a:t>https://</a:t>
            </a:r>
            <a:r>
              <a:rPr lang="fr-FR" dirty="0" smtClean="0"/>
              <a:t>github.com/MicrosoftDX/Vorlonjs/blob/master/README.md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9889"/>
          <a:stretch/>
        </p:blipFill>
        <p:spPr>
          <a:xfrm>
            <a:off x="1223963" y="3847571"/>
            <a:ext cx="2890837" cy="1613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45" y="3034771"/>
            <a:ext cx="4656667" cy="359524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39733" y="4325806"/>
            <a:ext cx="1456267" cy="656960"/>
          </a:xfrm>
          <a:prstGeom prst="rightArrow">
            <a:avLst>
              <a:gd name="adj1" fmla="val 50000"/>
              <a:gd name="adj2" fmla="val 101551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Connect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2"/>
                </a:solidFill>
              </a:rPr>
              <a:t>client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Modify</a:t>
            </a: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r>
              <a:rPr lang="fr-FR" dirty="0" smtClean="0"/>
              <a:t> code and </a:t>
            </a:r>
            <a:r>
              <a:rPr lang="fr-FR" dirty="0" err="1" smtClean="0"/>
              <a:t>add</a:t>
            </a:r>
            <a:r>
              <a:rPr lang="fr-FR" dirty="0" smtClean="0"/>
              <a:t> a script </a:t>
            </a:r>
            <a:r>
              <a:rPr lang="fr-FR" dirty="0" err="1" smtClean="0"/>
              <a:t>reference</a:t>
            </a:r>
            <a:r>
              <a:rPr lang="fr-FR" dirty="0" smtClean="0"/>
              <a:t> to a vorlon.js file </a:t>
            </a:r>
            <a:r>
              <a:rPr lang="fr-FR" dirty="0" err="1" smtClean="0"/>
              <a:t>generated</a:t>
            </a:r>
            <a:r>
              <a:rPr lang="fr-FR" dirty="0" smtClean="0"/>
              <a:t> by the server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installed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0259" y="3254733"/>
            <a:ext cx="10291481" cy="112058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fr-FR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="http://localhost:1337/vorlon.js"&gt;&lt;/script&gt;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0861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 </a:t>
            </a:r>
            <a:r>
              <a:rPr lang="fr-FR" dirty="0" smtClean="0">
                <a:solidFill>
                  <a:schemeClr val="accent2"/>
                </a:solidFill>
              </a:rPr>
              <a:t>plugins</a:t>
            </a:r>
            <a:r>
              <a:rPr lang="fr-FR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338" y="1849548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Interactive </a:t>
            </a:r>
            <a:r>
              <a:rPr lang="en-US" sz="2800" b="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console</a:t>
            </a:r>
            <a:endParaRPr lang="en-US" sz="28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7871" y="1849547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</a:t>
            </a: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Explorer</a:t>
            </a:r>
            <a:endParaRPr 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7871" y="2872399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Explorer</a:t>
            </a:r>
            <a:endParaRPr 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2404" y="1849547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Modernizr</a:t>
            </a:r>
            <a:endParaRPr 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338" y="2872399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XHR</a:t>
            </a: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Panel</a:t>
            </a:r>
            <a:endParaRPr 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338" y="3895250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</a:t>
            </a: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Explorer</a:t>
            </a:r>
            <a:endParaRPr 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15162" y="2872399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Monitor</a:t>
            </a:r>
            <a:endParaRPr 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7871" y="3895251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ngInspector</a:t>
            </a:r>
            <a:endParaRPr 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15162" y="3895250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Unit tests</a:t>
            </a:r>
            <a:endParaRPr 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338" y="4968903"/>
            <a:ext cx="3469360" cy="863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Best practices</a:t>
            </a:r>
            <a:endParaRPr 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DOM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7867" cy="435133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Let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browse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the DOM on </a:t>
            </a:r>
            <a:r>
              <a:rPr lang="fr-FR" dirty="0" err="1" smtClean="0"/>
              <a:t>your</a:t>
            </a:r>
            <a:r>
              <a:rPr lang="fr-FR" dirty="0" smtClean="0"/>
              <a:t> client</a:t>
            </a:r>
          </a:p>
          <a:p>
            <a:r>
              <a:rPr lang="fr-FR" dirty="0" smtClean="0"/>
              <a:t>CSS, DOM </a:t>
            </a:r>
            <a:r>
              <a:rPr lang="fr-FR" dirty="0" err="1" smtClean="0"/>
              <a:t>attributes</a:t>
            </a:r>
            <a:r>
              <a:rPr lang="fr-FR" dirty="0" smtClean="0"/>
              <a:t> and </a:t>
            </a:r>
            <a:r>
              <a:rPr lang="fr-FR" dirty="0" err="1" smtClean="0"/>
              <a:t>properties</a:t>
            </a:r>
            <a:r>
              <a:rPr lang="fr-FR" dirty="0" smtClean="0"/>
              <a:t> live </a:t>
            </a:r>
            <a:r>
              <a:rPr lang="fr-FR" dirty="0" err="1" smtClean="0"/>
              <a:t>edit</a:t>
            </a:r>
            <a:endParaRPr lang="fr-FR" dirty="0" smtClean="0"/>
          </a:p>
          <a:p>
            <a:r>
              <a:rPr lang="fr-FR" dirty="0" err="1" smtClean="0">
                <a:solidFill>
                  <a:schemeClr val="accent2"/>
                </a:solidFill>
              </a:rPr>
              <a:t>Refresh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button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fr-FR" dirty="0" err="1" smtClean="0"/>
              <a:t>Layout</a:t>
            </a:r>
            <a:r>
              <a:rPr lang="fr-FR" dirty="0" smtClean="0"/>
              <a:t>, </a:t>
            </a:r>
            <a:r>
              <a:rPr lang="fr-FR" dirty="0" err="1" smtClean="0"/>
              <a:t>Computed</a:t>
            </a:r>
            <a:r>
              <a:rPr lang="fr-FR" dirty="0" smtClean="0"/>
              <a:t> Styles, HTML DOM Edit</a:t>
            </a:r>
          </a:p>
          <a:p>
            <a:r>
              <a:rPr lang="fr-FR" dirty="0" err="1" smtClean="0">
                <a:solidFill>
                  <a:schemeClr val="accent2"/>
                </a:solidFill>
              </a:rPr>
              <a:t>Highlight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on client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overring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mouse in DOM explorer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56" y="377390"/>
            <a:ext cx="5639824" cy="2324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343" y="3072574"/>
            <a:ext cx="5734850" cy="362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3" y="3913959"/>
            <a:ext cx="5496930" cy="1783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2"/>
          <a:stretch/>
        </p:blipFill>
        <p:spPr>
          <a:xfrm>
            <a:off x="3984072" y="5591004"/>
            <a:ext cx="1833551" cy="11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55067" cy="4351338"/>
          </a:xfrm>
        </p:spPr>
        <p:txBody>
          <a:bodyPr/>
          <a:lstStyle/>
          <a:p>
            <a:r>
              <a:rPr lang="fr-FR" dirty="0" smtClean="0"/>
              <a:t>Displays all the </a:t>
            </a:r>
            <a:r>
              <a:rPr lang="fr-FR" dirty="0" smtClean="0">
                <a:solidFill>
                  <a:schemeClr val="accent2"/>
                </a:solidFill>
              </a:rPr>
              <a:t>logs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client</a:t>
            </a:r>
          </a:p>
          <a:p>
            <a:r>
              <a:rPr lang="fr-FR" dirty="0" smtClean="0"/>
              <a:t>Sortable, </a:t>
            </a:r>
            <a:r>
              <a:rPr lang="fr-FR" dirty="0" err="1" smtClean="0"/>
              <a:t>filterable</a:t>
            </a:r>
            <a:r>
              <a:rPr lang="fr-FR" dirty="0" smtClean="0"/>
              <a:t>, </a:t>
            </a:r>
            <a:r>
              <a:rPr lang="fr-FR" dirty="0" err="1" smtClean="0"/>
              <a:t>searchable</a:t>
            </a:r>
            <a:endParaRPr lang="fr-FR" dirty="0" smtClean="0"/>
          </a:p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execute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JavaScript code on the client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immediate</a:t>
            </a:r>
            <a:r>
              <a:rPr lang="fr-FR" dirty="0" smtClean="0"/>
              <a:t> </a:t>
            </a:r>
            <a:r>
              <a:rPr lang="fr-FR" dirty="0" err="1" smtClean="0"/>
              <a:t>window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67" y="731407"/>
            <a:ext cx="4210579" cy="3205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220" y="4676245"/>
            <a:ext cx="48482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622</Words>
  <Application>Microsoft Office PowerPoint</Application>
  <PresentationFormat>Widescreen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Segoe UI</vt:lpstr>
      <vt:lpstr>Segoe UI Light</vt:lpstr>
      <vt:lpstr>Segoe UI Semilight</vt:lpstr>
      <vt:lpstr>Office Theme</vt:lpstr>
      <vt:lpstr>Understanding Vorlon.js</vt:lpstr>
      <vt:lpstr>Debugging on the web</vt:lpstr>
      <vt:lpstr>Vorlon.js – http://vorlonjs.io </vt:lpstr>
      <vt:lpstr>How to install Vorlon.js server ? (1/2)</vt:lpstr>
      <vt:lpstr>How to install Vorlon.js server ? (1/2)</vt:lpstr>
      <vt:lpstr>Connect your client website</vt:lpstr>
      <vt:lpstr>10 plugins by default</vt:lpstr>
      <vt:lpstr>DOM Explorer</vt:lpstr>
      <vt:lpstr>Interactive Console</vt:lpstr>
      <vt:lpstr>XHR Panel</vt:lpstr>
      <vt:lpstr>ModernizR</vt:lpstr>
      <vt:lpstr>Object Explorer</vt:lpstr>
      <vt:lpstr>Network Monitor</vt:lpstr>
      <vt:lpstr>Resource Explorer</vt:lpstr>
      <vt:lpstr>NGInspector</vt:lpstr>
      <vt:lpstr>Unit Tests - qUnit</vt:lpstr>
      <vt:lpstr>Enable / Disable plugins</vt:lpstr>
      <vt:lpstr>How to create your own plugin ?</vt:lpstr>
      <vt:lpstr>Using Vorlon.js to improve web sites compatibility with web standards</vt:lpstr>
      <vt:lpstr>Best practices plugin</vt:lpstr>
      <vt:lpstr>Best practices plugin</vt:lpstr>
      <vt:lpstr>Accessibility</vt:lpstr>
      <vt:lpstr>Mobile WEB</vt:lpstr>
      <vt:lpstr>Performances</vt:lpstr>
      <vt:lpstr>Web standards</vt:lpstr>
      <vt:lpstr>Dynamic analysis</vt:lpstr>
      <vt:lpstr>Dynamic analysis</vt:lpstr>
      <vt:lpstr>Using Vorlon.js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Vorlon.js to improve web sites compatibility with web standards</dc:title>
  <dc:creator>David Catuhe</dc:creator>
  <cp:lastModifiedBy>Justin Garrett</cp:lastModifiedBy>
  <cp:revision>17</cp:revision>
  <dcterms:created xsi:type="dcterms:W3CDTF">2015-10-29T20:18:53Z</dcterms:created>
  <dcterms:modified xsi:type="dcterms:W3CDTF">2015-11-04T20:30:06Z</dcterms:modified>
</cp:coreProperties>
</file>