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1D9C-F5A4-47B0-B579-12EF9454150C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BF37-FBF2-45EB-8BF2-15683FC875F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Показометр</a:t>
            </a:r>
            <a:r>
              <a:rPr lang="ru-RU" dirty="0"/>
              <a:t> скорости интернета и параметров компьютера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Борисов Никита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приложение, которое позволит увидеть параметры компьютера, на котором запущена программа и качество скорости интернета (задержка сигнала до серверов </a:t>
            </a:r>
            <a:r>
              <a:rPr lang="en-US" dirty="0" err="1" smtClean="0"/>
              <a:t>Yandex</a:t>
            </a:r>
            <a:r>
              <a:rPr lang="ru-RU" dirty="0" smtClean="0"/>
              <a:t>, скорость скачивания и загрузки).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Изученные использованные технологи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</a:t>
            </a:r>
            <a:r>
              <a:rPr lang="ru-RU" dirty="0"/>
              <a:t>и</a:t>
            </a:r>
            <a:r>
              <a:rPr lang="ru-RU" dirty="0" smtClean="0"/>
              <a:t>отека </a:t>
            </a:r>
            <a:r>
              <a:rPr lang="en-US" dirty="0" smtClean="0"/>
              <a:t>PyQt5</a:t>
            </a:r>
            <a:r>
              <a:rPr lang="ru-RU" dirty="0" smtClean="0"/>
              <a:t>, создание собственных исключений, использование существующих исключений,</a:t>
            </a:r>
            <a:r>
              <a:rPr lang="en-US" dirty="0" smtClean="0"/>
              <a:t> </a:t>
            </a:r>
            <a:r>
              <a:rPr lang="ru-RU" dirty="0" smtClean="0"/>
              <a:t>запись данных в файлы, создание базы данных, работа с базой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ценность разработки, 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может служить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79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Показометр скорости интернета и параметров компьютера</vt:lpstr>
      <vt:lpstr>Цель и задачи проекта</vt:lpstr>
      <vt:lpstr>Изученные использованные технологи</vt:lpstr>
      <vt:lpstr>Практическая ценность разработки, перспективы развития проекта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Показометр скорости интернета и параметров компьютера</dc:title>
  <dc:creator>cleanest@internet.ru</dc:creator>
  <cp:lastModifiedBy>cleanest@internet.ru</cp:lastModifiedBy>
  <cp:revision>16</cp:revision>
  <dcterms:created xsi:type="dcterms:W3CDTF">2022-11-21T16:44:06Z</dcterms:created>
  <dcterms:modified xsi:type="dcterms:W3CDTF">2022-11-21T19:20:54Z</dcterms:modified>
</cp:coreProperties>
</file>