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D9C-F5A4-47B0-B579-12EF9454150C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51D9C-F5A4-47B0-B579-12EF9454150C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6BF37-FBF2-45EB-8BF2-15683FC875F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Показометр</a:t>
            </a:r>
            <a:r>
              <a:rPr lang="ru-RU" dirty="0"/>
              <a:t> скорости интернета и параметров компьютера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Борисов Никита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приложение, которое позволит увидеть параметры компьютера, на котором запущена программа и качество скорости интернета (задержка сигнала </a:t>
            </a:r>
            <a:r>
              <a:rPr lang="ru-RU" smtClean="0"/>
              <a:t>до </a:t>
            </a:r>
            <a:r>
              <a:rPr lang="ru-RU" smtClean="0"/>
              <a:t>сервера, </a:t>
            </a:r>
            <a:r>
              <a:rPr lang="ru-RU" dirty="0" smtClean="0"/>
              <a:t>скорость скачивания и загрузки).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Изученные использованные технологи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</a:t>
            </a:r>
            <a:r>
              <a:rPr lang="ru-RU" dirty="0"/>
              <a:t>и</a:t>
            </a:r>
            <a:r>
              <a:rPr lang="ru-RU" dirty="0" smtClean="0"/>
              <a:t>отека </a:t>
            </a:r>
            <a:r>
              <a:rPr lang="en-US" dirty="0" smtClean="0"/>
              <a:t>PyQt5</a:t>
            </a:r>
            <a:r>
              <a:rPr lang="ru-RU" dirty="0" smtClean="0"/>
              <a:t>, создание собственных исключений, использование существующих исключений,</a:t>
            </a:r>
            <a:r>
              <a:rPr lang="en-US" dirty="0" smtClean="0"/>
              <a:t> </a:t>
            </a:r>
            <a:r>
              <a:rPr lang="ru-RU" dirty="0" smtClean="0"/>
              <a:t>запись данных в файлы, создание базы данных, работа с базой данных.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Практическая ценность 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Проект может послужить отличным инструментом:</a:t>
            </a:r>
          </a:p>
          <a:p>
            <a:r>
              <a:rPr lang="ru-RU" dirty="0" smtClean="0"/>
              <a:t>для быстрого определения или проверки параметров компьютера, например, в условиях приобретения его с рук</a:t>
            </a:r>
          </a:p>
          <a:p>
            <a:r>
              <a:rPr lang="ru-RU" dirty="0" smtClean="0"/>
              <a:t>для проверки совместимости аппаратных средств с требованиями ПО (программы, игры)</a:t>
            </a:r>
          </a:p>
          <a:p>
            <a:r>
              <a:rPr lang="ru-RU" dirty="0" smtClean="0"/>
              <a:t>для проверки провайдера интернета на соответствие заявленным параметрам</a:t>
            </a:r>
          </a:p>
          <a:p>
            <a:r>
              <a:rPr lang="ru-RU" dirty="0" smtClean="0"/>
              <a:t>для оценки времени передачи данных по сети, например при скачивании или передаче большого объема информации</a:t>
            </a:r>
            <a:endParaRPr lang="en-US" dirty="0" smtClean="0"/>
          </a:p>
          <a:p>
            <a:r>
              <a:rPr lang="ru-RU" dirty="0" smtClean="0"/>
              <a:t>оценка скорости сети для использования в </a:t>
            </a:r>
            <a:r>
              <a:rPr lang="ru-RU" dirty="0" err="1" smtClean="0"/>
              <a:t>онлайн</a:t>
            </a:r>
            <a:r>
              <a:rPr lang="ru-RU" dirty="0" smtClean="0"/>
              <a:t> играх или приложениях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Внедрив новые показатели в проект, можно использовать его в более широком назначении</a:t>
            </a:r>
          </a:p>
          <a:p>
            <a:r>
              <a:rPr lang="ru-RU" dirty="0" smtClean="0"/>
              <a:t>Отдельные части программы можно использовать в разных проектах, например вывод характеристик ПК в предупреждении при установке игр или программ, а также сборе аналитической информации о компьютерах пользователей</a:t>
            </a:r>
          </a:p>
          <a:p>
            <a:r>
              <a:rPr lang="ru-RU" dirty="0" smtClean="0"/>
              <a:t>Программу можно внедрить в поисковую сеть, например, для того, чтобы она выдавала </a:t>
            </a:r>
            <a:r>
              <a:rPr lang="ru-RU" dirty="0" err="1" smtClean="0"/>
              <a:t>контент</a:t>
            </a:r>
            <a:r>
              <a:rPr lang="ru-RU" dirty="0" smtClean="0"/>
              <a:t> в качестве, подходящем для комфортного просмотра, в зависимости от скорости </a:t>
            </a:r>
            <a:r>
              <a:rPr lang="ru-RU" smtClean="0"/>
              <a:t>интернета пользователя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215</Words>
  <Application>Microsoft Office PowerPoint</Application>
  <PresentationFormat>Экран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Показометр скорости интернета и параметров компьютера</vt:lpstr>
      <vt:lpstr>Цель и задачи проекта</vt:lpstr>
      <vt:lpstr>Изученные использованные технологи</vt:lpstr>
      <vt:lpstr>Практическая ценность разработки</vt:lpstr>
      <vt:lpstr>Перспективы развития проекта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Показометр скорости интернета и параметров компьютера</dc:title>
  <dc:creator>cleanest@internet.ru</dc:creator>
  <cp:lastModifiedBy>cleanest@internet.ru</cp:lastModifiedBy>
  <cp:revision>32</cp:revision>
  <dcterms:created xsi:type="dcterms:W3CDTF">2022-11-21T16:44:06Z</dcterms:created>
  <dcterms:modified xsi:type="dcterms:W3CDTF">2022-11-23T12:20:23Z</dcterms:modified>
</cp:coreProperties>
</file>