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385ED-1C19-4A41-8957-6C329CB7237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CAAE6-5E96-4D25-82DC-71468B1B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3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0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8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8B500-5828-46A1-B50F-97AFD5ADB5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2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7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7393" y="1138974"/>
            <a:ext cx="11413671" cy="50379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7393" y="732632"/>
            <a:ext cx="11413670" cy="361496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A38A-F6A9-4F92-BC38-F8320ABC8DB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4D07-93E7-499B-A3AB-019DDB8C53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67392" y="326290"/>
            <a:ext cx="11413671" cy="361496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603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8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2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0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0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7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8FB7-E354-4748-9796-EECD05D9366B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8781-41C6-450B-A4C5-1DBEDEA33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53" y="2583526"/>
            <a:ext cx="1552303" cy="1552303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>
          <a:xfrm>
            <a:off x="1244348" y="1233698"/>
            <a:ext cx="1741714" cy="1349828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 smtClean="0"/>
              <a:t>Execute Learner</a:t>
            </a:r>
          </a:p>
          <a:p>
            <a:pPr algn="just"/>
            <a:r>
              <a:rPr lang="en-US" altLang="ko-KR" sz="1600" dirty="0" smtClean="0"/>
              <a:t>Execute Actor_0</a:t>
            </a:r>
          </a:p>
          <a:p>
            <a:pPr algn="just"/>
            <a:r>
              <a:rPr lang="en-US" altLang="ko-KR" sz="1600" dirty="0"/>
              <a:t>Execute </a:t>
            </a:r>
            <a:r>
              <a:rPr lang="en-US" altLang="ko-KR" sz="1600" dirty="0" smtClean="0"/>
              <a:t>Actor_1</a:t>
            </a:r>
          </a:p>
          <a:p>
            <a:pPr algn="just"/>
            <a:r>
              <a:rPr lang="en-US" altLang="ko-KR" sz="1600" dirty="0"/>
              <a:t>Execute </a:t>
            </a:r>
            <a:r>
              <a:rPr lang="en-US" altLang="ko-KR" sz="1600" dirty="0" smtClean="0"/>
              <a:t>Actor_2</a:t>
            </a:r>
          </a:p>
          <a:p>
            <a:pPr algn="just"/>
            <a:r>
              <a:rPr lang="en-US" altLang="ko-KR" sz="1600" dirty="0" smtClean="0"/>
              <a:t>…</a:t>
            </a:r>
          </a:p>
        </p:txBody>
      </p:sp>
      <p:pic>
        <p:nvPicPr>
          <p:cNvPr id="289" name="그림 2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04" y="1835134"/>
            <a:ext cx="1552303" cy="1552303"/>
          </a:xfrm>
          <a:prstGeom prst="rect">
            <a:avLst/>
          </a:prstGeom>
        </p:spPr>
      </p:pic>
      <p:pic>
        <p:nvPicPr>
          <p:cNvPr id="290" name="그림 2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6" y="282831"/>
            <a:ext cx="1552303" cy="1552303"/>
          </a:xfrm>
          <a:prstGeom prst="rect">
            <a:avLst/>
          </a:prstGeom>
        </p:spPr>
      </p:pic>
      <p:pic>
        <p:nvPicPr>
          <p:cNvPr id="292" name="그림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6" y="1835134"/>
            <a:ext cx="1552303" cy="1552303"/>
          </a:xfrm>
          <a:prstGeom prst="rect">
            <a:avLst/>
          </a:prstGeom>
        </p:spPr>
      </p:pic>
      <p:pic>
        <p:nvPicPr>
          <p:cNvPr id="293" name="그림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6" y="3387437"/>
            <a:ext cx="1552303" cy="1552303"/>
          </a:xfrm>
          <a:prstGeom prst="rect">
            <a:avLst/>
          </a:prstGeom>
        </p:spPr>
      </p:pic>
      <p:sp>
        <p:nvSpPr>
          <p:cNvPr id="295" name="사각형 설명선 294"/>
          <p:cNvSpPr/>
          <p:nvPr/>
        </p:nvSpPr>
        <p:spPr>
          <a:xfrm>
            <a:off x="4574604" y="1181990"/>
            <a:ext cx="1741714" cy="551906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 smtClean="0"/>
              <a:t>Execute Learner</a:t>
            </a:r>
          </a:p>
        </p:txBody>
      </p:sp>
      <p:sp>
        <p:nvSpPr>
          <p:cNvPr id="296" name="사각형 설명선 295"/>
          <p:cNvSpPr/>
          <p:nvPr/>
        </p:nvSpPr>
        <p:spPr>
          <a:xfrm>
            <a:off x="9747495" y="681792"/>
            <a:ext cx="1741714" cy="551906"/>
          </a:xfrm>
          <a:prstGeom prst="wedgeRectCallout">
            <a:avLst>
              <a:gd name="adj1" fmla="val -66833"/>
              <a:gd name="adj2" fmla="val -3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 smtClean="0"/>
              <a:t>Execute Actor_0</a:t>
            </a:r>
          </a:p>
        </p:txBody>
      </p:sp>
      <p:sp>
        <p:nvSpPr>
          <p:cNvPr id="298" name="사각형 설명선 297"/>
          <p:cNvSpPr/>
          <p:nvPr/>
        </p:nvSpPr>
        <p:spPr>
          <a:xfrm>
            <a:off x="9747495" y="2335332"/>
            <a:ext cx="1741714" cy="551906"/>
          </a:xfrm>
          <a:prstGeom prst="wedgeRectCallout">
            <a:avLst>
              <a:gd name="adj1" fmla="val -67333"/>
              <a:gd name="adj2" fmla="val -53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 smtClean="0"/>
              <a:t>Execute Actor_1</a:t>
            </a:r>
          </a:p>
        </p:txBody>
      </p:sp>
      <p:sp>
        <p:nvSpPr>
          <p:cNvPr id="299" name="사각형 설명선 298"/>
          <p:cNvSpPr/>
          <p:nvPr/>
        </p:nvSpPr>
        <p:spPr>
          <a:xfrm>
            <a:off x="9747495" y="3887635"/>
            <a:ext cx="1741714" cy="551906"/>
          </a:xfrm>
          <a:prstGeom prst="wedgeRectCallout">
            <a:avLst>
              <a:gd name="adj1" fmla="val -67333"/>
              <a:gd name="adj2" fmla="val -3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600" dirty="0" smtClean="0"/>
              <a:t>Execute Actor_2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473070" y="1058982"/>
            <a:ext cx="1150624" cy="13498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6448037" y="2549236"/>
            <a:ext cx="122627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6448037" y="2683445"/>
            <a:ext cx="1175657" cy="14801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0119" y="4937761"/>
            <a:ext cx="233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(1) </a:t>
            </a:r>
            <a:r>
              <a:rPr lang="ko-KR" altLang="en-US" dirty="0" smtClean="0"/>
              <a:t>단일 학습 시스템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544645" y="4937761"/>
            <a:ext cx="694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(2) </a:t>
            </a:r>
            <a:r>
              <a:rPr lang="ko-KR" altLang="en-US" dirty="0" smtClean="0"/>
              <a:t>분산 학습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2612" y="1948993"/>
            <a:ext cx="1227438" cy="55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9404" y="232560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Actor_3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6604" y="104898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Actor_1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46604" y="168741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Actor_2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81068" y="23851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86581" y="195228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0456" y="908717"/>
            <a:ext cx="4451262" cy="2096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72879" y="1159976"/>
            <a:ext cx="19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단일 학습 시스템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3"/>
            <a:endCxn id="16" idx="1"/>
          </p:cNvCxnSpPr>
          <p:nvPr/>
        </p:nvCxnSpPr>
        <p:spPr>
          <a:xfrm flipV="1">
            <a:off x="2490050" y="2051135"/>
            <a:ext cx="296531" cy="1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  <a:endCxn id="7" idx="1"/>
          </p:cNvCxnSpPr>
          <p:nvPr/>
        </p:nvCxnSpPr>
        <p:spPr>
          <a:xfrm flipV="1">
            <a:off x="3371467" y="1324956"/>
            <a:ext cx="475137" cy="7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8" idx="1"/>
          </p:cNvCxnSpPr>
          <p:nvPr/>
        </p:nvCxnSpPr>
        <p:spPr>
          <a:xfrm flipV="1">
            <a:off x="3371467" y="1963387"/>
            <a:ext cx="475137" cy="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6" idx="1"/>
          </p:cNvCxnSpPr>
          <p:nvPr/>
        </p:nvCxnSpPr>
        <p:spPr>
          <a:xfrm>
            <a:off x="3371467" y="2051135"/>
            <a:ext cx="487937" cy="55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1"/>
            <a:endCxn id="15" idx="3"/>
          </p:cNvCxnSpPr>
          <p:nvPr/>
        </p:nvCxnSpPr>
        <p:spPr>
          <a:xfrm flipH="1">
            <a:off x="3365954" y="1324956"/>
            <a:ext cx="480650" cy="115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1"/>
            <a:endCxn id="15" idx="3"/>
          </p:cNvCxnSpPr>
          <p:nvPr/>
        </p:nvCxnSpPr>
        <p:spPr>
          <a:xfrm flipH="1">
            <a:off x="3365954" y="1963387"/>
            <a:ext cx="480650" cy="52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1"/>
            <a:endCxn id="5" idx="3"/>
          </p:cNvCxnSpPr>
          <p:nvPr/>
        </p:nvCxnSpPr>
        <p:spPr>
          <a:xfrm flipH="1" flipV="1">
            <a:off x="2490050" y="2224961"/>
            <a:ext cx="291018" cy="25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1"/>
            <a:endCxn id="15" idx="3"/>
          </p:cNvCxnSpPr>
          <p:nvPr/>
        </p:nvCxnSpPr>
        <p:spPr>
          <a:xfrm flipH="1" flipV="1">
            <a:off x="3365954" y="2484017"/>
            <a:ext cx="493450" cy="11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104699" y="241616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62612" y="1948993"/>
            <a:ext cx="1227438" cy="55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9404" y="2325605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6604" y="104898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46604" y="168741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68326" y="2228750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68326" y="1590320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68326" y="95394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35485" y="37417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81068" y="23851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86581" y="195228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43158" y="3064364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12493" y="394021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0456" y="908717"/>
            <a:ext cx="4451262" cy="2096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95706" y="1046919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3"/>
            <a:endCxn id="16" idx="1"/>
          </p:cNvCxnSpPr>
          <p:nvPr/>
        </p:nvCxnSpPr>
        <p:spPr>
          <a:xfrm flipV="1">
            <a:off x="2490050" y="2051135"/>
            <a:ext cx="296531" cy="1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  <a:endCxn id="7" idx="1"/>
          </p:cNvCxnSpPr>
          <p:nvPr/>
        </p:nvCxnSpPr>
        <p:spPr>
          <a:xfrm flipV="1">
            <a:off x="3371467" y="1324956"/>
            <a:ext cx="475137" cy="7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8" idx="1"/>
          </p:cNvCxnSpPr>
          <p:nvPr/>
        </p:nvCxnSpPr>
        <p:spPr>
          <a:xfrm flipV="1">
            <a:off x="3371467" y="1963387"/>
            <a:ext cx="475137" cy="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6" idx="1"/>
          </p:cNvCxnSpPr>
          <p:nvPr/>
        </p:nvCxnSpPr>
        <p:spPr>
          <a:xfrm>
            <a:off x="3371467" y="2051135"/>
            <a:ext cx="487937" cy="55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31" idx="1"/>
          </p:cNvCxnSpPr>
          <p:nvPr/>
        </p:nvCxnSpPr>
        <p:spPr>
          <a:xfrm flipV="1">
            <a:off x="5086842" y="669988"/>
            <a:ext cx="1175789" cy="193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230220" y="432157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262631" y="394020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422910" y="432157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3" idx="1"/>
          </p:cNvCxnSpPr>
          <p:nvPr/>
        </p:nvCxnSpPr>
        <p:spPr>
          <a:xfrm>
            <a:off x="8230220" y="432157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2" idx="1"/>
          </p:cNvCxnSpPr>
          <p:nvPr/>
        </p:nvCxnSpPr>
        <p:spPr>
          <a:xfrm>
            <a:off x="8230220" y="432157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1" idx="1"/>
          </p:cNvCxnSpPr>
          <p:nvPr/>
        </p:nvCxnSpPr>
        <p:spPr>
          <a:xfrm>
            <a:off x="8230220" y="432157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1"/>
            <a:endCxn id="15" idx="3"/>
          </p:cNvCxnSpPr>
          <p:nvPr/>
        </p:nvCxnSpPr>
        <p:spPr>
          <a:xfrm flipH="1">
            <a:off x="3365954" y="1324956"/>
            <a:ext cx="480650" cy="115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1"/>
            <a:endCxn id="17" idx="3"/>
          </p:cNvCxnSpPr>
          <p:nvPr/>
        </p:nvCxnSpPr>
        <p:spPr>
          <a:xfrm flipH="1">
            <a:off x="8228044" y="2504718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1"/>
            <a:endCxn id="17" idx="3"/>
          </p:cNvCxnSpPr>
          <p:nvPr/>
        </p:nvCxnSpPr>
        <p:spPr>
          <a:xfrm flipH="1">
            <a:off x="8228044" y="1866288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1"/>
            <a:endCxn id="6" idx="3"/>
          </p:cNvCxnSpPr>
          <p:nvPr/>
        </p:nvCxnSpPr>
        <p:spPr>
          <a:xfrm flipH="1">
            <a:off x="5086842" y="669988"/>
            <a:ext cx="1175789" cy="1931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1"/>
            <a:endCxn id="17" idx="3"/>
          </p:cNvCxnSpPr>
          <p:nvPr/>
        </p:nvCxnSpPr>
        <p:spPr>
          <a:xfrm flipH="1">
            <a:off x="8228044" y="1229917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7" idx="3"/>
          </p:cNvCxnSpPr>
          <p:nvPr/>
        </p:nvCxnSpPr>
        <p:spPr>
          <a:xfrm flipH="1">
            <a:off x="8228044" y="589426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1"/>
            <a:endCxn id="15" idx="3"/>
          </p:cNvCxnSpPr>
          <p:nvPr/>
        </p:nvCxnSpPr>
        <p:spPr>
          <a:xfrm flipH="1">
            <a:off x="3365954" y="1963387"/>
            <a:ext cx="480650" cy="52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1"/>
            <a:endCxn id="5" idx="3"/>
          </p:cNvCxnSpPr>
          <p:nvPr/>
        </p:nvCxnSpPr>
        <p:spPr>
          <a:xfrm flipH="1" flipV="1">
            <a:off x="2490050" y="2224961"/>
            <a:ext cx="291018" cy="25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7422910" y="609269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1"/>
            <a:endCxn id="15" idx="3"/>
          </p:cNvCxnSpPr>
          <p:nvPr/>
        </p:nvCxnSpPr>
        <p:spPr>
          <a:xfrm flipH="1" flipV="1">
            <a:off x="3365954" y="2484017"/>
            <a:ext cx="493450" cy="11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668326" y="475917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8668326" y="412074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8668326" y="348437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668326" y="284388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88" name="직선 화살표 연결선 87"/>
          <p:cNvCxnSpPr>
            <a:endCxn id="82" idx="1"/>
          </p:cNvCxnSpPr>
          <p:nvPr/>
        </p:nvCxnSpPr>
        <p:spPr>
          <a:xfrm>
            <a:off x="8230220" y="432157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1" idx="1"/>
          </p:cNvCxnSpPr>
          <p:nvPr/>
        </p:nvCxnSpPr>
        <p:spPr>
          <a:xfrm>
            <a:off x="8230220" y="432157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80" idx="1"/>
          </p:cNvCxnSpPr>
          <p:nvPr/>
        </p:nvCxnSpPr>
        <p:spPr>
          <a:xfrm>
            <a:off x="8395974" y="509721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79" idx="1"/>
          </p:cNvCxnSpPr>
          <p:nvPr/>
        </p:nvCxnSpPr>
        <p:spPr>
          <a:xfrm>
            <a:off x="8230220" y="432157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2" idx="1"/>
            <a:endCxn id="17" idx="3"/>
          </p:cNvCxnSpPr>
          <p:nvPr/>
        </p:nvCxnSpPr>
        <p:spPr>
          <a:xfrm flipH="1">
            <a:off x="8228044" y="3119855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1" idx="1"/>
            <a:endCxn id="17" idx="3"/>
          </p:cNvCxnSpPr>
          <p:nvPr/>
        </p:nvCxnSpPr>
        <p:spPr>
          <a:xfrm flipH="1" flipV="1">
            <a:off x="8228044" y="3163219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80" idx="1"/>
            <a:endCxn id="17" idx="3"/>
          </p:cNvCxnSpPr>
          <p:nvPr/>
        </p:nvCxnSpPr>
        <p:spPr>
          <a:xfrm flipH="1" flipV="1">
            <a:off x="8228044" y="3163219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9" idx="1"/>
            <a:endCxn id="17" idx="3"/>
          </p:cNvCxnSpPr>
          <p:nvPr/>
        </p:nvCxnSpPr>
        <p:spPr>
          <a:xfrm flipH="1" flipV="1">
            <a:off x="8228044" y="3163219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284595" y="42259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8915381" y="247044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15381" y="183201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8915381" y="119564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8915381" y="55515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7890213" y="33060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7892389" y="57500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475602" y="1227898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138" name="직선 화살표 연결선 137"/>
          <p:cNvCxnSpPr>
            <a:stCxn id="136" idx="3"/>
            <a:endCxn id="134" idx="1"/>
          </p:cNvCxnSpPr>
          <p:nvPr/>
        </p:nvCxnSpPr>
        <p:spPr>
          <a:xfrm>
            <a:off x="8477275" y="67385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442527" y="57499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39" idx="3"/>
            <a:endCxn id="136" idx="1"/>
          </p:cNvCxnSpPr>
          <p:nvPr/>
        </p:nvCxnSpPr>
        <p:spPr>
          <a:xfrm flipV="1">
            <a:off x="7669965" y="67385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36" idx="3"/>
            <a:endCxn id="133" idx="1"/>
          </p:cNvCxnSpPr>
          <p:nvPr/>
        </p:nvCxnSpPr>
        <p:spPr>
          <a:xfrm>
            <a:off x="8477275" y="67385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6" idx="3"/>
            <a:endCxn id="132" idx="1"/>
          </p:cNvCxnSpPr>
          <p:nvPr/>
        </p:nvCxnSpPr>
        <p:spPr>
          <a:xfrm>
            <a:off x="8477275" y="67385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36" idx="3"/>
            <a:endCxn id="131" idx="1"/>
          </p:cNvCxnSpPr>
          <p:nvPr/>
        </p:nvCxnSpPr>
        <p:spPr>
          <a:xfrm>
            <a:off x="8477275" y="67385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31" idx="1"/>
            <a:endCxn id="135" idx="3"/>
          </p:cNvCxnSpPr>
          <p:nvPr/>
        </p:nvCxnSpPr>
        <p:spPr>
          <a:xfrm flipH="1">
            <a:off x="8475099" y="274641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2" idx="1"/>
            <a:endCxn id="135" idx="3"/>
          </p:cNvCxnSpPr>
          <p:nvPr/>
        </p:nvCxnSpPr>
        <p:spPr>
          <a:xfrm flipH="1">
            <a:off x="8475099" y="210798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3" idx="1"/>
            <a:endCxn id="135" idx="3"/>
          </p:cNvCxnSpPr>
          <p:nvPr/>
        </p:nvCxnSpPr>
        <p:spPr>
          <a:xfrm flipH="1">
            <a:off x="8475099" y="147161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4" idx="1"/>
            <a:endCxn id="135" idx="3"/>
          </p:cNvCxnSpPr>
          <p:nvPr/>
        </p:nvCxnSpPr>
        <p:spPr>
          <a:xfrm flipH="1">
            <a:off x="8475099" y="83112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5" idx="1"/>
            <a:endCxn id="139" idx="3"/>
          </p:cNvCxnSpPr>
          <p:nvPr/>
        </p:nvCxnSpPr>
        <p:spPr>
          <a:xfrm flipH="1" flipV="1">
            <a:off x="7669965" y="85096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8915381" y="500087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915381" y="436244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8915381" y="372607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8915381" y="308558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153" name="직선 화살표 연결선 152"/>
          <p:cNvCxnSpPr>
            <a:stCxn id="136" idx="3"/>
            <a:endCxn id="152" idx="1"/>
          </p:cNvCxnSpPr>
          <p:nvPr/>
        </p:nvCxnSpPr>
        <p:spPr>
          <a:xfrm>
            <a:off x="8477275" y="67385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36" idx="3"/>
            <a:endCxn id="151" idx="1"/>
          </p:cNvCxnSpPr>
          <p:nvPr/>
        </p:nvCxnSpPr>
        <p:spPr>
          <a:xfrm>
            <a:off x="8477275" y="67385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150" idx="1"/>
          </p:cNvCxnSpPr>
          <p:nvPr/>
        </p:nvCxnSpPr>
        <p:spPr>
          <a:xfrm>
            <a:off x="8643029" y="75141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36" idx="3"/>
            <a:endCxn id="149" idx="1"/>
          </p:cNvCxnSpPr>
          <p:nvPr/>
        </p:nvCxnSpPr>
        <p:spPr>
          <a:xfrm>
            <a:off x="8477275" y="67385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52" idx="1"/>
            <a:endCxn id="135" idx="3"/>
          </p:cNvCxnSpPr>
          <p:nvPr/>
        </p:nvCxnSpPr>
        <p:spPr>
          <a:xfrm flipH="1">
            <a:off x="8475099" y="336155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1" idx="1"/>
            <a:endCxn id="135" idx="3"/>
          </p:cNvCxnSpPr>
          <p:nvPr/>
        </p:nvCxnSpPr>
        <p:spPr>
          <a:xfrm flipH="1" flipV="1">
            <a:off x="8475099" y="340491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0" idx="1"/>
            <a:endCxn id="135" idx="3"/>
          </p:cNvCxnSpPr>
          <p:nvPr/>
        </p:nvCxnSpPr>
        <p:spPr>
          <a:xfrm flipH="1" flipV="1">
            <a:off x="8475099" y="340491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1"/>
            <a:endCxn id="135" idx="3"/>
          </p:cNvCxnSpPr>
          <p:nvPr/>
        </p:nvCxnSpPr>
        <p:spPr>
          <a:xfrm flipH="1" flipV="1">
            <a:off x="8475099" y="340491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517938" y="63208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148724" y="267993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9148724" y="204150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>
          <a:xfrm>
            <a:off x="9148724" y="14051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65" name="직사각형 164"/>
          <p:cNvSpPr/>
          <p:nvPr/>
        </p:nvSpPr>
        <p:spPr>
          <a:xfrm>
            <a:off x="9148724" y="76464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8123556" y="351555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8125732" y="78449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6708945" y="1437388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169" name="직선 화살표 연결선 168"/>
          <p:cNvCxnSpPr>
            <a:stCxn id="167" idx="3"/>
            <a:endCxn id="165" idx="1"/>
          </p:cNvCxnSpPr>
          <p:nvPr/>
        </p:nvCxnSpPr>
        <p:spPr>
          <a:xfrm>
            <a:off x="8710618" y="88334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675870" y="78448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171" name="직선 화살표 연결선 170"/>
          <p:cNvCxnSpPr>
            <a:stCxn id="170" idx="3"/>
            <a:endCxn id="167" idx="1"/>
          </p:cNvCxnSpPr>
          <p:nvPr/>
        </p:nvCxnSpPr>
        <p:spPr>
          <a:xfrm flipV="1">
            <a:off x="7903308" y="88334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7" idx="3"/>
            <a:endCxn id="164" idx="1"/>
          </p:cNvCxnSpPr>
          <p:nvPr/>
        </p:nvCxnSpPr>
        <p:spPr>
          <a:xfrm>
            <a:off x="8710618" y="88334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67" idx="3"/>
            <a:endCxn id="163" idx="1"/>
          </p:cNvCxnSpPr>
          <p:nvPr/>
        </p:nvCxnSpPr>
        <p:spPr>
          <a:xfrm>
            <a:off x="8710618" y="88334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7" idx="3"/>
            <a:endCxn id="162" idx="1"/>
          </p:cNvCxnSpPr>
          <p:nvPr/>
        </p:nvCxnSpPr>
        <p:spPr>
          <a:xfrm>
            <a:off x="8710618" y="88334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62" idx="1"/>
            <a:endCxn id="166" idx="3"/>
          </p:cNvCxnSpPr>
          <p:nvPr/>
        </p:nvCxnSpPr>
        <p:spPr>
          <a:xfrm flipH="1">
            <a:off x="8708442" y="295590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63" idx="1"/>
            <a:endCxn id="166" idx="3"/>
          </p:cNvCxnSpPr>
          <p:nvPr/>
        </p:nvCxnSpPr>
        <p:spPr>
          <a:xfrm flipH="1">
            <a:off x="8708442" y="231747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4" idx="1"/>
            <a:endCxn id="166" idx="3"/>
          </p:cNvCxnSpPr>
          <p:nvPr/>
        </p:nvCxnSpPr>
        <p:spPr>
          <a:xfrm flipH="1">
            <a:off x="8708442" y="168110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65" idx="1"/>
            <a:endCxn id="166" idx="3"/>
          </p:cNvCxnSpPr>
          <p:nvPr/>
        </p:nvCxnSpPr>
        <p:spPr>
          <a:xfrm flipH="1">
            <a:off x="8708442" y="104061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66" idx="1"/>
            <a:endCxn id="170" idx="3"/>
          </p:cNvCxnSpPr>
          <p:nvPr/>
        </p:nvCxnSpPr>
        <p:spPr>
          <a:xfrm flipH="1" flipV="1">
            <a:off x="7903308" y="106045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9148724" y="521036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9148724" y="45719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9148724" y="393556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83" name="직사각형 182"/>
          <p:cNvSpPr/>
          <p:nvPr/>
        </p:nvSpPr>
        <p:spPr>
          <a:xfrm>
            <a:off x="9148724" y="329507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184" name="직선 화살표 연결선 183"/>
          <p:cNvCxnSpPr>
            <a:stCxn id="167" idx="3"/>
            <a:endCxn id="183" idx="1"/>
          </p:cNvCxnSpPr>
          <p:nvPr/>
        </p:nvCxnSpPr>
        <p:spPr>
          <a:xfrm>
            <a:off x="8710618" y="88334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67" idx="3"/>
            <a:endCxn id="182" idx="1"/>
          </p:cNvCxnSpPr>
          <p:nvPr/>
        </p:nvCxnSpPr>
        <p:spPr>
          <a:xfrm>
            <a:off x="8710618" y="88334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81" idx="1"/>
          </p:cNvCxnSpPr>
          <p:nvPr/>
        </p:nvCxnSpPr>
        <p:spPr>
          <a:xfrm>
            <a:off x="8876372" y="96090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7" idx="3"/>
            <a:endCxn id="180" idx="1"/>
          </p:cNvCxnSpPr>
          <p:nvPr/>
        </p:nvCxnSpPr>
        <p:spPr>
          <a:xfrm>
            <a:off x="8710618" y="88334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3" idx="1"/>
            <a:endCxn id="166" idx="3"/>
          </p:cNvCxnSpPr>
          <p:nvPr/>
        </p:nvCxnSpPr>
        <p:spPr>
          <a:xfrm flipH="1">
            <a:off x="8708442" y="357104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2" idx="1"/>
            <a:endCxn id="166" idx="3"/>
          </p:cNvCxnSpPr>
          <p:nvPr/>
        </p:nvCxnSpPr>
        <p:spPr>
          <a:xfrm flipH="1" flipV="1">
            <a:off x="8708442" y="361440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81" idx="1"/>
            <a:endCxn id="166" idx="3"/>
          </p:cNvCxnSpPr>
          <p:nvPr/>
        </p:nvCxnSpPr>
        <p:spPr>
          <a:xfrm flipH="1" flipV="1">
            <a:off x="8708442" y="361440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80" idx="1"/>
            <a:endCxn id="166" idx="3"/>
          </p:cNvCxnSpPr>
          <p:nvPr/>
        </p:nvCxnSpPr>
        <p:spPr>
          <a:xfrm flipH="1" flipV="1">
            <a:off x="8708442" y="361440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6752549" y="861182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9383335" y="290903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94" name="직사각형 193"/>
          <p:cNvSpPr/>
          <p:nvPr/>
        </p:nvSpPr>
        <p:spPr>
          <a:xfrm>
            <a:off x="9383335" y="227060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9383335" y="16342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9383335" y="99374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197" name="직사각형 196"/>
          <p:cNvSpPr/>
          <p:nvPr/>
        </p:nvSpPr>
        <p:spPr>
          <a:xfrm>
            <a:off x="8358167" y="3744649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360343" y="1013587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6943556" y="1666485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200" name="직선 화살표 연결선 199"/>
          <p:cNvCxnSpPr>
            <a:stCxn id="198" idx="3"/>
            <a:endCxn id="196" idx="1"/>
          </p:cNvCxnSpPr>
          <p:nvPr/>
        </p:nvCxnSpPr>
        <p:spPr>
          <a:xfrm>
            <a:off x="8945229" y="1112442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6910481" y="1013586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202" name="직선 화살표 연결선 201"/>
          <p:cNvCxnSpPr>
            <a:stCxn id="201" idx="3"/>
            <a:endCxn id="198" idx="1"/>
          </p:cNvCxnSpPr>
          <p:nvPr/>
        </p:nvCxnSpPr>
        <p:spPr>
          <a:xfrm flipV="1">
            <a:off x="8137919" y="1112442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98" idx="3"/>
            <a:endCxn id="195" idx="1"/>
          </p:cNvCxnSpPr>
          <p:nvPr/>
        </p:nvCxnSpPr>
        <p:spPr>
          <a:xfrm>
            <a:off x="8945229" y="1112442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98" idx="3"/>
            <a:endCxn id="194" idx="1"/>
          </p:cNvCxnSpPr>
          <p:nvPr/>
        </p:nvCxnSpPr>
        <p:spPr>
          <a:xfrm>
            <a:off x="8945229" y="1112442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98" idx="3"/>
            <a:endCxn id="193" idx="1"/>
          </p:cNvCxnSpPr>
          <p:nvPr/>
        </p:nvCxnSpPr>
        <p:spPr>
          <a:xfrm>
            <a:off x="8945229" y="1112442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93" idx="1"/>
            <a:endCxn id="197" idx="3"/>
          </p:cNvCxnSpPr>
          <p:nvPr/>
        </p:nvCxnSpPr>
        <p:spPr>
          <a:xfrm flipH="1">
            <a:off x="8943053" y="3185003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94" idx="1"/>
            <a:endCxn id="197" idx="3"/>
          </p:cNvCxnSpPr>
          <p:nvPr/>
        </p:nvCxnSpPr>
        <p:spPr>
          <a:xfrm flipH="1">
            <a:off x="8943053" y="2546573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195" idx="1"/>
            <a:endCxn id="197" idx="3"/>
          </p:cNvCxnSpPr>
          <p:nvPr/>
        </p:nvCxnSpPr>
        <p:spPr>
          <a:xfrm flipH="1">
            <a:off x="8943053" y="1910202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196" idx="1"/>
            <a:endCxn id="197" idx="3"/>
          </p:cNvCxnSpPr>
          <p:nvPr/>
        </p:nvCxnSpPr>
        <p:spPr>
          <a:xfrm flipH="1">
            <a:off x="8943053" y="1269711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97" idx="1"/>
            <a:endCxn id="201" idx="3"/>
          </p:cNvCxnSpPr>
          <p:nvPr/>
        </p:nvCxnSpPr>
        <p:spPr>
          <a:xfrm flipH="1" flipV="1">
            <a:off x="8137919" y="1289554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9383335" y="543946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212" name="직사각형 211"/>
          <p:cNvSpPr/>
          <p:nvPr/>
        </p:nvSpPr>
        <p:spPr>
          <a:xfrm>
            <a:off x="9383335" y="48010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213" name="직사각형 212"/>
          <p:cNvSpPr/>
          <p:nvPr/>
        </p:nvSpPr>
        <p:spPr>
          <a:xfrm>
            <a:off x="9383335" y="416466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214" name="직사각형 213"/>
          <p:cNvSpPr/>
          <p:nvPr/>
        </p:nvSpPr>
        <p:spPr>
          <a:xfrm>
            <a:off x="9383335" y="3524172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215" name="직선 화살표 연결선 214"/>
          <p:cNvCxnSpPr>
            <a:stCxn id="198" idx="3"/>
            <a:endCxn id="214" idx="1"/>
          </p:cNvCxnSpPr>
          <p:nvPr/>
        </p:nvCxnSpPr>
        <p:spPr>
          <a:xfrm>
            <a:off x="8945229" y="1112442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198" idx="3"/>
            <a:endCxn id="213" idx="1"/>
          </p:cNvCxnSpPr>
          <p:nvPr/>
        </p:nvCxnSpPr>
        <p:spPr>
          <a:xfrm>
            <a:off x="8945229" y="1112442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endCxn id="212" idx="1"/>
          </p:cNvCxnSpPr>
          <p:nvPr/>
        </p:nvCxnSpPr>
        <p:spPr>
          <a:xfrm>
            <a:off x="9110983" y="1190006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98" idx="3"/>
            <a:endCxn id="211" idx="1"/>
          </p:cNvCxnSpPr>
          <p:nvPr/>
        </p:nvCxnSpPr>
        <p:spPr>
          <a:xfrm>
            <a:off x="8945229" y="1112442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4" idx="1"/>
            <a:endCxn id="197" idx="3"/>
          </p:cNvCxnSpPr>
          <p:nvPr/>
        </p:nvCxnSpPr>
        <p:spPr>
          <a:xfrm flipH="1">
            <a:off x="8943053" y="3800140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213" idx="1"/>
            <a:endCxn id="197" idx="3"/>
          </p:cNvCxnSpPr>
          <p:nvPr/>
        </p:nvCxnSpPr>
        <p:spPr>
          <a:xfrm flipH="1" flipV="1">
            <a:off x="8943053" y="3843504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2" idx="1"/>
            <a:endCxn id="197" idx="3"/>
          </p:cNvCxnSpPr>
          <p:nvPr/>
        </p:nvCxnSpPr>
        <p:spPr>
          <a:xfrm flipH="1" flipV="1">
            <a:off x="8943053" y="3843504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211" idx="1"/>
            <a:endCxn id="197" idx="3"/>
          </p:cNvCxnSpPr>
          <p:nvPr/>
        </p:nvCxnSpPr>
        <p:spPr>
          <a:xfrm flipH="1" flipV="1">
            <a:off x="8943053" y="3843504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6954582" y="1129573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9585368" y="317742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225" name="직사각형 224"/>
          <p:cNvSpPr/>
          <p:nvPr/>
        </p:nvSpPr>
        <p:spPr>
          <a:xfrm>
            <a:off x="9585368" y="253899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226" name="직사각형 225"/>
          <p:cNvSpPr/>
          <p:nvPr/>
        </p:nvSpPr>
        <p:spPr>
          <a:xfrm>
            <a:off x="9585368" y="190262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227" name="직사각형 226"/>
          <p:cNvSpPr/>
          <p:nvPr/>
        </p:nvSpPr>
        <p:spPr>
          <a:xfrm>
            <a:off x="9585368" y="12621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228" name="직사각형 227"/>
          <p:cNvSpPr/>
          <p:nvPr/>
        </p:nvSpPr>
        <p:spPr>
          <a:xfrm>
            <a:off x="8560200" y="4013040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8562376" y="1281978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7145589" y="1934876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231" name="직선 화살표 연결선 230"/>
          <p:cNvCxnSpPr>
            <a:stCxn id="229" idx="3"/>
            <a:endCxn id="227" idx="1"/>
          </p:cNvCxnSpPr>
          <p:nvPr/>
        </p:nvCxnSpPr>
        <p:spPr>
          <a:xfrm>
            <a:off x="9147262" y="1380833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7112514" y="1281977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233" name="직선 화살표 연결선 232"/>
          <p:cNvCxnSpPr>
            <a:stCxn id="232" idx="3"/>
            <a:endCxn id="229" idx="1"/>
          </p:cNvCxnSpPr>
          <p:nvPr/>
        </p:nvCxnSpPr>
        <p:spPr>
          <a:xfrm flipV="1">
            <a:off x="8339952" y="1380833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29" idx="3"/>
            <a:endCxn id="226" idx="1"/>
          </p:cNvCxnSpPr>
          <p:nvPr/>
        </p:nvCxnSpPr>
        <p:spPr>
          <a:xfrm>
            <a:off x="9147262" y="1380833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29" idx="3"/>
            <a:endCxn id="225" idx="1"/>
          </p:cNvCxnSpPr>
          <p:nvPr/>
        </p:nvCxnSpPr>
        <p:spPr>
          <a:xfrm>
            <a:off x="9147262" y="1380833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29" idx="3"/>
            <a:endCxn id="224" idx="1"/>
          </p:cNvCxnSpPr>
          <p:nvPr/>
        </p:nvCxnSpPr>
        <p:spPr>
          <a:xfrm>
            <a:off x="9147262" y="1380833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224" idx="1"/>
            <a:endCxn id="228" idx="3"/>
          </p:cNvCxnSpPr>
          <p:nvPr/>
        </p:nvCxnSpPr>
        <p:spPr>
          <a:xfrm flipH="1">
            <a:off x="9145086" y="3453394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225" idx="1"/>
            <a:endCxn id="228" idx="3"/>
          </p:cNvCxnSpPr>
          <p:nvPr/>
        </p:nvCxnSpPr>
        <p:spPr>
          <a:xfrm flipH="1">
            <a:off x="9145086" y="2814964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226" idx="1"/>
            <a:endCxn id="228" idx="3"/>
          </p:cNvCxnSpPr>
          <p:nvPr/>
        </p:nvCxnSpPr>
        <p:spPr>
          <a:xfrm flipH="1">
            <a:off x="9145086" y="2178593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27" idx="1"/>
            <a:endCxn id="228" idx="3"/>
          </p:cNvCxnSpPr>
          <p:nvPr/>
        </p:nvCxnSpPr>
        <p:spPr>
          <a:xfrm flipH="1">
            <a:off x="9145086" y="1538102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28" idx="1"/>
            <a:endCxn id="232" idx="3"/>
          </p:cNvCxnSpPr>
          <p:nvPr/>
        </p:nvCxnSpPr>
        <p:spPr>
          <a:xfrm flipH="1" flipV="1">
            <a:off x="8339952" y="1557945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9585368" y="570785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9585368" y="506942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9585368" y="443305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9585368" y="379256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246" name="직선 화살표 연결선 245"/>
          <p:cNvCxnSpPr>
            <a:stCxn id="229" idx="3"/>
            <a:endCxn id="245" idx="1"/>
          </p:cNvCxnSpPr>
          <p:nvPr/>
        </p:nvCxnSpPr>
        <p:spPr>
          <a:xfrm>
            <a:off x="9147262" y="1380833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29" idx="3"/>
            <a:endCxn id="244" idx="1"/>
          </p:cNvCxnSpPr>
          <p:nvPr/>
        </p:nvCxnSpPr>
        <p:spPr>
          <a:xfrm>
            <a:off x="9147262" y="1380833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endCxn id="243" idx="1"/>
          </p:cNvCxnSpPr>
          <p:nvPr/>
        </p:nvCxnSpPr>
        <p:spPr>
          <a:xfrm>
            <a:off x="9313016" y="1458397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29" idx="3"/>
            <a:endCxn id="242" idx="1"/>
          </p:cNvCxnSpPr>
          <p:nvPr/>
        </p:nvCxnSpPr>
        <p:spPr>
          <a:xfrm>
            <a:off x="9147262" y="1380833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45" idx="1"/>
            <a:endCxn id="228" idx="3"/>
          </p:cNvCxnSpPr>
          <p:nvPr/>
        </p:nvCxnSpPr>
        <p:spPr>
          <a:xfrm flipH="1">
            <a:off x="9145086" y="4068531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44" idx="1"/>
            <a:endCxn id="228" idx="3"/>
          </p:cNvCxnSpPr>
          <p:nvPr/>
        </p:nvCxnSpPr>
        <p:spPr>
          <a:xfrm flipH="1" flipV="1">
            <a:off x="9145086" y="4111895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3" idx="1"/>
            <a:endCxn id="228" idx="3"/>
          </p:cNvCxnSpPr>
          <p:nvPr/>
        </p:nvCxnSpPr>
        <p:spPr>
          <a:xfrm flipH="1" flipV="1">
            <a:off x="9145086" y="4111895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242" idx="1"/>
            <a:endCxn id="228" idx="3"/>
          </p:cNvCxnSpPr>
          <p:nvPr/>
        </p:nvCxnSpPr>
        <p:spPr>
          <a:xfrm flipH="1" flipV="1">
            <a:off x="9145086" y="4111895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7183346" y="138718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14132" y="343503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9814132" y="279660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257" name="직사각형 256"/>
          <p:cNvSpPr/>
          <p:nvPr/>
        </p:nvSpPr>
        <p:spPr>
          <a:xfrm>
            <a:off x="9814132" y="21602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9814132" y="151974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259" name="직사각형 258"/>
          <p:cNvSpPr/>
          <p:nvPr/>
        </p:nvSpPr>
        <p:spPr>
          <a:xfrm>
            <a:off x="8788964" y="427065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8791140" y="153959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화살표 연결선 261"/>
          <p:cNvCxnSpPr>
            <a:stCxn id="260" idx="3"/>
            <a:endCxn id="258" idx="1"/>
          </p:cNvCxnSpPr>
          <p:nvPr/>
        </p:nvCxnSpPr>
        <p:spPr>
          <a:xfrm>
            <a:off x="9376026" y="163844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7341278" y="153958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264" name="직선 화살표 연결선 263"/>
          <p:cNvCxnSpPr>
            <a:stCxn id="263" idx="3"/>
            <a:endCxn id="260" idx="1"/>
          </p:cNvCxnSpPr>
          <p:nvPr/>
        </p:nvCxnSpPr>
        <p:spPr>
          <a:xfrm flipV="1">
            <a:off x="8568716" y="163844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60" idx="3"/>
            <a:endCxn id="257" idx="1"/>
          </p:cNvCxnSpPr>
          <p:nvPr/>
        </p:nvCxnSpPr>
        <p:spPr>
          <a:xfrm>
            <a:off x="9376026" y="163844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>
            <a:stCxn id="260" idx="3"/>
            <a:endCxn id="256" idx="1"/>
          </p:cNvCxnSpPr>
          <p:nvPr/>
        </p:nvCxnSpPr>
        <p:spPr>
          <a:xfrm>
            <a:off x="9376026" y="163844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>
            <a:stCxn id="260" idx="3"/>
            <a:endCxn id="255" idx="1"/>
          </p:cNvCxnSpPr>
          <p:nvPr/>
        </p:nvCxnSpPr>
        <p:spPr>
          <a:xfrm>
            <a:off x="9376026" y="163844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255" idx="1"/>
            <a:endCxn id="259" idx="3"/>
          </p:cNvCxnSpPr>
          <p:nvPr/>
        </p:nvCxnSpPr>
        <p:spPr>
          <a:xfrm flipH="1">
            <a:off x="9373850" y="371100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256" idx="1"/>
            <a:endCxn id="259" idx="3"/>
          </p:cNvCxnSpPr>
          <p:nvPr/>
        </p:nvCxnSpPr>
        <p:spPr>
          <a:xfrm flipH="1">
            <a:off x="9373850" y="307257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257" idx="1"/>
            <a:endCxn id="259" idx="3"/>
          </p:cNvCxnSpPr>
          <p:nvPr/>
        </p:nvCxnSpPr>
        <p:spPr>
          <a:xfrm flipH="1">
            <a:off x="9373850" y="243620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258" idx="1"/>
            <a:endCxn id="259" idx="3"/>
          </p:cNvCxnSpPr>
          <p:nvPr/>
        </p:nvCxnSpPr>
        <p:spPr>
          <a:xfrm flipH="1">
            <a:off x="9373850" y="179571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59" idx="1"/>
            <a:endCxn id="263" idx="3"/>
          </p:cNvCxnSpPr>
          <p:nvPr/>
        </p:nvCxnSpPr>
        <p:spPr>
          <a:xfrm flipH="1" flipV="1">
            <a:off x="8568716" y="181555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3" name="직사각형 272"/>
          <p:cNvSpPr/>
          <p:nvPr/>
        </p:nvSpPr>
        <p:spPr>
          <a:xfrm>
            <a:off x="9814132" y="596546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8</a:t>
            </a:r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9814132" y="53270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7</a:t>
            </a:r>
            <a:endParaRPr lang="ko-KR" altLang="en-US" dirty="0"/>
          </a:p>
        </p:txBody>
      </p:sp>
      <p:sp>
        <p:nvSpPr>
          <p:cNvPr id="275" name="직사각형 274"/>
          <p:cNvSpPr/>
          <p:nvPr/>
        </p:nvSpPr>
        <p:spPr>
          <a:xfrm>
            <a:off x="9814132" y="469066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6</a:t>
            </a:r>
            <a:endParaRPr lang="ko-KR" altLang="en-US" dirty="0"/>
          </a:p>
        </p:txBody>
      </p:sp>
      <p:sp>
        <p:nvSpPr>
          <p:cNvPr id="276" name="직사각형 275"/>
          <p:cNvSpPr/>
          <p:nvPr/>
        </p:nvSpPr>
        <p:spPr>
          <a:xfrm>
            <a:off x="9814132" y="405017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5</a:t>
            </a:r>
            <a:endParaRPr lang="ko-KR" altLang="en-US" dirty="0"/>
          </a:p>
        </p:txBody>
      </p:sp>
      <p:cxnSp>
        <p:nvCxnSpPr>
          <p:cNvPr id="277" name="직선 화살표 연결선 276"/>
          <p:cNvCxnSpPr>
            <a:stCxn id="260" idx="3"/>
            <a:endCxn id="276" idx="1"/>
          </p:cNvCxnSpPr>
          <p:nvPr/>
        </p:nvCxnSpPr>
        <p:spPr>
          <a:xfrm>
            <a:off x="9376026" y="163844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60" idx="3"/>
            <a:endCxn id="275" idx="1"/>
          </p:cNvCxnSpPr>
          <p:nvPr/>
        </p:nvCxnSpPr>
        <p:spPr>
          <a:xfrm>
            <a:off x="9376026" y="163844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>
            <a:endCxn id="274" idx="1"/>
          </p:cNvCxnSpPr>
          <p:nvPr/>
        </p:nvCxnSpPr>
        <p:spPr>
          <a:xfrm>
            <a:off x="9541780" y="171600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260" idx="3"/>
            <a:endCxn id="273" idx="1"/>
          </p:cNvCxnSpPr>
          <p:nvPr/>
        </p:nvCxnSpPr>
        <p:spPr>
          <a:xfrm>
            <a:off x="9376026" y="163844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>
            <a:stCxn id="276" idx="1"/>
            <a:endCxn id="259" idx="3"/>
          </p:cNvCxnSpPr>
          <p:nvPr/>
        </p:nvCxnSpPr>
        <p:spPr>
          <a:xfrm flipH="1">
            <a:off x="9373850" y="432614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275" idx="1"/>
            <a:endCxn id="259" idx="3"/>
          </p:cNvCxnSpPr>
          <p:nvPr/>
        </p:nvCxnSpPr>
        <p:spPr>
          <a:xfrm flipH="1" flipV="1">
            <a:off x="9373850" y="436950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274" idx="1"/>
            <a:endCxn id="259" idx="3"/>
          </p:cNvCxnSpPr>
          <p:nvPr/>
        </p:nvCxnSpPr>
        <p:spPr>
          <a:xfrm flipH="1" flipV="1">
            <a:off x="9373850" y="436950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73" idx="1"/>
            <a:endCxn id="259" idx="3"/>
          </p:cNvCxnSpPr>
          <p:nvPr/>
        </p:nvCxnSpPr>
        <p:spPr>
          <a:xfrm flipH="1" flipV="1">
            <a:off x="9373850" y="436950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>
            <a:stCxn id="139" idx="1"/>
            <a:endCxn id="6" idx="3"/>
          </p:cNvCxnSpPr>
          <p:nvPr/>
        </p:nvCxnSpPr>
        <p:spPr>
          <a:xfrm flipH="1">
            <a:off x="5086842" y="850967"/>
            <a:ext cx="1355685" cy="1750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170" idx="1"/>
            <a:endCxn id="6" idx="3"/>
          </p:cNvCxnSpPr>
          <p:nvPr/>
        </p:nvCxnSpPr>
        <p:spPr>
          <a:xfrm flipH="1">
            <a:off x="5086842" y="1060457"/>
            <a:ext cx="1589028" cy="15411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201" idx="1"/>
            <a:endCxn id="6" idx="3"/>
          </p:cNvCxnSpPr>
          <p:nvPr/>
        </p:nvCxnSpPr>
        <p:spPr>
          <a:xfrm flipH="1">
            <a:off x="5086842" y="1289554"/>
            <a:ext cx="1823639" cy="13120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7" name="직선 화살표 연결선 296"/>
          <p:cNvCxnSpPr>
            <a:stCxn id="232" idx="1"/>
            <a:endCxn id="6" idx="3"/>
          </p:cNvCxnSpPr>
          <p:nvPr/>
        </p:nvCxnSpPr>
        <p:spPr>
          <a:xfrm flipH="1">
            <a:off x="5086842" y="1557945"/>
            <a:ext cx="2025672" cy="1043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>
            <a:stCxn id="263" idx="1"/>
            <a:endCxn id="6" idx="3"/>
          </p:cNvCxnSpPr>
          <p:nvPr/>
        </p:nvCxnSpPr>
        <p:spPr>
          <a:xfrm flipH="1">
            <a:off x="5086842" y="1815557"/>
            <a:ext cx="2254436" cy="786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1172879" y="1159976"/>
            <a:ext cx="19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단일 학습 시스템</a:t>
            </a:r>
            <a:endParaRPr lang="ko-KR" alt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7238393" y="2211482"/>
            <a:ext cx="151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Actor </a:t>
            </a:r>
            <a:r>
              <a:rPr lang="ko-KR" altLang="en-US" dirty="0" smtClean="0"/>
              <a:t>매니저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8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104699" y="241616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62612" y="1948993"/>
            <a:ext cx="1227438" cy="551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9404" y="2325605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46604" y="1048988"/>
            <a:ext cx="1227438" cy="55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46604" y="1687419"/>
            <a:ext cx="1227438" cy="55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68326" y="2228750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668326" y="1590320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68326" y="95394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35485" y="37417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81068" y="23851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86581" y="195228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43158" y="3064364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12493" y="394021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0456" y="908717"/>
            <a:ext cx="4451262" cy="2096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95706" y="1046919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3"/>
            <a:endCxn id="16" idx="1"/>
          </p:cNvCxnSpPr>
          <p:nvPr/>
        </p:nvCxnSpPr>
        <p:spPr>
          <a:xfrm flipV="1">
            <a:off x="2490050" y="2051135"/>
            <a:ext cx="296531" cy="1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  <a:endCxn id="7" idx="1"/>
          </p:cNvCxnSpPr>
          <p:nvPr/>
        </p:nvCxnSpPr>
        <p:spPr>
          <a:xfrm flipV="1">
            <a:off x="3371467" y="1324956"/>
            <a:ext cx="475137" cy="7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8" idx="1"/>
          </p:cNvCxnSpPr>
          <p:nvPr/>
        </p:nvCxnSpPr>
        <p:spPr>
          <a:xfrm flipV="1">
            <a:off x="3371467" y="1963387"/>
            <a:ext cx="475137" cy="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6" idx="1"/>
          </p:cNvCxnSpPr>
          <p:nvPr/>
        </p:nvCxnSpPr>
        <p:spPr>
          <a:xfrm>
            <a:off x="3371467" y="2051135"/>
            <a:ext cx="487937" cy="55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31" idx="1"/>
          </p:cNvCxnSpPr>
          <p:nvPr/>
        </p:nvCxnSpPr>
        <p:spPr>
          <a:xfrm flipV="1">
            <a:off x="5086842" y="669988"/>
            <a:ext cx="1175789" cy="193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230220" y="432157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262631" y="394020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422910" y="432157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3" idx="1"/>
          </p:cNvCxnSpPr>
          <p:nvPr/>
        </p:nvCxnSpPr>
        <p:spPr>
          <a:xfrm>
            <a:off x="8230220" y="432157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2" idx="1"/>
          </p:cNvCxnSpPr>
          <p:nvPr/>
        </p:nvCxnSpPr>
        <p:spPr>
          <a:xfrm>
            <a:off x="8230220" y="432157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1" idx="1"/>
          </p:cNvCxnSpPr>
          <p:nvPr/>
        </p:nvCxnSpPr>
        <p:spPr>
          <a:xfrm>
            <a:off x="8230220" y="432157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1"/>
            <a:endCxn id="15" idx="3"/>
          </p:cNvCxnSpPr>
          <p:nvPr/>
        </p:nvCxnSpPr>
        <p:spPr>
          <a:xfrm flipH="1">
            <a:off x="3365954" y="1324956"/>
            <a:ext cx="480650" cy="115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1"/>
            <a:endCxn id="17" idx="3"/>
          </p:cNvCxnSpPr>
          <p:nvPr/>
        </p:nvCxnSpPr>
        <p:spPr>
          <a:xfrm flipH="1">
            <a:off x="8228044" y="2504718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1"/>
            <a:endCxn id="17" idx="3"/>
          </p:cNvCxnSpPr>
          <p:nvPr/>
        </p:nvCxnSpPr>
        <p:spPr>
          <a:xfrm flipH="1">
            <a:off x="8228044" y="1866288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1" idx="1"/>
            <a:endCxn id="6" idx="3"/>
          </p:cNvCxnSpPr>
          <p:nvPr/>
        </p:nvCxnSpPr>
        <p:spPr>
          <a:xfrm flipH="1">
            <a:off x="5086842" y="669988"/>
            <a:ext cx="1175789" cy="19315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1"/>
            <a:endCxn id="17" idx="3"/>
          </p:cNvCxnSpPr>
          <p:nvPr/>
        </p:nvCxnSpPr>
        <p:spPr>
          <a:xfrm flipH="1">
            <a:off x="8228044" y="1229917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7" idx="3"/>
          </p:cNvCxnSpPr>
          <p:nvPr/>
        </p:nvCxnSpPr>
        <p:spPr>
          <a:xfrm flipH="1">
            <a:off x="8228044" y="589426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1"/>
            <a:endCxn id="15" idx="3"/>
          </p:cNvCxnSpPr>
          <p:nvPr/>
        </p:nvCxnSpPr>
        <p:spPr>
          <a:xfrm flipH="1">
            <a:off x="3365954" y="1963387"/>
            <a:ext cx="480650" cy="52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1"/>
            <a:endCxn id="5" idx="3"/>
          </p:cNvCxnSpPr>
          <p:nvPr/>
        </p:nvCxnSpPr>
        <p:spPr>
          <a:xfrm flipH="1" flipV="1">
            <a:off x="2490050" y="2224961"/>
            <a:ext cx="291018" cy="25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7422910" y="609269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1"/>
            <a:endCxn id="15" idx="3"/>
          </p:cNvCxnSpPr>
          <p:nvPr/>
        </p:nvCxnSpPr>
        <p:spPr>
          <a:xfrm flipH="1" flipV="1">
            <a:off x="3365954" y="2484017"/>
            <a:ext cx="493450" cy="11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668326" y="475917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8668326" y="4120749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8668326" y="348437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668326" y="284388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88" name="직선 화살표 연결선 87"/>
          <p:cNvCxnSpPr>
            <a:endCxn id="82" idx="1"/>
          </p:cNvCxnSpPr>
          <p:nvPr/>
        </p:nvCxnSpPr>
        <p:spPr>
          <a:xfrm>
            <a:off x="8230220" y="432157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1" idx="1"/>
          </p:cNvCxnSpPr>
          <p:nvPr/>
        </p:nvCxnSpPr>
        <p:spPr>
          <a:xfrm>
            <a:off x="8230220" y="432157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80" idx="1"/>
          </p:cNvCxnSpPr>
          <p:nvPr/>
        </p:nvCxnSpPr>
        <p:spPr>
          <a:xfrm>
            <a:off x="8395974" y="509721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79" idx="1"/>
          </p:cNvCxnSpPr>
          <p:nvPr/>
        </p:nvCxnSpPr>
        <p:spPr>
          <a:xfrm>
            <a:off x="8230220" y="432157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2" idx="1"/>
            <a:endCxn id="17" idx="3"/>
          </p:cNvCxnSpPr>
          <p:nvPr/>
        </p:nvCxnSpPr>
        <p:spPr>
          <a:xfrm flipH="1">
            <a:off x="8228044" y="3119855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1" idx="1"/>
            <a:endCxn id="17" idx="3"/>
          </p:cNvCxnSpPr>
          <p:nvPr/>
        </p:nvCxnSpPr>
        <p:spPr>
          <a:xfrm flipH="1" flipV="1">
            <a:off x="8228044" y="3163219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80" idx="1"/>
            <a:endCxn id="17" idx="3"/>
          </p:cNvCxnSpPr>
          <p:nvPr/>
        </p:nvCxnSpPr>
        <p:spPr>
          <a:xfrm flipH="1" flipV="1">
            <a:off x="8228044" y="3163219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9" idx="1"/>
            <a:endCxn id="17" idx="3"/>
          </p:cNvCxnSpPr>
          <p:nvPr/>
        </p:nvCxnSpPr>
        <p:spPr>
          <a:xfrm flipH="1" flipV="1">
            <a:off x="8228044" y="3163219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284595" y="42259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8915381" y="247044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15381" y="183201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33" name="직사각형 132"/>
          <p:cNvSpPr/>
          <p:nvPr/>
        </p:nvSpPr>
        <p:spPr>
          <a:xfrm>
            <a:off x="8915381" y="119564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8915381" y="55515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7890213" y="330606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7892389" y="57500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475602" y="1227898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138" name="직선 화살표 연결선 137"/>
          <p:cNvCxnSpPr>
            <a:stCxn id="136" idx="3"/>
            <a:endCxn id="134" idx="1"/>
          </p:cNvCxnSpPr>
          <p:nvPr/>
        </p:nvCxnSpPr>
        <p:spPr>
          <a:xfrm>
            <a:off x="8477275" y="67385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442527" y="57499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140" name="직선 화살표 연결선 139"/>
          <p:cNvCxnSpPr>
            <a:stCxn id="139" idx="3"/>
            <a:endCxn id="136" idx="1"/>
          </p:cNvCxnSpPr>
          <p:nvPr/>
        </p:nvCxnSpPr>
        <p:spPr>
          <a:xfrm flipV="1">
            <a:off x="7669965" y="67385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36" idx="3"/>
            <a:endCxn id="133" idx="1"/>
          </p:cNvCxnSpPr>
          <p:nvPr/>
        </p:nvCxnSpPr>
        <p:spPr>
          <a:xfrm>
            <a:off x="8477275" y="67385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6" idx="3"/>
            <a:endCxn id="132" idx="1"/>
          </p:cNvCxnSpPr>
          <p:nvPr/>
        </p:nvCxnSpPr>
        <p:spPr>
          <a:xfrm>
            <a:off x="8477275" y="67385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36" idx="3"/>
            <a:endCxn id="131" idx="1"/>
          </p:cNvCxnSpPr>
          <p:nvPr/>
        </p:nvCxnSpPr>
        <p:spPr>
          <a:xfrm>
            <a:off x="8477275" y="67385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31" idx="1"/>
            <a:endCxn id="135" idx="3"/>
          </p:cNvCxnSpPr>
          <p:nvPr/>
        </p:nvCxnSpPr>
        <p:spPr>
          <a:xfrm flipH="1">
            <a:off x="8475099" y="274641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32" idx="1"/>
            <a:endCxn id="135" idx="3"/>
          </p:cNvCxnSpPr>
          <p:nvPr/>
        </p:nvCxnSpPr>
        <p:spPr>
          <a:xfrm flipH="1">
            <a:off x="8475099" y="210798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33" idx="1"/>
            <a:endCxn id="135" idx="3"/>
          </p:cNvCxnSpPr>
          <p:nvPr/>
        </p:nvCxnSpPr>
        <p:spPr>
          <a:xfrm flipH="1">
            <a:off x="8475099" y="147161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4" idx="1"/>
            <a:endCxn id="135" idx="3"/>
          </p:cNvCxnSpPr>
          <p:nvPr/>
        </p:nvCxnSpPr>
        <p:spPr>
          <a:xfrm flipH="1">
            <a:off x="8475099" y="83112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5" idx="1"/>
            <a:endCxn id="139" idx="3"/>
          </p:cNvCxnSpPr>
          <p:nvPr/>
        </p:nvCxnSpPr>
        <p:spPr>
          <a:xfrm flipH="1" flipV="1">
            <a:off x="7669965" y="85096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8915381" y="500087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915381" y="436244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8915381" y="372607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8915381" y="308558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153" name="직선 화살표 연결선 152"/>
          <p:cNvCxnSpPr>
            <a:stCxn id="136" idx="3"/>
            <a:endCxn id="152" idx="1"/>
          </p:cNvCxnSpPr>
          <p:nvPr/>
        </p:nvCxnSpPr>
        <p:spPr>
          <a:xfrm>
            <a:off x="8477275" y="67385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36" idx="3"/>
            <a:endCxn id="151" idx="1"/>
          </p:cNvCxnSpPr>
          <p:nvPr/>
        </p:nvCxnSpPr>
        <p:spPr>
          <a:xfrm>
            <a:off x="8477275" y="67385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150" idx="1"/>
          </p:cNvCxnSpPr>
          <p:nvPr/>
        </p:nvCxnSpPr>
        <p:spPr>
          <a:xfrm>
            <a:off x="8643029" y="75141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36" idx="3"/>
            <a:endCxn id="149" idx="1"/>
          </p:cNvCxnSpPr>
          <p:nvPr/>
        </p:nvCxnSpPr>
        <p:spPr>
          <a:xfrm>
            <a:off x="8477275" y="67385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52" idx="1"/>
            <a:endCxn id="135" idx="3"/>
          </p:cNvCxnSpPr>
          <p:nvPr/>
        </p:nvCxnSpPr>
        <p:spPr>
          <a:xfrm flipH="1">
            <a:off x="8475099" y="336155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51" idx="1"/>
            <a:endCxn id="135" idx="3"/>
          </p:cNvCxnSpPr>
          <p:nvPr/>
        </p:nvCxnSpPr>
        <p:spPr>
          <a:xfrm flipH="1" flipV="1">
            <a:off x="8475099" y="340491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50" idx="1"/>
            <a:endCxn id="135" idx="3"/>
          </p:cNvCxnSpPr>
          <p:nvPr/>
        </p:nvCxnSpPr>
        <p:spPr>
          <a:xfrm flipH="1" flipV="1">
            <a:off x="8475099" y="340491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1"/>
            <a:endCxn id="135" idx="3"/>
          </p:cNvCxnSpPr>
          <p:nvPr/>
        </p:nvCxnSpPr>
        <p:spPr>
          <a:xfrm flipH="1" flipV="1">
            <a:off x="8475099" y="340491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517938" y="63208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148724" y="267993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63" name="직사각형 162"/>
          <p:cNvSpPr/>
          <p:nvPr/>
        </p:nvSpPr>
        <p:spPr>
          <a:xfrm>
            <a:off x="9148724" y="204150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64" name="직사각형 163"/>
          <p:cNvSpPr/>
          <p:nvPr/>
        </p:nvSpPr>
        <p:spPr>
          <a:xfrm>
            <a:off x="9148724" y="14051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65" name="직사각형 164"/>
          <p:cNvSpPr/>
          <p:nvPr/>
        </p:nvSpPr>
        <p:spPr>
          <a:xfrm>
            <a:off x="9148724" y="76464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8123556" y="351555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8125732" y="78449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6708945" y="1437388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169" name="직선 화살표 연결선 168"/>
          <p:cNvCxnSpPr>
            <a:stCxn id="167" idx="3"/>
            <a:endCxn id="165" idx="1"/>
          </p:cNvCxnSpPr>
          <p:nvPr/>
        </p:nvCxnSpPr>
        <p:spPr>
          <a:xfrm>
            <a:off x="8710618" y="88334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675870" y="78448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171" name="직선 화살표 연결선 170"/>
          <p:cNvCxnSpPr>
            <a:stCxn id="170" idx="3"/>
            <a:endCxn id="167" idx="1"/>
          </p:cNvCxnSpPr>
          <p:nvPr/>
        </p:nvCxnSpPr>
        <p:spPr>
          <a:xfrm flipV="1">
            <a:off x="7903308" y="88334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7" idx="3"/>
            <a:endCxn id="164" idx="1"/>
          </p:cNvCxnSpPr>
          <p:nvPr/>
        </p:nvCxnSpPr>
        <p:spPr>
          <a:xfrm>
            <a:off x="8710618" y="88334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167" idx="3"/>
            <a:endCxn id="163" idx="1"/>
          </p:cNvCxnSpPr>
          <p:nvPr/>
        </p:nvCxnSpPr>
        <p:spPr>
          <a:xfrm>
            <a:off x="8710618" y="88334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167" idx="3"/>
            <a:endCxn id="162" idx="1"/>
          </p:cNvCxnSpPr>
          <p:nvPr/>
        </p:nvCxnSpPr>
        <p:spPr>
          <a:xfrm>
            <a:off x="8710618" y="88334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162" idx="1"/>
            <a:endCxn id="166" idx="3"/>
          </p:cNvCxnSpPr>
          <p:nvPr/>
        </p:nvCxnSpPr>
        <p:spPr>
          <a:xfrm flipH="1">
            <a:off x="8708442" y="295590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163" idx="1"/>
            <a:endCxn id="166" idx="3"/>
          </p:cNvCxnSpPr>
          <p:nvPr/>
        </p:nvCxnSpPr>
        <p:spPr>
          <a:xfrm flipH="1">
            <a:off x="8708442" y="231747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4" idx="1"/>
            <a:endCxn id="166" idx="3"/>
          </p:cNvCxnSpPr>
          <p:nvPr/>
        </p:nvCxnSpPr>
        <p:spPr>
          <a:xfrm flipH="1">
            <a:off x="8708442" y="168110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65" idx="1"/>
            <a:endCxn id="166" idx="3"/>
          </p:cNvCxnSpPr>
          <p:nvPr/>
        </p:nvCxnSpPr>
        <p:spPr>
          <a:xfrm flipH="1">
            <a:off x="8708442" y="104061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66" idx="1"/>
            <a:endCxn id="170" idx="3"/>
          </p:cNvCxnSpPr>
          <p:nvPr/>
        </p:nvCxnSpPr>
        <p:spPr>
          <a:xfrm flipH="1" flipV="1">
            <a:off x="7903308" y="106045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9148724" y="521036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9148724" y="45719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9148724" y="393556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83" name="직사각형 182"/>
          <p:cNvSpPr/>
          <p:nvPr/>
        </p:nvSpPr>
        <p:spPr>
          <a:xfrm>
            <a:off x="9148724" y="329507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184" name="직선 화살표 연결선 183"/>
          <p:cNvCxnSpPr>
            <a:stCxn id="167" idx="3"/>
            <a:endCxn id="183" idx="1"/>
          </p:cNvCxnSpPr>
          <p:nvPr/>
        </p:nvCxnSpPr>
        <p:spPr>
          <a:xfrm>
            <a:off x="8710618" y="88334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67" idx="3"/>
            <a:endCxn id="182" idx="1"/>
          </p:cNvCxnSpPr>
          <p:nvPr/>
        </p:nvCxnSpPr>
        <p:spPr>
          <a:xfrm>
            <a:off x="8710618" y="88334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endCxn id="181" idx="1"/>
          </p:cNvCxnSpPr>
          <p:nvPr/>
        </p:nvCxnSpPr>
        <p:spPr>
          <a:xfrm>
            <a:off x="8876372" y="96090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7" idx="3"/>
            <a:endCxn id="180" idx="1"/>
          </p:cNvCxnSpPr>
          <p:nvPr/>
        </p:nvCxnSpPr>
        <p:spPr>
          <a:xfrm>
            <a:off x="8710618" y="88334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3" idx="1"/>
            <a:endCxn id="166" idx="3"/>
          </p:cNvCxnSpPr>
          <p:nvPr/>
        </p:nvCxnSpPr>
        <p:spPr>
          <a:xfrm flipH="1">
            <a:off x="8708442" y="357104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2" idx="1"/>
            <a:endCxn id="166" idx="3"/>
          </p:cNvCxnSpPr>
          <p:nvPr/>
        </p:nvCxnSpPr>
        <p:spPr>
          <a:xfrm flipH="1" flipV="1">
            <a:off x="8708442" y="361440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81" idx="1"/>
            <a:endCxn id="166" idx="3"/>
          </p:cNvCxnSpPr>
          <p:nvPr/>
        </p:nvCxnSpPr>
        <p:spPr>
          <a:xfrm flipH="1" flipV="1">
            <a:off x="8708442" y="361440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80" idx="1"/>
            <a:endCxn id="166" idx="3"/>
          </p:cNvCxnSpPr>
          <p:nvPr/>
        </p:nvCxnSpPr>
        <p:spPr>
          <a:xfrm flipH="1" flipV="1">
            <a:off x="8708442" y="361440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6752549" y="861182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9383335" y="290903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194" name="직사각형 193"/>
          <p:cNvSpPr/>
          <p:nvPr/>
        </p:nvSpPr>
        <p:spPr>
          <a:xfrm>
            <a:off x="9383335" y="227060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9383335" y="16342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196" name="직사각형 195"/>
          <p:cNvSpPr/>
          <p:nvPr/>
        </p:nvSpPr>
        <p:spPr>
          <a:xfrm>
            <a:off x="9383335" y="99374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197" name="직사각형 196"/>
          <p:cNvSpPr/>
          <p:nvPr/>
        </p:nvSpPr>
        <p:spPr>
          <a:xfrm>
            <a:off x="8358167" y="3744649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360343" y="1013587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6943556" y="1666485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200" name="직선 화살표 연결선 199"/>
          <p:cNvCxnSpPr>
            <a:stCxn id="198" idx="3"/>
            <a:endCxn id="196" idx="1"/>
          </p:cNvCxnSpPr>
          <p:nvPr/>
        </p:nvCxnSpPr>
        <p:spPr>
          <a:xfrm>
            <a:off x="8945229" y="1112442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>
          <a:xfrm>
            <a:off x="6910481" y="1013586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202" name="직선 화살표 연결선 201"/>
          <p:cNvCxnSpPr>
            <a:stCxn id="201" idx="3"/>
            <a:endCxn id="198" idx="1"/>
          </p:cNvCxnSpPr>
          <p:nvPr/>
        </p:nvCxnSpPr>
        <p:spPr>
          <a:xfrm flipV="1">
            <a:off x="8137919" y="1112442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98" idx="3"/>
            <a:endCxn id="195" idx="1"/>
          </p:cNvCxnSpPr>
          <p:nvPr/>
        </p:nvCxnSpPr>
        <p:spPr>
          <a:xfrm>
            <a:off x="8945229" y="1112442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98" idx="3"/>
            <a:endCxn id="194" idx="1"/>
          </p:cNvCxnSpPr>
          <p:nvPr/>
        </p:nvCxnSpPr>
        <p:spPr>
          <a:xfrm>
            <a:off x="8945229" y="1112442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98" idx="3"/>
            <a:endCxn id="193" idx="1"/>
          </p:cNvCxnSpPr>
          <p:nvPr/>
        </p:nvCxnSpPr>
        <p:spPr>
          <a:xfrm>
            <a:off x="8945229" y="1112442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93" idx="1"/>
            <a:endCxn id="197" idx="3"/>
          </p:cNvCxnSpPr>
          <p:nvPr/>
        </p:nvCxnSpPr>
        <p:spPr>
          <a:xfrm flipH="1">
            <a:off x="8943053" y="3185003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94" idx="1"/>
            <a:endCxn id="197" idx="3"/>
          </p:cNvCxnSpPr>
          <p:nvPr/>
        </p:nvCxnSpPr>
        <p:spPr>
          <a:xfrm flipH="1">
            <a:off x="8943053" y="2546573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195" idx="1"/>
            <a:endCxn id="197" idx="3"/>
          </p:cNvCxnSpPr>
          <p:nvPr/>
        </p:nvCxnSpPr>
        <p:spPr>
          <a:xfrm flipH="1">
            <a:off x="8943053" y="1910202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196" idx="1"/>
            <a:endCxn id="197" idx="3"/>
          </p:cNvCxnSpPr>
          <p:nvPr/>
        </p:nvCxnSpPr>
        <p:spPr>
          <a:xfrm flipH="1">
            <a:off x="8943053" y="1269711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197" idx="1"/>
            <a:endCxn id="201" idx="3"/>
          </p:cNvCxnSpPr>
          <p:nvPr/>
        </p:nvCxnSpPr>
        <p:spPr>
          <a:xfrm flipH="1" flipV="1">
            <a:off x="8137919" y="1289554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9383335" y="543946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212" name="직사각형 211"/>
          <p:cNvSpPr/>
          <p:nvPr/>
        </p:nvSpPr>
        <p:spPr>
          <a:xfrm>
            <a:off x="9383335" y="48010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213" name="직사각형 212"/>
          <p:cNvSpPr/>
          <p:nvPr/>
        </p:nvSpPr>
        <p:spPr>
          <a:xfrm>
            <a:off x="9383335" y="416466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214" name="직사각형 213"/>
          <p:cNvSpPr/>
          <p:nvPr/>
        </p:nvSpPr>
        <p:spPr>
          <a:xfrm>
            <a:off x="9383335" y="3524172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215" name="직선 화살표 연결선 214"/>
          <p:cNvCxnSpPr>
            <a:stCxn id="198" idx="3"/>
            <a:endCxn id="214" idx="1"/>
          </p:cNvCxnSpPr>
          <p:nvPr/>
        </p:nvCxnSpPr>
        <p:spPr>
          <a:xfrm>
            <a:off x="8945229" y="1112442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198" idx="3"/>
            <a:endCxn id="213" idx="1"/>
          </p:cNvCxnSpPr>
          <p:nvPr/>
        </p:nvCxnSpPr>
        <p:spPr>
          <a:xfrm>
            <a:off x="8945229" y="1112442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endCxn id="212" idx="1"/>
          </p:cNvCxnSpPr>
          <p:nvPr/>
        </p:nvCxnSpPr>
        <p:spPr>
          <a:xfrm>
            <a:off x="9110983" y="1190006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98" idx="3"/>
            <a:endCxn id="211" idx="1"/>
          </p:cNvCxnSpPr>
          <p:nvPr/>
        </p:nvCxnSpPr>
        <p:spPr>
          <a:xfrm>
            <a:off x="8945229" y="1112442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4" idx="1"/>
            <a:endCxn id="197" idx="3"/>
          </p:cNvCxnSpPr>
          <p:nvPr/>
        </p:nvCxnSpPr>
        <p:spPr>
          <a:xfrm flipH="1">
            <a:off x="8943053" y="3800140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213" idx="1"/>
            <a:endCxn id="197" idx="3"/>
          </p:cNvCxnSpPr>
          <p:nvPr/>
        </p:nvCxnSpPr>
        <p:spPr>
          <a:xfrm flipH="1" flipV="1">
            <a:off x="8943053" y="3843504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2" idx="1"/>
            <a:endCxn id="197" idx="3"/>
          </p:cNvCxnSpPr>
          <p:nvPr/>
        </p:nvCxnSpPr>
        <p:spPr>
          <a:xfrm flipH="1" flipV="1">
            <a:off x="8943053" y="3843504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211" idx="1"/>
            <a:endCxn id="197" idx="3"/>
          </p:cNvCxnSpPr>
          <p:nvPr/>
        </p:nvCxnSpPr>
        <p:spPr>
          <a:xfrm flipH="1" flipV="1">
            <a:off x="8943053" y="3843504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6954582" y="1129573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9585368" y="317742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225" name="직사각형 224"/>
          <p:cNvSpPr/>
          <p:nvPr/>
        </p:nvSpPr>
        <p:spPr>
          <a:xfrm>
            <a:off x="9585368" y="253899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226" name="직사각형 225"/>
          <p:cNvSpPr/>
          <p:nvPr/>
        </p:nvSpPr>
        <p:spPr>
          <a:xfrm>
            <a:off x="9585368" y="190262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227" name="직사각형 226"/>
          <p:cNvSpPr/>
          <p:nvPr/>
        </p:nvSpPr>
        <p:spPr>
          <a:xfrm>
            <a:off x="9585368" y="126213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228" name="직사각형 227"/>
          <p:cNvSpPr/>
          <p:nvPr/>
        </p:nvSpPr>
        <p:spPr>
          <a:xfrm>
            <a:off x="8560200" y="4013040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8562376" y="1281978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7145589" y="1934876"/>
            <a:ext cx="11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 2</a:t>
            </a:r>
            <a:endParaRPr lang="ko-KR" altLang="en-US" dirty="0"/>
          </a:p>
        </p:txBody>
      </p:sp>
      <p:cxnSp>
        <p:nvCxnSpPr>
          <p:cNvPr id="231" name="직선 화살표 연결선 230"/>
          <p:cNvCxnSpPr>
            <a:stCxn id="229" idx="3"/>
            <a:endCxn id="227" idx="1"/>
          </p:cNvCxnSpPr>
          <p:nvPr/>
        </p:nvCxnSpPr>
        <p:spPr>
          <a:xfrm>
            <a:off x="9147262" y="1380833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7112514" y="1281977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233" name="직선 화살표 연결선 232"/>
          <p:cNvCxnSpPr>
            <a:stCxn id="232" idx="3"/>
            <a:endCxn id="229" idx="1"/>
          </p:cNvCxnSpPr>
          <p:nvPr/>
        </p:nvCxnSpPr>
        <p:spPr>
          <a:xfrm flipV="1">
            <a:off x="8339952" y="1380833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29" idx="3"/>
            <a:endCxn id="226" idx="1"/>
          </p:cNvCxnSpPr>
          <p:nvPr/>
        </p:nvCxnSpPr>
        <p:spPr>
          <a:xfrm>
            <a:off x="9147262" y="1380833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29" idx="3"/>
            <a:endCxn id="225" idx="1"/>
          </p:cNvCxnSpPr>
          <p:nvPr/>
        </p:nvCxnSpPr>
        <p:spPr>
          <a:xfrm>
            <a:off x="9147262" y="1380833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29" idx="3"/>
            <a:endCxn id="224" idx="1"/>
          </p:cNvCxnSpPr>
          <p:nvPr/>
        </p:nvCxnSpPr>
        <p:spPr>
          <a:xfrm>
            <a:off x="9147262" y="1380833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224" idx="1"/>
            <a:endCxn id="228" idx="3"/>
          </p:cNvCxnSpPr>
          <p:nvPr/>
        </p:nvCxnSpPr>
        <p:spPr>
          <a:xfrm flipH="1">
            <a:off x="9145086" y="3453394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225" idx="1"/>
            <a:endCxn id="228" idx="3"/>
          </p:cNvCxnSpPr>
          <p:nvPr/>
        </p:nvCxnSpPr>
        <p:spPr>
          <a:xfrm flipH="1">
            <a:off x="9145086" y="2814964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226" idx="1"/>
            <a:endCxn id="228" idx="3"/>
          </p:cNvCxnSpPr>
          <p:nvPr/>
        </p:nvCxnSpPr>
        <p:spPr>
          <a:xfrm flipH="1">
            <a:off x="9145086" y="2178593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27" idx="1"/>
            <a:endCxn id="228" idx="3"/>
          </p:cNvCxnSpPr>
          <p:nvPr/>
        </p:nvCxnSpPr>
        <p:spPr>
          <a:xfrm flipH="1">
            <a:off x="9145086" y="1538102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228" idx="1"/>
            <a:endCxn id="232" idx="3"/>
          </p:cNvCxnSpPr>
          <p:nvPr/>
        </p:nvCxnSpPr>
        <p:spPr>
          <a:xfrm flipH="1" flipV="1">
            <a:off x="8339952" y="1557945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9585368" y="570785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243" name="직사각형 242"/>
          <p:cNvSpPr/>
          <p:nvPr/>
        </p:nvSpPr>
        <p:spPr>
          <a:xfrm>
            <a:off x="9585368" y="506942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244" name="직사각형 243"/>
          <p:cNvSpPr/>
          <p:nvPr/>
        </p:nvSpPr>
        <p:spPr>
          <a:xfrm>
            <a:off x="9585368" y="4433054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245" name="직사각형 244"/>
          <p:cNvSpPr/>
          <p:nvPr/>
        </p:nvSpPr>
        <p:spPr>
          <a:xfrm>
            <a:off x="9585368" y="3792563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cxnSp>
        <p:nvCxnSpPr>
          <p:cNvPr id="246" name="직선 화살표 연결선 245"/>
          <p:cNvCxnSpPr>
            <a:stCxn id="229" idx="3"/>
            <a:endCxn id="245" idx="1"/>
          </p:cNvCxnSpPr>
          <p:nvPr/>
        </p:nvCxnSpPr>
        <p:spPr>
          <a:xfrm>
            <a:off x="9147262" y="1380833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29" idx="3"/>
            <a:endCxn id="244" idx="1"/>
          </p:cNvCxnSpPr>
          <p:nvPr/>
        </p:nvCxnSpPr>
        <p:spPr>
          <a:xfrm>
            <a:off x="9147262" y="1380833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endCxn id="243" idx="1"/>
          </p:cNvCxnSpPr>
          <p:nvPr/>
        </p:nvCxnSpPr>
        <p:spPr>
          <a:xfrm>
            <a:off x="9313016" y="1458397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29" idx="3"/>
            <a:endCxn id="242" idx="1"/>
          </p:cNvCxnSpPr>
          <p:nvPr/>
        </p:nvCxnSpPr>
        <p:spPr>
          <a:xfrm>
            <a:off x="9147262" y="1380833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45" idx="1"/>
            <a:endCxn id="228" idx="3"/>
          </p:cNvCxnSpPr>
          <p:nvPr/>
        </p:nvCxnSpPr>
        <p:spPr>
          <a:xfrm flipH="1">
            <a:off x="9145086" y="4068531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>
            <a:stCxn id="244" idx="1"/>
            <a:endCxn id="228" idx="3"/>
          </p:cNvCxnSpPr>
          <p:nvPr/>
        </p:nvCxnSpPr>
        <p:spPr>
          <a:xfrm flipH="1" flipV="1">
            <a:off x="9145086" y="4111895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stCxn id="243" idx="1"/>
            <a:endCxn id="228" idx="3"/>
          </p:cNvCxnSpPr>
          <p:nvPr/>
        </p:nvCxnSpPr>
        <p:spPr>
          <a:xfrm flipH="1" flipV="1">
            <a:off x="9145086" y="4111895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>
            <a:stCxn id="242" idx="1"/>
            <a:endCxn id="228" idx="3"/>
          </p:cNvCxnSpPr>
          <p:nvPr/>
        </p:nvCxnSpPr>
        <p:spPr>
          <a:xfrm flipH="1" flipV="1">
            <a:off x="9145086" y="4111895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7183346" y="1387185"/>
            <a:ext cx="4060494" cy="5283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14132" y="343503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4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9814132" y="2796608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3</a:t>
            </a:r>
            <a:endParaRPr lang="ko-KR" altLang="en-US" dirty="0"/>
          </a:p>
        </p:txBody>
      </p:sp>
      <p:sp>
        <p:nvSpPr>
          <p:cNvPr id="257" name="직사각형 256"/>
          <p:cNvSpPr/>
          <p:nvPr/>
        </p:nvSpPr>
        <p:spPr>
          <a:xfrm>
            <a:off x="9814132" y="21602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2</a:t>
            </a:r>
            <a:endParaRPr lang="ko-KR" altLang="en-US" dirty="0"/>
          </a:p>
        </p:txBody>
      </p:sp>
      <p:sp>
        <p:nvSpPr>
          <p:cNvPr id="258" name="직사각형 257"/>
          <p:cNvSpPr/>
          <p:nvPr/>
        </p:nvSpPr>
        <p:spPr>
          <a:xfrm>
            <a:off x="9814132" y="151974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1</a:t>
            </a:r>
            <a:endParaRPr lang="ko-KR" altLang="en-US" dirty="0"/>
          </a:p>
        </p:txBody>
      </p:sp>
      <p:sp>
        <p:nvSpPr>
          <p:cNvPr id="259" name="직사각형 258"/>
          <p:cNvSpPr/>
          <p:nvPr/>
        </p:nvSpPr>
        <p:spPr>
          <a:xfrm>
            <a:off x="8788964" y="427065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8791140" y="153959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/>
          <p:cNvSpPr txBox="1"/>
          <p:nvPr/>
        </p:nvSpPr>
        <p:spPr>
          <a:xfrm>
            <a:off x="7238393" y="2211482"/>
            <a:ext cx="151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Actor </a:t>
            </a:r>
            <a:r>
              <a:rPr lang="ko-KR" altLang="en-US" dirty="0" smtClean="0"/>
              <a:t>매니저</a:t>
            </a:r>
            <a:endParaRPr lang="ko-KR" altLang="en-US" dirty="0"/>
          </a:p>
        </p:txBody>
      </p:sp>
      <p:cxnSp>
        <p:nvCxnSpPr>
          <p:cNvPr id="262" name="직선 화살표 연결선 261"/>
          <p:cNvCxnSpPr>
            <a:stCxn id="260" idx="3"/>
            <a:endCxn id="258" idx="1"/>
          </p:cNvCxnSpPr>
          <p:nvPr/>
        </p:nvCxnSpPr>
        <p:spPr>
          <a:xfrm>
            <a:off x="9376026" y="1638445"/>
            <a:ext cx="438106" cy="15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7341278" y="1539589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cxnSp>
        <p:nvCxnSpPr>
          <p:cNvPr id="264" name="직선 화살표 연결선 263"/>
          <p:cNvCxnSpPr>
            <a:stCxn id="263" idx="3"/>
            <a:endCxn id="260" idx="1"/>
          </p:cNvCxnSpPr>
          <p:nvPr/>
        </p:nvCxnSpPr>
        <p:spPr>
          <a:xfrm flipV="1">
            <a:off x="8568716" y="1638445"/>
            <a:ext cx="222424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60" idx="3"/>
            <a:endCxn id="257" idx="1"/>
          </p:cNvCxnSpPr>
          <p:nvPr/>
        </p:nvCxnSpPr>
        <p:spPr>
          <a:xfrm>
            <a:off x="9376026" y="1638445"/>
            <a:ext cx="438106" cy="7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>
            <a:stCxn id="260" idx="3"/>
            <a:endCxn id="256" idx="1"/>
          </p:cNvCxnSpPr>
          <p:nvPr/>
        </p:nvCxnSpPr>
        <p:spPr>
          <a:xfrm>
            <a:off x="9376026" y="1638445"/>
            <a:ext cx="438106" cy="143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>
            <a:stCxn id="260" idx="3"/>
            <a:endCxn id="255" idx="1"/>
          </p:cNvCxnSpPr>
          <p:nvPr/>
        </p:nvCxnSpPr>
        <p:spPr>
          <a:xfrm>
            <a:off x="9376026" y="1638445"/>
            <a:ext cx="438106" cy="207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255" idx="1"/>
            <a:endCxn id="259" idx="3"/>
          </p:cNvCxnSpPr>
          <p:nvPr/>
        </p:nvCxnSpPr>
        <p:spPr>
          <a:xfrm flipH="1">
            <a:off x="9373850" y="3711006"/>
            <a:ext cx="440282" cy="65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256" idx="1"/>
            <a:endCxn id="259" idx="3"/>
          </p:cNvCxnSpPr>
          <p:nvPr/>
        </p:nvCxnSpPr>
        <p:spPr>
          <a:xfrm flipH="1">
            <a:off x="9373850" y="3072576"/>
            <a:ext cx="440282" cy="12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>
            <a:stCxn id="257" idx="1"/>
            <a:endCxn id="259" idx="3"/>
          </p:cNvCxnSpPr>
          <p:nvPr/>
        </p:nvCxnSpPr>
        <p:spPr>
          <a:xfrm flipH="1">
            <a:off x="9373850" y="2436205"/>
            <a:ext cx="440282" cy="193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258" idx="1"/>
            <a:endCxn id="259" idx="3"/>
          </p:cNvCxnSpPr>
          <p:nvPr/>
        </p:nvCxnSpPr>
        <p:spPr>
          <a:xfrm flipH="1">
            <a:off x="9373850" y="1795714"/>
            <a:ext cx="440282" cy="25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>
            <a:stCxn id="259" idx="1"/>
            <a:endCxn id="263" idx="3"/>
          </p:cNvCxnSpPr>
          <p:nvPr/>
        </p:nvCxnSpPr>
        <p:spPr>
          <a:xfrm flipH="1" flipV="1">
            <a:off x="8568716" y="1815557"/>
            <a:ext cx="220248" cy="255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3" name="직사각형 272"/>
          <p:cNvSpPr/>
          <p:nvPr/>
        </p:nvSpPr>
        <p:spPr>
          <a:xfrm>
            <a:off x="9814132" y="596546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8</a:t>
            </a:r>
            <a:endParaRPr lang="ko-KR" altLang="en-US" dirty="0"/>
          </a:p>
        </p:txBody>
      </p:sp>
      <p:sp>
        <p:nvSpPr>
          <p:cNvPr id="274" name="직사각형 273"/>
          <p:cNvSpPr/>
          <p:nvPr/>
        </p:nvSpPr>
        <p:spPr>
          <a:xfrm>
            <a:off x="9814132" y="5327037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7</a:t>
            </a:r>
            <a:endParaRPr lang="ko-KR" altLang="en-US" dirty="0"/>
          </a:p>
        </p:txBody>
      </p:sp>
      <p:sp>
        <p:nvSpPr>
          <p:cNvPr id="275" name="직사각형 274"/>
          <p:cNvSpPr/>
          <p:nvPr/>
        </p:nvSpPr>
        <p:spPr>
          <a:xfrm>
            <a:off x="9814132" y="4690666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6</a:t>
            </a:r>
            <a:endParaRPr lang="ko-KR" altLang="en-US" dirty="0"/>
          </a:p>
        </p:txBody>
      </p:sp>
      <p:sp>
        <p:nvSpPr>
          <p:cNvPr id="276" name="직사각형 275"/>
          <p:cNvSpPr/>
          <p:nvPr/>
        </p:nvSpPr>
        <p:spPr>
          <a:xfrm>
            <a:off x="9814132" y="4050175"/>
            <a:ext cx="1227438" cy="551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5</a:t>
            </a:r>
            <a:endParaRPr lang="ko-KR" altLang="en-US" dirty="0"/>
          </a:p>
        </p:txBody>
      </p:sp>
      <p:cxnSp>
        <p:nvCxnSpPr>
          <p:cNvPr id="277" name="직선 화살표 연결선 276"/>
          <p:cNvCxnSpPr>
            <a:stCxn id="260" idx="3"/>
            <a:endCxn id="276" idx="1"/>
          </p:cNvCxnSpPr>
          <p:nvPr/>
        </p:nvCxnSpPr>
        <p:spPr>
          <a:xfrm>
            <a:off x="9376026" y="1638445"/>
            <a:ext cx="438106" cy="268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60" idx="3"/>
            <a:endCxn id="275" idx="1"/>
          </p:cNvCxnSpPr>
          <p:nvPr/>
        </p:nvCxnSpPr>
        <p:spPr>
          <a:xfrm>
            <a:off x="9376026" y="1638445"/>
            <a:ext cx="438106" cy="3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>
            <a:endCxn id="274" idx="1"/>
          </p:cNvCxnSpPr>
          <p:nvPr/>
        </p:nvCxnSpPr>
        <p:spPr>
          <a:xfrm>
            <a:off x="9541780" y="1716009"/>
            <a:ext cx="272352" cy="38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260" idx="3"/>
            <a:endCxn id="273" idx="1"/>
          </p:cNvCxnSpPr>
          <p:nvPr/>
        </p:nvCxnSpPr>
        <p:spPr>
          <a:xfrm>
            <a:off x="9376026" y="1638445"/>
            <a:ext cx="438106" cy="46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>
            <a:stCxn id="276" idx="1"/>
            <a:endCxn id="259" idx="3"/>
          </p:cNvCxnSpPr>
          <p:nvPr/>
        </p:nvCxnSpPr>
        <p:spPr>
          <a:xfrm flipH="1">
            <a:off x="9373850" y="4326143"/>
            <a:ext cx="440282" cy="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275" idx="1"/>
            <a:endCxn id="259" idx="3"/>
          </p:cNvCxnSpPr>
          <p:nvPr/>
        </p:nvCxnSpPr>
        <p:spPr>
          <a:xfrm flipH="1" flipV="1">
            <a:off x="9373850" y="4369507"/>
            <a:ext cx="440282" cy="5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274" idx="1"/>
            <a:endCxn id="259" idx="3"/>
          </p:cNvCxnSpPr>
          <p:nvPr/>
        </p:nvCxnSpPr>
        <p:spPr>
          <a:xfrm flipH="1" flipV="1">
            <a:off x="9373850" y="4369507"/>
            <a:ext cx="440282" cy="123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73" idx="1"/>
            <a:endCxn id="259" idx="3"/>
          </p:cNvCxnSpPr>
          <p:nvPr/>
        </p:nvCxnSpPr>
        <p:spPr>
          <a:xfrm flipH="1" flipV="1">
            <a:off x="9373850" y="4369507"/>
            <a:ext cx="440282" cy="18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>
            <a:stCxn id="139" idx="1"/>
            <a:endCxn id="6" idx="3"/>
          </p:cNvCxnSpPr>
          <p:nvPr/>
        </p:nvCxnSpPr>
        <p:spPr>
          <a:xfrm flipH="1">
            <a:off x="5086842" y="850967"/>
            <a:ext cx="1355685" cy="1750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170" idx="1"/>
            <a:endCxn id="6" idx="3"/>
          </p:cNvCxnSpPr>
          <p:nvPr/>
        </p:nvCxnSpPr>
        <p:spPr>
          <a:xfrm flipH="1">
            <a:off x="5086842" y="1060457"/>
            <a:ext cx="1589028" cy="15411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201" idx="1"/>
            <a:endCxn id="6" idx="3"/>
          </p:cNvCxnSpPr>
          <p:nvPr/>
        </p:nvCxnSpPr>
        <p:spPr>
          <a:xfrm flipH="1">
            <a:off x="5086842" y="1289554"/>
            <a:ext cx="1823639" cy="13120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7" name="직선 화살표 연결선 296"/>
          <p:cNvCxnSpPr>
            <a:stCxn id="232" idx="1"/>
            <a:endCxn id="6" idx="3"/>
          </p:cNvCxnSpPr>
          <p:nvPr/>
        </p:nvCxnSpPr>
        <p:spPr>
          <a:xfrm flipH="1">
            <a:off x="5086842" y="1557945"/>
            <a:ext cx="2025672" cy="1043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>
            <a:stCxn id="263" idx="1"/>
            <a:endCxn id="6" idx="3"/>
          </p:cNvCxnSpPr>
          <p:nvPr/>
        </p:nvCxnSpPr>
        <p:spPr>
          <a:xfrm flipH="1">
            <a:off x="5086842" y="1815557"/>
            <a:ext cx="2254436" cy="786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1493035" y="4045702"/>
            <a:ext cx="3908683" cy="2099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04389" y="4658432"/>
            <a:ext cx="1227438" cy="55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 Actor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00659" y="5347647"/>
            <a:ext cx="1227438" cy="55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Debug Actor</a:t>
            </a:r>
            <a:endParaRPr lang="ko-KR" altLang="en-US" dirty="0"/>
          </a:p>
        </p:txBody>
      </p:sp>
      <p:sp>
        <p:nvSpPr>
          <p:cNvPr id="286" name="직사각형 285"/>
          <p:cNvSpPr/>
          <p:nvPr/>
        </p:nvSpPr>
        <p:spPr>
          <a:xfrm>
            <a:off x="1697246" y="4674544"/>
            <a:ext cx="1227438" cy="5519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zmq</a:t>
            </a:r>
            <a:r>
              <a:rPr lang="en-US" altLang="ko-KR" dirty="0" smtClean="0"/>
              <a:t> client</a:t>
            </a:r>
            <a:endParaRPr lang="ko-KR" altLang="en-US" dirty="0"/>
          </a:p>
        </p:txBody>
      </p:sp>
      <p:sp>
        <p:nvSpPr>
          <p:cNvPr id="320" name="직사각형 319"/>
          <p:cNvSpPr/>
          <p:nvPr/>
        </p:nvSpPr>
        <p:spPr>
          <a:xfrm>
            <a:off x="3177258" y="5074826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3182771" y="4641944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화살표 연결선 322"/>
          <p:cNvCxnSpPr>
            <a:stCxn id="286" idx="3"/>
            <a:endCxn id="321" idx="1"/>
          </p:cNvCxnSpPr>
          <p:nvPr/>
        </p:nvCxnSpPr>
        <p:spPr>
          <a:xfrm flipV="1">
            <a:off x="2924684" y="4740799"/>
            <a:ext cx="258087" cy="20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21" idx="3"/>
            <a:endCxn id="9" idx="1"/>
          </p:cNvCxnSpPr>
          <p:nvPr/>
        </p:nvCxnSpPr>
        <p:spPr>
          <a:xfrm>
            <a:off x="3767657" y="4740799"/>
            <a:ext cx="236732" cy="19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/>
          <p:cNvCxnSpPr>
            <a:stCxn id="320" idx="1"/>
            <a:endCxn id="286" idx="3"/>
          </p:cNvCxnSpPr>
          <p:nvPr/>
        </p:nvCxnSpPr>
        <p:spPr>
          <a:xfrm flipH="1" flipV="1">
            <a:off x="2924684" y="4950512"/>
            <a:ext cx="252574" cy="2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321" idx="3"/>
            <a:endCxn id="10" idx="1"/>
          </p:cNvCxnSpPr>
          <p:nvPr/>
        </p:nvCxnSpPr>
        <p:spPr>
          <a:xfrm>
            <a:off x="3767657" y="4740799"/>
            <a:ext cx="233002" cy="88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/>
          <p:cNvCxnSpPr>
            <a:stCxn id="10" idx="1"/>
            <a:endCxn id="320" idx="3"/>
          </p:cNvCxnSpPr>
          <p:nvPr/>
        </p:nvCxnSpPr>
        <p:spPr>
          <a:xfrm flipH="1" flipV="1">
            <a:off x="3762144" y="5173681"/>
            <a:ext cx="238515" cy="44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9" idx="1"/>
            <a:endCxn id="320" idx="3"/>
          </p:cNvCxnSpPr>
          <p:nvPr/>
        </p:nvCxnSpPr>
        <p:spPr>
          <a:xfrm flipH="1">
            <a:off x="3762144" y="4934400"/>
            <a:ext cx="242245" cy="23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" idx="2"/>
            <a:endCxn id="286" idx="0"/>
          </p:cNvCxnSpPr>
          <p:nvPr/>
        </p:nvCxnSpPr>
        <p:spPr>
          <a:xfrm rot="5400000">
            <a:off x="2493542" y="2694963"/>
            <a:ext cx="1797004" cy="2162158"/>
          </a:xfrm>
          <a:prstGeom prst="bentConnector3">
            <a:avLst>
              <a:gd name="adj1" fmla="val 3933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392219" y="4115134"/>
            <a:ext cx="29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Test/Debug </a:t>
            </a:r>
            <a:r>
              <a:rPr lang="en-US" altLang="ko-KR" dirty="0" smtClean="0"/>
              <a:t>a</a:t>
            </a:r>
            <a:r>
              <a:rPr lang="en-US" altLang="ko-KR" dirty="0" smtClean="0"/>
              <a:t>ctor </a:t>
            </a:r>
            <a:r>
              <a:rPr lang="ko-KR" altLang="en-US" dirty="0" smtClean="0"/>
              <a:t>매니저</a:t>
            </a:r>
            <a:endParaRPr lang="en-US" altLang="ko-KR" dirty="0" smtClean="0"/>
          </a:p>
        </p:txBody>
      </p:sp>
      <p:sp>
        <p:nvSpPr>
          <p:cNvPr id="289" name="TextBox 288"/>
          <p:cNvSpPr txBox="1"/>
          <p:nvPr/>
        </p:nvSpPr>
        <p:spPr>
          <a:xfrm>
            <a:off x="1172879" y="1159976"/>
            <a:ext cx="195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단일 학습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Actor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64832" y="1153526"/>
            <a:ext cx="180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task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03293" y="2282692"/>
            <a:ext cx="584886" cy="197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08806" y="1849810"/>
            <a:ext cx="584886" cy="19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95736" y="952055"/>
            <a:ext cx="4945247" cy="23223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18159" y="1203314"/>
            <a:ext cx="9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0" idx="3"/>
          </p:cNvCxnSpPr>
          <p:nvPr/>
        </p:nvCxnSpPr>
        <p:spPr>
          <a:xfrm flipV="1">
            <a:off x="5393692" y="1299114"/>
            <a:ext cx="1171140" cy="64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392" y="5099878"/>
            <a:ext cx="2598192" cy="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67392" y="5099878"/>
            <a:ext cx="2610992" cy="69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3"/>
          </p:cNvCxnSpPr>
          <p:nvPr/>
        </p:nvCxnSpPr>
        <p:spPr>
          <a:xfrm flipH="1">
            <a:off x="5388179" y="1400309"/>
            <a:ext cx="1176654" cy="9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61879" y="5157938"/>
            <a:ext cx="2603705" cy="37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61879" y="5532760"/>
            <a:ext cx="2616505" cy="26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564832" y="2783309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 2 process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564832" y="1703001"/>
            <a:ext cx="180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r>
              <a:rPr lang="en-US" altLang="ko-KR" dirty="0" smtClean="0"/>
              <a:t>ython-sc2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564832" y="224624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s2client-api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40485" y="1779387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모델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큐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40485" y="2212269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로그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큐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8364832" y="1164249"/>
            <a:ext cx="182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actor 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364832" y="1696768"/>
            <a:ext cx="182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ython API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370431" y="2246243"/>
            <a:ext cx="182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C++ API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364832" y="2783309"/>
            <a:ext cx="182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StarCraft 2 </a:t>
            </a:r>
            <a:r>
              <a:rPr lang="ko-KR" altLang="en-US" sz="1600" dirty="0" smtClean="0"/>
              <a:t>게임</a:t>
            </a:r>
            <a:endParaRPr lang="ko-KR" altLang="en-US" sz="1600" dirty="0"/>
          </a:p>
        </p:txBody>
      </p:sp>
      <p:cxnSp>
        <p:nvCxnSpPr>
          <p:cNvPr id="54" name="직선 화살표 연결선 53"/>
          <p:cNvCxnSpPr>
            <a:stCxn id="37" idx="2"/>
            <a:endCxn id="31" idx="0"/>
          </p:cNvCxnSpPr>
          <p:nvPr/>
        </p:nvCxnSpPr>
        <p:spPr>
          <a:xfrm>
            <a:off x="7464832" y="2606243"/>
            <a:ext cx="0" cy="177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4" idx="2"/>
            <a:endCxn id="37" idx="0"/>
          </p:cNvCxnSpPr>
          <p:nvPr/>
        </p:nvCxnSpPr>
        <p:spPr>
          <a:xfrm>
            <a:off x="7464832" y="2063001"/>
            <a:ext cx="0" cy="18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" idx="2"/>
            <a:endCxn id="34" idx="0"/>
          </p:cNvCxnSpPr>
          <p:nvPr/>
        </p:nvCxnSpPr>
        <p:spPr>
          <a:xfrm>
            <a:off x="7464832" y="1513526"/>
            <a:ext cx="0" cy="189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333</Words>
  <Application>Microsoft Office PowerPoint</Application>
  <PresentationFormat>와이드스크린</PresentationFormat>
  <Paragraphs>166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박현수(Hyunsoo Park)</dc:creator>
  <cp:lastModifiedBy>박현수(Hyunsoo Park)</cp:lastModifiedBy>
  <cp:revision>40</cp:revision>
  <dcterms:created xsi:type="dcterms:W3CDTF">2019-02-15T00:04:00Z</dcterms:created>
  <dcterms:modified xsi:type="dcterms:W3CDTF">2019-02-25T05:18:25Z</dcterms:modified>
</cp:coreProperties>
</file>