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660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C1424D-21CE-47E4-97DB-873B4D687C3C}" type="datetimeFigureOut">
              <a:rPr lang="ru-RU" smtClean="0"/>
              <a:t>10.05.2022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CADF123-B488-4741-B3BE-C2105F217A5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757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51920" y="1779662"/>
            <a:ext cx="37673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 smtClean="0">
                <a:latin typeface="Bahnschrift" pitchFamily="34" charset="0"/>
              </a:rPr>
              <a:t>MCStudio</a:t>
            </a:r>
            <a:endParaRPr lang="ru-RU" sz="6600" b="1" dirty="0">
              <a:latin typeface="Bahnschrif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9269" y="2715766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Bahnschrift" pitchFamily="34" charset="0"/>
              </a:rPr>
              <a:t>Копилка на ладони!</a:t>
            </a:r>
            <a:endParaRPr lang="ru-RU" sz="24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319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699542"/>
            <a:ext cx="329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такое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19622"/>
            <a:ext cx="599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en-US" dirty="0" smtClean="0"/>
              <a:t> – </a:t>
            </a:r>
            <a:r>
              <a:rPr lang="ru-RU" dirty="0" smtClean="0"/>
              <a:t>это </a:t>
            </a:r>
            <a:r>
              <a:rPr lang="en-US" dirty="0" smtClean="0"/>
              <a:t>Telegram-</a:t>
            </a:r>
            <a:r>
              <a:rPr lang="ru-RU" dirty="0" smtClean="0"/>
              <a:t>бот корпорации </a:t>
            </a:r>
            <a:r>
              <a:rPr lang="en-US" dirty="0" smtClean="0"/>
              <a:t>Delta Inc.</a:t>
            </a:r>
          </a:p>
          <a:p>
            <a:r>
              <a:rPr lang="ru-RU" dirty="0" smtClean="0"/>
              <a:t>Он предназначен для ведения учета денежных средств.</a:t>
            </a:r>
          </a:p>
          <a:p>
            <a:r>
              <a:rPr lang="ru-RU" dirty="0" smtClean="0"/>
              <a:t>Это очень удобный сервис, он позволяет очень быстро </a:t>
            </a:r>
          </a:p>
          <a:p>
            <a:r>
              <a:rPr lang="ru-RU" dirty="0" smtClean="0"/>
              <a:t>проводить такие операции, как:</a:t>
            </a:r>
          </a:p>
          <a:p>
            <a:pPr marL="358775" indent="-177800">
              <a:buFont typeface="Arial" pitchFamily="34" charset="0"/>
              <a:buChar char="•"/>
            </a:pPr>
            <a:r>
              <a:rPr lang="ru-RU" dirty="0" smtClean="0"/>
              <a:t>Проверка баланса</a:t>
            </a:r>
          </a:p>
          <a:p>
            <a:pPr marL="358775" indent="-177800">
              <a:buFont typeface="Arial" pitchFamily="34" charset="0"/>
              <a:buChar char="•"/>
            </a:pPr>
            <a:r>
              <a:rPr lang="ru-RU" dirty="0" smtClean="0"/>
              <a:t>Добавление доходов</a:t>
            </a:r>
          </a:p>
          <a:p>
            <a:pPr marL="358775" indent="-177800">
              <a:buFont typeface="Arial" pitchFamily="34" charset="0"/>
              <a:buChar char="•"/>
            </a:pPr>
            <a:r>
              <a:rPr lang="ru-RU" dirty="0" smtClean="0"/>
              <a:t>Добавление расходов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78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319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99542"/>
            <a:ext cx="4242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реализован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419622"/>
            <a:ext cx="5509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en-US" dirty="0" smtClean="0"/>
              <a:t> </a:t>
            </a:r>
            <a:r>
              <a:rPr lang="ru-RU" dirty="0" smtClean="0"/>
              <a:t>реализован с помощью технологий</a:t>
            </a:r>
            <a:endParaRPr lang="en-US" dirty="0" smtClean="0"/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PyTelegramBot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API</a:t>
            </a:r>
            <a:r>
              <a:rPr lang="en-US" dirty="0" smtClean="0"/>
              <a:t>. </a:t>
            </a:r>
            <a:r>
              <a:rPr lang="ru-RU" dirty="0" smtClean="0"/>
              <a:t>Это позволило создать сервис</a:t>
            </a:r>
          </a:p>
          <a:p>
            <a:r>
              <a:rPr lang="ru-RU" dirty="0" smtClean="0"/>
              <a:t>с очень богатым функционалом.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20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319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99542"/>
            <a:ext cx="3499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будущее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1419622"/>
            <a:ext cx="6852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Однозначно, да! Проверить свой баланс, добавить расходы</a:t>
            </a:r>
            <a:endParaRPr lang="ru-RU" dirty="0"/>
          </a:p>
          <a:p>
            <a:r>
              <a:rPr lang="ru-RU" dirty="0" smtClean="0"/>
              <a:t>и доходы еще никогда не было такой простой задачей.</a:t>
            </a:r>
          </a:p>
          <a:p>
            <a:r>
              <a:rPr lang="ru-RU" dirty="0" smtClean="0"/>
              <a:t>Ведь все, что вам нужно – лишь телефон и выход в интернет.</a:t>
            </a:r>
          </a:p>
          <a:p>
            <a:r>
              <a:rPr lang="ru-RU" dirty="0" smtClean="0"/>
              <a:t>Провести такие простые операции можно </a:t>
            </a:r>
            <a:r>
              <a:rPr lang="ru-RU" b="1" dirty="0" smtClean="0"/>
              <a:t>на уровне обычной</a:t>
            </a:r>
          </a:p>
          <a:p>
            <a:r>
              <a:rPr lang="ru-RU" b="1" dirty="0"/>
              <a:t>о</a:t>
            </a:r>
            <a:r>
              <a:rPr lang="ru-RU" b="1" dirty="0" smtClean="0"/>
              <a:t>тправки сообщений</a:t>
            </a:r>
            <a:r>
              <a:rPr lang="ru-RU" dirty="0" smtClean="0"/>
              <a:t>. Это ли не будущее?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3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319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699542"/>
            <a:ext cx="357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Состав разработчиков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19622"/>
            <a:ext cx="669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корпорации </a:t>
            </a:r>
            <a:r>
              <a:rPr lang="en-US" dirty="0" smtClean="0"/>
              <a:t>Delta Inc.</a:t>
            </a:r>
            <a:r>
              <a:rPr lang="ru-RU" dirty="0" smtClean="0"/>
              <a:t> Работают только самые искусные</a:t>
            </a:r>
          </a:p>
          <a:p>
            <a:r>
              <a:rPr lang="ru-RU" dirty="0"/>
              <a:t>р</a:t>
            </a:r>
            <a:r>
              <a:rPr lang="ru-RU" dirty="0" smtClean="0"/>
              <a:t>азработчики. В их числе – Османов Осман – разработчик</a:t>
            </a:r>
          </a:p>
          <a:p>
            <a:r>
              <a:rPr lang="ru-RU" dirty="0" smtClean="0"/>
              <a:t>универсального и не имеющего аналогов сервиса -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MCStudio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33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53194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699542"/>
            <a:ext cx="291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сервиса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1419622"/>
            <a:ext cx="7330468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корпорации </a:t>
            </a:r>
            <a:r>
              <a:rPr lang="en-US" dirty="0" smtClean="0"/>
              <a:t>Delta Inc.</a:t>
            </a:r>
            <a:r>
              <a:rPr lang="ru-RU" dirty="0" smtClean="0"/>
              <a:t> все продумано до мелочей!</a:t>
            </a:r>
            <a:endParaRPr lang="ru-RU" dirty="0"/>
          </a:p>
          <a:p>
            <a:r>
              <a:rPr lang="ru-RU" dirty="0" smtClean="0"/>
              <a:t>Мы не стали использовать свои сервера, а используем сервера</a:t>
            </a:r>
          </a:p>
          <a:p>
            <a:r>
              <a:rPr lang="en-US" dirty="0" err="1" smtClean="0"/>
              <a:t>Pythonanywhere</a:t>
            </a:r>
            <a:r>
              <a:rPr lang="en-US" dirty="0" smtClean="0"/>
              <a:t>, </a:t>
            </a:r>
            <a:r>
              <a:rPr lang="ru-RU" dirty="0" smtClean="0"/>
              <a:t>потому что это обеспечивает высокую надежность!</a:t>
            </a:r>
          </a:p>
          <a:p>
            <a:endParaRPr lang="ru-RU" dirty="0"/>
          </a:p>
          <a:p>
            <a:r>
              <a:rPr lang="ru-RU" dirty="0" smtClean="0"/>
              <a:t>Проверить этот универсальный сервис можно, найдя этот бот:</a:t>
            </a:r>
          </a:p>
          <a:p>
            <a:endParaRPr lang="ru-RU" dirty="0"/>
          </a:p>
          <a:p>
            <a:pPr algn="ctr"/>
            <a:r>
              <a:rPr lang="en-US" sz="6000" dirty="0" smtClean="0">
                <a:solidFill>
                  <a:srgbClr val="002060"/>
                </a:solidFill>
              </a:rPr>
              <a:t>@</a:t>
            </a:r>
            <a:r>
              <a:rPr lang="en-US" sz="6000" dirty="0" err="1" smtClean="0">
                <a:solidFill>
                  <a:srgbClr val="002060"/>
                </a:solidFill>
              </a:rPr>
              <a:t>moneycsbot</a:t>
            </a:r>
            <a:endParaRPr lang="ru-RU" sz="6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06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195</Words>
  <Application>Microsoft Office PowerPoint</Application>
  <PresentationFormat>Экран (16:9)</PresentationFormat>
  <Paragraphs>32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Бумажная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Proct Portal</dc:creator>
  <cp:lastModifiedBy>Proct Portal</cp:lastModifiedBy>
  <cp:revision>2</cp:revision>
  <dcterms:created xsi:type="dcterms:W3CDTF">2022-05-09T22:36:20Z</dcterms:created>
  <dcterms:modified xsi:type="dcterms:W3CDTF">2022-05-09T22:51:57Z</dcterms:modified>
</cp:coreProperties>
</file>