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F4A5-B2DA-9FAB-154D-BE87C1D50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54D02-CF37-E630-B6A4-F0226C508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CA8C-DCED-73D1-1818-EA54146E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029B-F0E5-8DEB-ADE2-6EDCA30B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B876-CF49-D765-0B93-ECA958D8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847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A040-2992-4B0A-8E9C-4B5C3581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77B93-4FBF-5A6F-150A-A37F7069C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76B5-9D23-87CB-6512-07C1C5C8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2E194-908A-A107-2275-F87F952D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CA11-B9C3-D5E6-823C-9C5DA2BB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12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7727A-0659-A4C9-0DEE-284F77A1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FDCA6-9EB2-B826-8450-4AC15779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EC59-B250-327E-CD56-E8241BD1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F34D-904F-A001-57CC-6DD0B181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995F9-0117-1D3E-250F-6B4EFE88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5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74B3-60EE-410F-F2E5-54428C04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E9D0-734C-A149-43F0-65BB9196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7408C-444A-F805-D321-CB10858D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798-8D50-7AF4-9613-6D1E2A85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07FE2-2A02-394E-5760-4620031B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534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4962-02D6-59B2-921A-0416A842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4A810-43B5-88E4-ECCB-378AEFB6F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7AD6-7979-80D0-DEE6-AAF33314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BE75-55A6-E575-F034-4AB002B9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AC15-DB46-5DCB-EA45-DFEBF174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63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13D3-DCD9-AA21-5BF2-C8D0EAD1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614-226C-C238-0229-81ED9D2C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7D1F-313B-C246-6E1A-3D3CD648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5255-866B-A9EC-8B23-725EB0C6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A18C-336B-E017-9E33-5BA66EBD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D34-B36B-8A93-B70B-2FC8BCB2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91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4DE2-8322-7AEB-33F1-36599E6B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AE5A0-1911-465B-1E19-89D16D5D0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B6ADC-382B-EC09-032A-4C5FF489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AC8BE-7160-8AF0-0834-2238909D4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BDE6F-4F87-FC61-1E65-A13A9129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CEAFA-B195-6B73-9A90-46E93AC6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97C9B-55F9-69A2-ED4F-C484ABA7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1F87C-689C-CA20-4885-9F9F96E8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06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054F-0182-DC89-4F9C-52B8D8DA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EC97F-C0C1-AC3E-41DF-6691F2BB6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2F196-28F3-E495-D118-592D7A3F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82146-7C67-D0B4-3B1F-45CFAB14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00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03D09-2A7B-868A-F7BE-EDF85BA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501CF-73D3-404E-5730-828DF834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0E079-7419-3053-E034-3778320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72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C6ED-0722-8F34-BDB4-1886BCB9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A2F4-9B10-48D9-95FD-BEF1EF68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068CB-FB9F-EC62-0902-3B1F7DE94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3DE82-B6FE-4B66-E153-745989A5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0DD89-8B80-591A-C02D-87EA5B6A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B1FB4-37ED-9177-3007-C90C9D9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47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CAB5-B5AC-1BDC-1999-DF7AF967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0FC25-71E0-D0A7-06BE-06350C1CB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5C5C6-E0A9-5365-A3B0-CD6E61233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4ECFB-4541-2C98-1A16-160A7D04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6FF71-975A-36BC-498B-9D81908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E01B9-7327-8F6A-156B-D0EFAFF0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B5316-DC7C-736F-986F-139B1901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CBA7-8073-6BDE-3A6D-94BF0335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7A35-052D-7DB6-8359-90E74452D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DA79C-DE66-40A6-AFDF-6DD1BFBFDE49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10A3-75EE-0DF8-FD92-7C1FC446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C189-985E-6D0C-BA47-538218D9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F695A5-7FC8-4777-86FF-3D963188D9A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168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9836-8253-9682-1F56-9DADA2F1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E9280-E5D5-C89B-3117-B666882AC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92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country&#10;&#10;Description automatically generated">
            <a:extLst>
              <a:ext uri="{FF2B5EF4-FFF2-40B4-BE49-F238E27FC236}">
                <a16:creationId xmlns:a16="http://schemas.microsoft.com/office/drawing/2014/main" id="{ED464C25-5246-B7CA-892E-6AAFAB60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57275"/>
            <a:ext cx="10287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DB055D-003B-58F2-D71F-DDCFDD049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" y="787264"/>
            <a:ext cx="12116423" cy="52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9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75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43F81-1C21-755B-E4AA-75BF0BE9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2" y="460244"/>
            <a:ext cx="12027518" cy="50739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0C2BA3-734F-367A-2F34-C161C64E7B3E}"/>
              </a:ext>
            </a:extLst>
          </p:cNvPr>
          <p:cNvSpPr/>
          <p:nvPr/>
        </p:nvSpPr>
        <p:spPr>
          <a:xfrm>
            <a:off x="1960880" y="2865120"/>
            <a:ext cx="2032000" cy="497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21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58FF6-6DA4-A4AE-0852-6EC20DF3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9" y="815840"/>
            <a:ext cx="11894161" cy="52263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95B5A8-C5DA-2ED3-0E7A-5918F07FA818}"/>
              </a:ext>
            </a:extLst>
          </p:cNvPr>
          <p:cNvSpPr/>
          <p:nvPr/>
        </p:nvSpPr>
        <p:spPr>
          <a:xfrm>
            <a:off x="4135120" y="5303520"/>
            <a:ext cx="6024880" cy="85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10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A2502-A048-4882-8657-1C1C5FBA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56" y="410078"/>
            <a:ext cx="11417887" cy="51437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5DE8DF-45A0-D71C-AB57-DBEABC25EB9E}"/>
              </a:ext>
            </a:extLst>
          </p:cNvPr>
          <p:cNvSpPr/>
          <p:nvPr/>
        </p:nvSpPr>
        <p:spPr>
          <a:xfrm>
            <a:off x="4724400" y="4287520"/>
            <a:ext cx="2316480" cy="467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20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15965B2-C0C9-A297-AA54-20878358A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7" y="772160"/>
            <a:ext cx="8810625" cy="486727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0CAA46F-4DB7-15F7-6288-068C02630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79" y="772160"/>
            <a:ext cx="5293361" cy="433042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0D6389D-F75C-201E-B75C-0ACE8DAAE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79" y="3388086"/>
            <a:ext cx="41225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6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2ED688E-86C2-320D-A714-65279F247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738187"/>
            <a:ext cx="102870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F70BF4-8072-ACC1-33C8-4C8472C4A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14412"/>
            <a:ext cx="10287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B4806C-66C5-AEA9-BBE7-E8639ECB4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52512"/>
            <a:ext cx="10287000" cy="475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2D1512-47AF-573E-513A-5C417F969C1A}"/>
              </a:ext>
            </a:extLst>
          </p:cNvPr>
          <p:cNvSpPr/>
          <p:nvPr/>
        </p:nvSpPr>
        <p:spPr>
          <a:xfrm>
            <a:off x="6990080" y="1330960"/>
            <a:ext cx="944880" cy="3759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44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Desmond Lartey</dc:creator>
  <cp:lastModifiedBy>Desmond Lartey</cp:lastModifiedBy>
  <cp:revision>2</cp:revision>
  <dcterms:created xsi:type="dcterms:W3CDTF">2025-01-27T12:32:16Z</dcterms:created>
  <dcterms:modified xsi:type="dcterms:W3CDTF">2025-01-31T19:04:35Z</dcterms:modified>
</cp:coreProperties>
</file>