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  <p:sldId id="284" r:id="rId25"/>
    <p:sldId id="279" r:id="rId26"/>
    <p:sldId id="286" r:id="rId27"/>
    <p:sldId id="280" r:id="rId28"/>
    <p:sldId id="287" r:id="rId29"/>
    <p:sldId id="283" r:id="rId30"/>
    <p:sldId id="285" r:id="rId31"/>
    <p:sldId id="282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092"/>
    <a:srgbClr val="B4C4D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93450-BAEB-447B-BCC8-C71639683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7CA25F-3107-415F-8136-B8E1F621E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83412A-F24E-41CA-AD49-BBB62028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8FBF-9A6D-4146-A260-0DA666D7B434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891C22-8D9E-4D6F-B664-6CC08A40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94157E-B961-4A8F-8F2D-065A84C3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2C67-D1EA-4A22-96F5-D98568E456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411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49843-1D63-47B3-9DBB-15D8D5AC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D24906-BFD8-4A3A-95C8-407961127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78FFD8-5877-484B-ACBC-628D8CD0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8FBF-9A6D-4146-A260-0DA666D7B434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0DA435-D1A0-4B3B-A391-E3821187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6328F4-4EA2-4821-860A-1D316D2D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2C67-D1EA-4A22-96F5-D98568E456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45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49E1510-8147-452C-B717-80BEEDC89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FC37CD-6C26-4A8E-A2F1-727E67D85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C7B009-0791-4515-8F3A-FF8409DD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8FBF-9A6D-4146-A260-0DA666D7B434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46927B-2A67-4808-B09E-8FD8467A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DA3673-EB06-4456-8CBB-07EE8E57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2C67-D1EA-4A22-96F5-D98568E456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18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AEF118-557C-491E-9E0B-B2D1D25D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216EA8-961B-4542-B78F-8AC8BEBB1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6E6718-5FC9-42E3-BC72-AE7BD989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8FBF-9A6D-4146-A260-0DA666D7B434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E60CCD-0A12-4823-A846-F7DE0A0E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78552-2596-4015-96F4-7E4D4F4B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2C67-D1EA-4A22-96F5-D98568E456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22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9996A-DE60-4E65-9DC1-08F9A115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69D580-C9F1-482D-B322-5742B08E8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3357E5-3D62-4F2D-A56F-37D8096F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8FBF-9A6D-4146-A260-0DA666D7B434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714C9B-E27F-40D2-B50C-BA5A48B0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097566-09E4-4191-9492-55295B56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2C67-D1EA-4A22-96F5-D98568E456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0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5B43C8-02EB-48FF-BEDE-3F778D36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712E76-368D-48FE-807B-32468CF2F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7ED2E2-600B-4BF1-81E2-0EE26CE64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5F11EE-CF38-4C2F-93D2-443F39FF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8FBF-9A6D-4146-A260-0DA666D7B434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6CB9C3-FFB3-43AC-BD80-81DD78D4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8B3071-B155-4963-BA5E-3894EF80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2C67-D1EA-4A22-96F5-D98568E456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58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9EE4-19A6-4508-B73F-25D94072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32C8CB-A922-4A1C-BEC6-F4A0905C9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03D124-4848-4465-8E55-C92E786D7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D8AFFD-278E-4530-BE79-2FCEBB37A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2ECECAD-4C09-4746-8CDF-BE2654D99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5948CE4-6F7F-4A03-9AF9-D97F5724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8FBF-9A6D-4146-A260-0DA666D7B434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AE08D9-F885-4E82-926F-9FE093EF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C86D02-4EE7-49C0-8E93-51CC318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2C67-D1EA-4A22-96F5-D98568E456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16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E78F94-47B7-44A9-AAFF-53291A3B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DA377C-F1C6-4331-9BC3-3F4CD859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8FBF-9A6D-4146-A260-0DA666D7B434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7818E84-39C5-4F7C-A8FB-EE221252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8FF6C7-BD94-451D-BD37-EC6E62CD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2C67-D1EA-4A22-96F5-D98568E456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28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4299D33-1778-4980-8268-F06063A8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8FBF-9A6D-4146-A260-0DA666D7B434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FDC0A8-82DB-449A-AECB-510FDDE7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22883B-E236-44B4-82DB-C75E3C6D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2C67-D1EA-4A22-96F5-D98568E456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111CC-9983-4788-AB11-2BE093D1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3267D-CFE0-4E11-931A-92CD0673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E847BD-8589-4681-A8B2-BB680596F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02CF57-9235-41BE-BF73-2559E447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8FBF-9A6D-4146-A260-0DA666D7B434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DBA2C1-1657-43CA-96CB-411C82AE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02DFF5-3A4F-42EB-B25D-A363668D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2C67-D1EA-4A22-96F5-D98568E456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5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1A90E-B459-486C-96C3-58255244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226FD8-97B1-4773-AB0F-8EC2BC10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6983D8-50CD-4977-A2CD-43FBA177F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04DBF4-9F44-435E-9106-4811253E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8FBF-9A6D-4146-A260-0DA666D7B434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BAD34-9C62-4043-98D1-F471180D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4DB423-1F7A-44FD-9A1C-A34DDA50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2C67-D1EA-4A22-96F5-D98568E456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41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1549CF-A795-4BE7-B3A3-966DFEA3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23C78E-E057-409D-9426-E6E6F3B4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99AAB3-3C35-4CA8-81E0-280E853FB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58FBF-9A6D-4146-A260-0DA666D7B434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FE46E3-E9D7-4AC0-9625-1D351017E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08833F-4BB4-414E-982A-ADA3FF569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2C67-D1EA-4A22-96F5-D98568E456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90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45D01F0-CBFC-480E-9EA9-A199BD18CE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281316"/>
            <a:ext cx="105156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it-IT" b="1" dirty="0"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it-IT" sz="5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Esercizio 3: Gestione documenti  </a:t>
            </a:r>
            <a:br>
              <a:rPr lang="it-IT" sz="5400" b="1" dirty="0">
                <a:latin typeface="AngsanaUPC" panose="02020603050405020304" pitchFamily="18" charset="-34"/>
                <a:cs typeface="AngsanaUPC" panose="02020603050405020304" pitchFamily="18" charset="-34"/>
              </a:rPr>
            </a:br>
            <a:br>
              <a:rPr lang="it-IT" sz="5400" b="1" dirty="0"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it-IT" sz="5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 Versione </a:t>
            </a:r>
            <a:r>
              <a:rPr lang="it-IT" sz="5400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pure HTML </a:t>
            </a:r>
          </a:p>
          <a:p>
            <a:pPr algn="ctr"/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9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5D48A58C-9CC7-4C60-AC66-7FE9CBB20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2090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lvl="0"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0090E22-7421-48EC-A7DD-B13CCC525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94" y="880889"/>
            <a:ext cx="9103242" cy="59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6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5D48A58C-9CC7-4C60-AC66-7FE9CBB20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2090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lvl="0"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2E1B3C8-7A5C-432B-A443-665415423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7" y="928908"/>
            <a:ext cx="11306344" cy="55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1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3C4DEF7E-899A-4F51-B424-942C698F920D}"/>
              </a:ext>
            </a:extLst>
          </p:cNvPr>
          <p:cNvSpPr txBox="1">
            <a:spLocks/>
          </p:cNvSpPr>
          <p:nvPr/>
        </p:nvSpPr>
        <p:spPr>
          <a:xfrm>
            <a:off x="838200" y="-25189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336177-3486-47FC-8DA5-72DAE0FA0DD7}"/>
              </a:ext>
            </a:extLst>
          </p:cNvPr>
          <p:cNvSpPr txBox="1"/>
          <p:nvPr/>
        </p:nvSpPr>
        <p:spPr>
          <a:xfrm>
            <a:off x="178626" y="1073673"/>
            <a:ext cx="555019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Model Object (</a:t>
            </a:r>
            <a:r>
              <a:rPr lang="it-IT" b="1" dirty="0" err="1"/>
              <a:t>Beans</a:t>
            </a:r>
            <a:r>
              <a:rPr lang="it-IT" b="1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Data Access Object (DAO Classes)</a:t>
            </a:r>
          </a:p>
          <a:p>
            <a:pPr marL="742950" lvl="1" indent="-285750">
              <a:buFontTx/>
              <a:buChar char="-"/>
            </a:pP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DocDAO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getDocumentsInto</a:t>
            </a:r>
            <a:r>
              <a:rPr lang="it-IT" sz="1600" dirty="0"/>
              <a:t>(</a:t>
            </a:r>
            <a:r>
              <a:rPr lang="it-IT" sz="1600" dirty="0" err="1"/>
              <a:t>IDfolder</a:t>
            </a:r>
            <a:r>
              <a:rPr lang="it-IT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getDocument</a:t>
            </a:r>
            <a:r>
              <a:rPr lang="it-IT" sz="1600" dirty="0"/>
              <a:t>(</a:t>
            </a:r>
            <a:r>
              <a:rPr lang="it-IT" sz="1600" dirty="0" err="1"/>
              <a:t>docID</a:t>
            </a:r>
            <a:r>
              <a:rPr lang="it-IT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moveDoc</a:t>
            </a:r>
            <a:r>
              <a:rPr lang="it-IT" sz="1600" dirty="0"/>
              <a:t>(</a:t>
            </a:r>
            <a:r>
              <a:rPr lang="it-IT" sz="1600" dirty="0" err="1"/>
              <a:t>docID,intoDir</a:t>
            </a:r>
            <a:r>
              <a:rPr lang="it-IT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getDocumentsWithParent</a:t>
            </a:r>
            <a:r>
              <a:rPr lang="it-IT" sz="1600" dirty="0"/>
              <a:t>(</a:t>
            </a:r>
            <a:r>
              <a:rPr lang="it-IT" sz="1600" dirty="0" err="1"/>
              <a:t>IDparent</a:t>
            </a:r>
            <a:r>
              <a:rPr lang="it-IT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addDoc</a:t>
            </a:r>
            <a:r>
              <a:rPr lang="it-IT" sz="1600" dirty="0"/>
              <a:t>(</a:t>
            </a:r>
            <a:r>
              <a:rPr lang="it-IT" sz="1600" dirty="0" err="1"/>
              <a:t>name,type,summary,IDfolder</a:t>
            </a:r>
            <a:r>
              <a:rPr lang="it-IT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deleteDoc</a:t>
            </a:r>
            <a:r>
              <a:rPr lang="it-IT" sz="1600" dirty="0"/>
              <a:t>(</a:t>
            </a:r>
            <a:r>
              <a:rPr lang="it-IT" sz="1600" dirty="0" err="1"/>
              <a:t>docID</a:t>
            </a:r>
            <a:r>
              <a:rPr lang="it-IT" sz="160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FolderDAO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getParentFolders</a:t>
            </a:r>
            <a:r>
              <a:rPr lang="it-IT" sz="1600" dirty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getChildFolders</a:t>
            </a:r>
            <a:r>
              <a:rPr lang="it-IT" sz="1600" dirty="0"/>
              <a:t>(</a:t>
            </a:r>
            <a:r>
              <a:rPr lang="it-IT" sz="1600" dirty="0" err="1"/>
              <a:t>IDparent</a:t>
            </a:r>
            <a:r>
              <a:rPr lang="it-IT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getFolder</a:t>
            </a:r>
            <a:r>
              <a:rPr lang="it-IT" sz="1600" dirty="0"/>
              <a:t>(</a:t>
            </a:r>
            <a:r>
              <a:rPr lang="it-IT" sz="1600" dirty="0" err="1"/>
              <a:t>dirID</a:t>
            </a:r>
            <a:r>
              <a:rPr lang="it-IT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addChildFolder</a:t>
            </a:r>
            <a:r>
              <a:rPr lang="it-IT" sz="1600" dirty="0"/>
              <a:t>(</a:t>
            </a:r>
            <a:r>
              <a:rPr lang="it-IT" sz="1600" dirty="0" err="1"/>
              <a:t>name,IDparent</a:t>
            </a:r>
            <a:r>
              <a:rPr lang="it-IT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addParentFolder</a:t>
            </a:r>
            <a:r>
              <a:rPr lang="it-IT" sz="1600" dirty="0"/>
              <a:t>(name)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deleteFolder</a:t>
            </a:r>
            <a:r>
              <a:rPr lang="it-IT" sz="1600" dirty="0"/>
              <a:t>(ID)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existParentDir</a:t>
            </a:r>
            <a:r>
              <a:rPr lang="it-IT" sz="1600" dirty="0"/>
              <a:t>(</a:t>
            </a:r>
            <a:r>
              <a:rPr lang="it-IT" sz="1600" dirty="0" err="1"/>
              <a:t>dirID</a:t>
            </a:r>
            <a:r>
              <a:rPr lang="it-IT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existSubDir</a:t>
            </a:r>
            <a:r>
              <a:rPr lang="it-IT" sz="1600" dirty="0"/>
              <a:t>(</a:t>
            </a:r>
            <a:r>
              <a:rPr lang="it-IT" sz="1600" dirty="0" err="1"/>
              <a:t>dirID</a:t>
            </a:r>
            <a:r>
              <a:rPr lang="it-IT" sz="1600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AA3D27-DEF2-4949-A182-10B92054F29B}"/>
              </a:ext>
            </a:extLst>
          </p:cNvPr>
          <p:cNvSpPr txBox="1"/>
          <p:nvPr/>
        </p:nvSpPr>
        <p:spPr>
          <a:xfrm>
            <a:off x="6096000" y="1073673"/>
            <a:ext cx="5550195" cy="318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Controllers (</a:t>
            </a:r>
            <a:r>
              <a:rPr lang="it-IT" b="1" dirty="0" err="1"/>
              <a:t>Servlets</a:t>
            </a:r>
            <a:r>
              <a:rPr lang="it-IT" b="1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HomeController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DocsController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AddAndDeleteController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Views</a:t>
            </a:r>
            <a:r>
              <a:rPr lang="it-IT" b="1" dirty="0"/>
              <a:t> (Templates)</a:t>
            </a:r>
          </a:p>
          <a:p>
            <a:pPr marL="742950" lvl="1" indent="-285750">
              <a:buFontTx/>
              <a:buChar char="-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Homepage </a:t>
            </a:r>
            <a:r>
              <a:rPr lang="it-IT" dirty="0"/>
              <a:t>(Welcome Page)</a:t>
            </a:r>
          </a:p>
          <a:p>
            <a:pPr marL="742950" lvl="1" indent="-285750">
              <a:buFontTx/>
              <a:buChar char="-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Documenti</a:t>
            </a:r>
          </a:p>
          <a:p>
            <a:pPr marL="742950" lvl="1" indent="-285750">
              <a:buFontTx/>
              <a:buChar char="-"/>
            </a:pP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DocInfo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AddDelete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it-IT" dirty="0" err="1"/>
              <a:t>Fragments</a:t>
            </a:r>
            <a:r>
              <a:rPr lang="it-IT" dirty="0"/>
              <a:t>(</a:t>
            </a:r>
            <a:r>
              <a:rPr lang="it-IT" dirty="0" err="1"/>
              <a:t>Thymeleaf</a:t>
            </a:r>
            <a:r>
              <a:rPr lang="it-IT" dirty="0"/>
              <a:t> utility)</a:t>
            </a:r>
          </a:p>
        </p:txBody>
      </p:sp>
    </p:spTree>
    <p:extLst>
      <p:ext uri="{BB962C8B-B14F-4D97-AF65-F5344CB8AC3E}">
        <p14:creationId xmlns:p14="http://schemas.microsoft.com/office/powerpoint/2010/main" val="350808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430198EF-CE2E-43CE-81D0-75F35655D170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4472C7-AA0C-466B-996E-05AD4F6FD1A2}"/>
              </a:ext>
            </a:extLst>
          </p:cNvPr>
          <p:cNvSpPr txBox="1"/>
          <p:nvPr/>
        </p:nvSpPr>
        <p:spPr>
          <a:xfrm>
            <a:off x="295619" y="1090670"/>
            <a:ext cx="116007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!DOCTYPE html&gt;</a:t>
            </a:r>
          </a:p>
          <a:p>
            <a:r>
              <a:rPr lang="it-IT" dirty="0"/>
              <a:t>&lt;html </a:t>
            </a:r>
            <a:r>
              <a:rPr lang="it-IT" dirty="0" err="1"/>
              <a:t>xmlns:th</a:t>
            </a:r>
            <a:r>
              <a:rPr lang="it-IT" dirty="0"/>
              <a:t>=</a:t>
            </a:r>
            <a:r>
              <a:rPr lang="it-IT" i="1" dirty="0"/>
              <a:t>"http://www.thymeleaf.org"&gt;</a:t>
            </a:r>
          </a:p>
          <a:p>
            <a:endParaRPr lang="it-IT" dirty="0"/>
          </a:p>
          <a:p>
            <a:r>
              <a:rPr lang="it-IT" dirty="0"/>
              <a:t>&lt;head&gt;</a:t>
            </a:r>
          </a:p>
          <a:p>
            <a:r>
              <a:rPr lang="it-IT" dirty="0"/>
              <a:t>    &lt;meta </a:t>
            </a:r>
            <a:r>
              <a:rPr lang="it-IT" dirty="0" err="1"/>
              <a:t>charset</a:t>
            </a:r>
            <a:r>
              <a:rPr lang="it-IT" dirty="0"/>
              <a:t>=</a:t>
            </a:r>
            <a:r>
              <a:rPr lang="it-IT" i="1" dirty="0"/>
              <a:t>"ISO-8859-1"&gt;</a:t>
            </a:r>
          </a:p>
          <a:p>
            <a:r>
              <a:rPr lang="it-IT" dirty="0"/>
              <a:t>    &lt;</a:t>
            </a:r>
            <a:r>
              <a:rPr lang="it-IT" dirty="0" err="1"/>
              <a:t>title</a:t>
            </a:r>
            <a:r>
              <a:rPr lang="it-IT" dirty="0"/>
              <a:t>&gt;</a:t>
            </a:r>
            <a:r>
              <a:rPr lang="it-IT" dirty="0" err="1"/>
              <a:t>PoliDoc</a:t>
            </a:r>
            <a:r>
              <a:rPr lang="it-IT" dirty="0"/>
              <a:t> </a:t>
            </a:r>
            <a:r>
              <a:rPr lang="it-IT" dirty="0" err="1"/>
              <a:t>Handler</a:t>
            </a:r>
            <a:r>
              <a:rPr lang="it-IT" dirty="0"/>
              <a:t>&lt;/</a:t>
            </a:r>
            <a:r>
              <a:rPr lang="it-IT" dirty="0" err="1"/>
              <a:t>title</a:t>
            </a:r>
            <a:r>
              <a:rPr lang="it-IT" dirty="0"/>
              <a:t>&gt;</a:t>
            </a:r>
          </a:p>
          <a:p>
            <a:r>
              <a:rPr lang="it-IT" dirty="0"/>
              <a:t>    &lt;link </a:t>
            </a:r>
            <a:r>
              <a:rPr lang="it-IT" dirty="0" err="1"/>
              <a:t>rel</a:t>
            </a:r>
            <a:r>
              <a:rPr lang="it-IT" dirty="0"/>
              <a:t>=</a:t>
            </a:r>
            <a:r>
              <a:rPr lang="it-IT" i="1" dirty="0"/>
              <a:t>"</a:t>
            </a:r>
            <a:r>
              <a:rPr lang="it-IT" i="1" dirty="0" err="1"/>
              <a:t>stylesheet</a:t>
            </a:r>
            <a:r>
              <a:rPr lang="it-IT" i="1" dirty="0"/>
              <a:t>" </a:t>
            </a:r>
            <a:r>
              <a:rPr lang="it-IT" i="1" dirty="0" err="1"/>
              <a:t>href</a:t>
            </a:r>
            <a:r>
              <a:rPr lang="it-IT" i="1" dirty="0"/>
              <a:t>="style.css" </a:t>
            </a:r>
            <a:r>
              <a:rPr lang="it-IT" i="1" dirty="0" err="1"/>
              <a:t>th:href</a:t>
            </a:r>
            <a:r>
              <a:rPr lang="it-IT" i="1" dirty="0"/>
              <a:t>="@{/style.css}"&gt;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i="1" dirty="0"/>
              <a:t>"https://kit.fontawesome.com/54521ba850.js" </a:t>
            </a:r>
            <a:r>
              <a:rPr lang="en-US" i="1" u="sng" dirty="0" err="1"/>
              <a:t>crossorigin</a:t>
            </a:r>
            <a:r>
              <a:rPr lang="en-US" i="1" u="sng" dirty="0"/>
              <a:t>="anonymous"&gt;&lt;/script&gt;</a:t>
            </a:r>
          </a:p>
          <a:p>
            <a:r>
              <a:rPr lang="it-IT" dirty="0"/>
              <a:t>&lt;/head&gt;</a:t>
            </a:r>
          </a:p>
          <a:p>
            <a:endParaRPr lang="it-IT" dirty="0"/>
          </a:p>
          <a:p>
            <a:r>
              <a:rPr lang="en-US" dirty="0"/>
              <a:t>&lt;body </a:t>
            </a:r>
            <a:r>
              <a:rPr lang="en-US" dirty="0" err="1"/>
              <a:t>th:with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dateformat</a:t>
            </a:r>
            <a:r>
              <a:rPr lang="en-US" i="1" dirty="0"/>
              <a:t>=#{</a:t>
            </a:r>
            <a:r>
              <a:rPr lang="en-US" i="1" dirty="0" err="1"/>
              <a:t>date.format</a:t>
            </a:r>
            <a:r>
              <a:rPr lang="en-US" i="1" dirty="0"/>
              <a:t>}"&gt;</a:t>
            </a:r>
          </a:p>
          <a:p>
            <a:r>
              <a:rPr lang="pt-BR" dirty="0"/>
              <a:t>    &lt;h1&gt;&lt;a th:href=</a:t>
            </a:r>
            <a:r>
              <a:rPr lang="pt-BR" i="1" dirty="0"/>
              <a:t>"@{/index}" href="index"&gt;PoliDoc Handler&lt;/a&gt;&lt;/h1&gt;</a:t>
            </a:r>
          </a:p>
          <a:p>
            <a:r>
              <a:rPr lang="it-IT" dirty="0"/>
              <a:t>    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    &lt;h2 </a:t>
            </a:r>
            <a:r>
              <a:rPr lang="it-IT" dirty="0" err="1"/>
              <a:t>th:text</a:t>
            </a:r>
            <a:r>
              <a:rPr lang="it-IT" dirty="0"/>
              <a:t>=</a:t>
            </a:r>
            <a:r>
              <a:rPr lang="it-IT" i="1" dirty="0"/>
              <a:t>#{banner}&gt;</a:t>
            </a:r>
            <a:r>
              <a:rPr lang="it-IT" i="1" u="sng" dirty="0"/>
              <a:t>Gestire dei documenti non è mai stato cosi facile!!!&lt;/h2&gt;</a:t>
            </a:r>
          </a:p>
          <a:p>
            <a:r>
              <a:rPr lang="it-IT" dirty="0"/>
              <a:t>    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    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>
                <a:solidFill>
                  <a:srgbClr val="FF0000"/>
                </a:solidFill>
              </a:rPr>
              <a:t>[…….] CONTINUA</a:t>
            </a:r>
          </a:p>
          <a:p>
            <a:r>
              <a:rPr lang="it-IT" dirty="0"/>
              <a:t>&lt;/body&gt;</a:t>
            </a:r>
          </a:p>
          <a:p>
            <a:r>
              <a:rPr lang="it-IT" dirty="0"/>
              <a:t>&lt;/html&gt;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DAA145-54EB-4129-A5E9-99A1822DE09F}"/>
              </a:ext>
            </a:extLst>
          </p:cNvPr>
          <p:cNvSpPr txBox="1"/>
          <p:nvPr/>
        </p:nvSpPr>
        <p:spPr>
          <a:xfrm>
            <a:off x="8158909" y="1090670"/>
            <a:ext cx="294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INTESTAZIONE</a:t>
            </a:r>
          </a:p>
        </p:txBody>
      </p:sp>
    </p:spTree>
    <p:extLst>
      <p:ext uri="{BB962C8B-B14F-4D97-AF65-F5344CB8AC3E}">
        <p14:creationId xmlns:p14="http://schemas.microsoft.com/office/powerpoint/2010/main" val="355342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430198EF-CE2E-43CE-81D0-75F35655D170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4472C7-AA0C-466B-996E-05AD4F6FD1A2}"/>
              </a:ext>
            </a:extLst>
          </p:cNvPr>
          <p:cNvSpPr txBox="1"/>
          <p:nvPr/>
        </p:nvSpPr>
        <p:spPr>
          <a:xfrm>
            <a:off x="152400" y="903383"/>
            <a:ext cx="1178798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&lt;div  </a:t>
            </a:r>
            <a:r>
              <a:rPr lang="en-US" sz="1400" dirty="0" err="1"/>
              <a:t>th:replace</a:t>
            </a:r>
            <a:r>
              <a:rPr lang="en-US" sz="1400" dirty="0"/>
              <a:t>="${</a:t>
            </a:r>
            <a:r>
              <a:rPr lang="en-US" sz="1400" dirty="0" err="1"/>
              <a:t>moveDoc</a:t>
            </a:r>
            <a:r>
              <a:rPr lang="en-US" sz="1400" dirty="0"/>
              <a:t>}?~{fragments :: </a:t>
            </a:r>
            <a:r>
              <a:rPr lang="en-US" sz="1400" dirty="0" err="1"/>
              <a:t>movePage</a:t>
            </a:r>
            <a:r>
              <a:rPr lang="en-US" sz="1400" dirty="0"/>
              <a:t>}:_"&gt;</a:t>
            </a:r>
          </a:p>
          <a:p>
            <a:r>
              <a:rPr lang="it-IT" sz="1400" dirty="0"/>
              <a:t>    &lt;h3&gt;&lt;</a:t>
            </a:r>
            <a:r>
              <a:rPr lang="it-IT" sz="1400" dirty="0" err="1"/>
              <a:t>span</a:t>
            </a:r>
            <a:r>
              <a:rPr lang="it-IT" sz="1400" dirty="0"/>
              <a:t> </a:t>
            </a:r>
            <a:r>
              <a:rPr lang="it-IT" sz="1400" dirty="0" err="1"/>
              <a:t>th:text</a:t>
            </a:r>
            <a:r>
              <a:rPr lang="it-IT" sz="1400" dirty="0"/>
              <a:t>=#{</a:t>
            </a:r>
            <a:r>
              <a:rPr lang="it-IT" sz="1400" dirty="0" err="1"/>
              <a:t>home.directive</a:t>
            </a:r>
            <a:r>
              <a:rPr lang="it-IT" sz="1400" dirty="0"/>
              <a:t>} </a:t>
            </a:r>
            <a:r>
              <a:rPr lang="it-IT" sz="1400" dirty="0" err="1"/>
              <a:t>th:remove</a:t>
            </a:r>
            <a:r>
              <a:rPr lang="it-IT" sz="1400" dirty="0"/>
              <a:t>="tag"&gt;</a:t>
            </a:r>
            <a:r>
              <a:rPr lang="it-IT" sz="1400" u="sng" dirty="0"/>
              <a:t>Seleziona una sottocartella per vedere i documenti al suo interno:&lt;/</a:t>
            </a:r>
            <a:r>
              <a:rPr lang="it-IT" sz="1400" u="sng" dirty="0" err="1"/>
              <a:t>span</a:t>
            </a:r>
            <a:r>
              <a:rPr lang="it-IT" sz="1400" u="sng" dirty="0"/>
              <a:t>&gt;</a:t>
            </a:r>
          </a:p>
          <a:p>
            <a:r>
              <a:rPr lang="it-IT" sz="1400" dirty="0"/>
              <a:t>    &lt;a </a:t>
            </a:r>
            <a:r>
              <a:rPr lang="it-IT" sz="1400" dirty="0" err="1"/>
              <a:t>href</a:t>
            </a:r>
            <a:r>
              <a:rPr lang="it-IT" sz="1400" dirty="0"/>
              <a:t>="addDir.html" </a:t>
            </a:r>
            <a:r>
              <a:rPr lang="it-IT" sz="1400" dirty="0" err="1"/>
              <a:t>th:href</a:t>
            </a:r>
            <a:r>
              <a:rPr lang="it-IT" sz="1400" dirty="0"/>
              <a:t>="@{/Dir/</a:t>
            </a:r>
            <a:r>
              <a:rPr lang="it-IT" sz="1400" dirty="0" err="1"/>
              <a:t>AddPar</a:t>
            </a:r>
            <a:r>
              <a:rPr lang="it-IT" sz="1400" dirty="0"/>
              <a:t>}" id="</a:t>
            </a:r>
            <a:r>
              <a:rPr lang="it-IT" sz="1400" dirty="0" err="1"/>
              <a:t>addDir</a:t>
            </a:r>
            <a:r>
              <a:rPr lang="it-IT" sz="1400" dirty="0"/>
              <a:t>" class="</a:t>
            </a:r>
            <a:r>
              <a:rPr lang="it-IT" sz="1400" dirty="0" err="1"/>
              <a:t>myButton</a:t>
            </a:r>
            <a:r>
              <a:rPr lang="it-IT" sz="1400" dirty="0"/>
              <a:t>"&gt;</a:t>
            </a:r>
          </a:p>
          <a:p>
            <a:r>
              <a:rPr lang="it-IT" sz="1400" dirty="0"/>
              <a:t>    &lt;</a:t>
            </a:r>
            <a:r>
              <a:rPr lang="it-IT" sz="1400" dirty="0" err="1"/>
              <a:t>span</a:t>
            </a:r>
            <a:r>
              <a:rPr lang="it-IT" sz="1400" dirty="0"/>
              <a:t> </a:t>
            </a:r>
            <a:r>
              <a:rPr lang="it-IT" sz="1400" dirty="0" err="1"/>
              <a:t>th:text</a:t>
            </a:r>
            <a:r>
              <a:rPr lang="it-IT" sz="1400" dirty="0"/>
              <a:t>=#{</a:t>
            </a:r>
            <a:r>
              <a:rPr lang="it-IT" sz="1400" dirty="0" err="1"/>
              <a:t>home.addDir</a:t>
            </a:r>
            <a:r>
              <a:rPr lang="it-IT" sz="1400" dirty="0"/>
              <a:t>} </a:t>
            </a:r>
            <a:r>
              <a:rPr lang="it-IT" sz="1400" dirty="0" err="1"/>
              <a:t>th:remove</a:t>
            </a:r>
            <a:r>
              <a:rPr lang="it-IT" sz="1400" dirty="0"/>
              <a:t>="tag"&gt;</a:t>
            </a:r>
            <a:r>
              <a:rPr lang="it-IT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Aggiungi una cartella</a:t>
            </a:r>
            <a:r>
              <a:rPr lang="it-IT" sz="1400" u="sng" dirty="0"/>
              <a:t>&lt;/</a:t>
            </a:r>
            <a:r>
              <a:rPr lang="it-IT" sz="1400" u="sng" dirty="0" err="1"/>
              <a:t>span</a:t>
            </a:r>
            <a:r>
              <a:rPr lang="it-IT" sz="1400" u="sng" dirty="0"/>
              <a:t>&gt;&lt;/a&gt;&lt;/h3&gt;</a:t>
            </a:r>
          </a:p>
          <a:p>
            <a:r>
              <a:rPr lang="it-IT" sz="1400" dirty="0"/>
              <a:t>    &lt;</a:t>
            </a:r>
            <a:r>
              <a:rPr lang="it-IT" sz="1400" dirty="0" err="1"/>
              <a:t>ul</a:t>
            </a:r>
            <a:r>
              <a:rPr lang="it-IT" sz="1400" dirty="0"/>
              <a:t> </a:t>
            </a:r>
            <a:r>
              <a:rPr lang="it-IT" sz="1400" dirty="0" err="1"/>
              <a:t>th:remove</a:t>
            </a:r>
            <a:r>
              <a:rPr lang="it-IT" sz="1400" dirty="0"/>
              <a:t>="</a:t>
            </a:r>
            <a:r>
              <a:rPr lang="it-IT" sz="1400" dirty="0" err="1"/>
              <a:t>all</a:t>
            </a:r>
            <a:r>
              <a:rPr lang="it-IT" sz="1400" dirty="0"/>
              <a:t>-</a:t>
            </a:r>
            <a:r>
              <a:rPr lang="it-IT" sz="1400" dirty="0" err="1"/>
              <a:t>but</a:t>
            </a:r>
            <a:r>
              <a:rPr lang="it-IT" sz="1400" dirty="0"/>
              <a:t>-first"&gt;</a:t>
            </a:r>
          </a:p>
          <a:p>
            <a:r>
              <a:rPr lang="en-US" sz="1400" dirty="0"/>
              <a:t>        &lt;li </a:t>
            </a:r>
            <a:r>
              <a:rPr lang="en-US" sz="1400" dirty="0" err="1"/>
              <a:t>th:each</a:t>
            </a:r>
            <a:r>
              <a:rPr lang="en-US" sz="1400" dirty="0"/>
              <a:t>="f : ${</a:t>
            </a:r>
            <a:r>
              <a:rPr lang="en-US" sz="1400" b="1" dirty="0"/>
              <a:t>folders</a:t>
            </a:r>
            <a:r>
              <a:rPr lang="en-US" sz="1400" dirty="0"/>
              <a:t>}"&gt;     </a:t>
            </a:r>
            <a:r>
              <a:rPr lang="en-US" b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LIST OF FOLDERS</a:t>
            </a:r>
            <a:endParaRPr lang="en-US" sz="1400" b="1" dirty="0">
              <a:solidFill>
                <a:srgbClr val="FF00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it-IT" sz="1400" dirty="0"/>
              <a:t>            &lt;i class="far fa-folder-open fa-2x"&gt;&lt;/i&gt;</a:t>
            </a:r>
          </a:p>
          <a:p>
            <a:r>
              <a:rPr lang="en-US" sz="1400" dirty="0"/>
              <a:t>            &lt;span&gt;&lt;span </a:t>
            </a:r>
            <a:r>
              <a:rPr lang="en-US" sz="1400" dirty="0" err="1"/>
              <a:t>th:text</a:t>
            </a:r>
            <a:r>
              <a:rPr lang="en-US" sz="1400" dirty="0"/>
              <a:t>="${f.key.name}" </a:t>
            </a:r>
            <a:r>
              <a:rPr lang="en-US" sz="1400" dirty="0" err="1"/>
              <a:t>th:remove</a:t>
            </a:r>
            <a:r>
              <a:rPr lang="en-US" sz="1400" dirty="0"/>
              <a:t>="tag"&gt;Cartella1&lt;/span&gt;</a:t>
            </a:r>
          </a:p>
          <a:p>
            <a:r>
              <a:rPr lang="it-IT" sz="1400" dirty="0"/>
              <a:t>                </a:t>
            </a:r>
            <a:r>
              <a:rPr lang="it-IT" sz="1400" u="sng" dirty="0"/>
              <a:t>&lt;div class="</a:t>
            </a:r>
            <a:r>
              <a:rPr lang="it-IT" sz="1400" u="sng" dirty="0" err="1"/>
              <a:t>infoPopup</a:t>
            </a:r>
            <a:r>
              <a:rPr lang="it-IT" sz="1400" u="sng" dirty="0"/>
              <a:t>" </a:t>
            </a:r>
            <a:r>
              <a:rPr lang="it-IT" sz="1400" u="sng" dirty="0" err="1"/>
              <a:t>th:text</a:t>
            </a:r>
            <a:r>
              <a:rPr lang="it-IT" sz="1400" u="sng" dirty="0"/>
              <a:t>="#{</a:t>
            </a:r>
            <a:r>
              <a:rPr lang="it-IT" sz="1400" u="sng" dirty="0" err="1"/>
              <a:t>dir.creation</a:t>
            </a:r>
            <a:r>
              <a:rPr lang="it-IT" sz="1400" u="sng" dirty="0"/>
              <a:t>(${#</a:t>
            </a:r>
            <a:r>
              <a:rPr lang="it-IT" sz="1400" u="sng" dirty="0" err="1"/>
              <a:t>dates.format</a:t>
            </a:r>
            <a:r>
              <a:rPr lang="it-IT" sz="1400" u="sng" dirty="0"/>
              <a:t>(</a:t>
            </a:r>
            <a:r>
              <a:rPr lang="it-IT" sz="1400" u="sng" dirty="0" err="1"/>
              <a:t>f.key.creationDate,dateformat</a:t>
            </a:r>
            <a:r>
              <a:rPr lang="it-IT" sz="1400" u="sng" dirty="0"/>
              <a:t>)})}"&gt;Creata il 23/05/2020&lt;/div&gt;&lt;/</a:t>
            </a:r>
            <a:r>
              <a:rPr lang="it-IT" sz="1400" u="sng" dirty="0" err="1"/>
              <a:t>span</a:t>
            </a:r>
            <a:r>
              <a:rPr lang="it-IT" sz="1400" u="sng" dirty="0"/>
              <a:t>&gt;</a:t>
            </a:r>
          </a:p>
          <a:p>
            <a:r>
              <a:rPr lang="it-IT" sz="1400" dirty="0"/>
              <a:t>                &lt;a </a:t>
            </a:r>
            <a:r>
              <a:rPr lang="it-IT" sz="1400" dirty="0" err="1"/>
              <a:t>href</a:t>
            </a:r>
            <a:r>
              <a:rPr lang="it-IT" sz="1400" dirty="0"/>
              <a:t>="addDir.html" </a:t>
            </a:r>
            <a:r>
              <a:rPr lang="it-IT" sz="1400" dirty="0" err="1"/>
              <a:t>th:href</a:t>
            </a:r>
            <a:r>
              <a:rPr lang="it-IT" sz="1400" dirty="0"/>
              <a:t>="@{/Dir/</a:t>
            </a:r>
            <a:r>
              <a:rPr lang="it-IT" sz="1400" dirty="0" err="1"/>
              <a:t>AddSub</a:t>
            </a:r>
            <a:r>
              <a:rPr lang="it-IT" sz="1400" dirty="0"/>
              <a:t>(dir=${f.key.ID})}" class="</a:t>
            </a:r>
            <a:r>
              <a:rPr lang="it-IT" sz="1400" dirty="0" err="1"/>
              <a:t>icon</a:t>
            </a:r>
            <a:r>
              <a:rPr lang="it-IT" sz="1400" dirty="0"/>
              <a:t>"&gt;&lt;i class="</a:t>
            </a:r>
            <a:r>
              <a:rPr lang="it-IT" sz="1400" dirty="0" err="1"/>
              <a:t>fas</a:t>
            </a:r>
            <a:r>
              <a:rPr lang="it-IT" sz="1400" dirty="0"/>
              <a:t> fa-folder-plus fa-lg"&gt;&lt;/i&gt; &lt;</a:t>
            </a:r>
            <a:r>
              <a:rPr lang="it-IT" sz="1400" dirty="0" err="1"/>
              <a:t>span</a:t>
            </a:r>
            <a:r>
              <a:rPr lang="it-IT" sz="1400" dirty="0"/>
              <a:t> </a:t>
            </a:r>
            <a:r>
              <a:rPr lang="it-IT" sz="1400" dirty="0" err="1"/>
              <a:t>th:text</a:t>
            </a:r>
            <a:r>
              <a:rPr lang="it-IT" sz="1400" dirty="0"/>
              <a:t>=#{</a:t>
            </a:r>
            <a:r>
              <a:rPr lang="it-IT" sz="1400" dirty="0" err="1"/>
              <a:t>home.addSubdir</a:t>
            </a:r>
            <a:r>
              <a:rPr lang="it-IT" sz="1400" dirty="0"/>
              <a:t>} 	</a:t>
            </a:r>
            <a:r>
              <a:rPr lang="it-IT" sz="1400" dirty="0" err="1"/>
              <a:t>th:remove</a:t>
            </a:r>
            <a:r>
              <a:rPr lang="it-IT" sz="1400" dirty="0"/>
              <a:t>="tag"&gt;</a:t>
            </a:r>
            <a:r>
              <a:rPr lang="it-IT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Aggiungi Sottocartella</a:t>
            </a:r>
            <a:r>
              <a:rPr lang="it-IT" sz="1400" u="sng" dirty="0"/>
              <a:t>&lt;/</a:t>
            </a:r>
            <a:r>
              <a:rPr lang="it-IT" sz="1400" u="sng" dirty="0" err="1"/>
              <a:t>span</a:t>
            </a:r>
            <a:r>
              <a:rPr lang="it-IT" sz="1400" u="sng" dirty="0"/>
              <a:t>&gt;&lt;/a&gt;</a:t>
            </a:r>
          </a:p>
          <a:p>
            <a:r>
              <a:rPr lang="it-IT" sz="1400" dirty="0"/>
              <a:t>                &lt;a </a:t>
            </a:r>
            <a:r>
              <a:rPr lang="it-IT" sz="1400" dirty="0" err="1"/>
              <a:t>href</a:t>
            </a:r>
            <a:r>
              <a:rPr lang="it-IT" sz="1400" dirty="0"/>
              <a:t>="delDir.html" </a:t>
            </a:r>
            <a:r>
              <a:rPr lang="it-IT" sz="1400" dirty="0" err="1"/>
              <a:t>th:href</a:t>
            </a:r>
            <a:r>
              <a:rPr lang="it-IT" sz="1400" dirty="0"/>
              <a:t>="@{/Dir/</a:t>
            </a:r>
            <a:r>
              <a:rPr lang="it-IT" sz="1400" dirty="0" err="1"/>
              <a:t>DelPar</a:t>
            </a:r>
            <a:r>
              <a:rPr lang="it-IT" sz="1400" dirty="0"/>
              <a:t>(dir=${f.key.ID})}" class="</a:t>
            </a:r>
            <a:r>
              <a:rPr lang="it-IT" sz="1400" dirty="0" err="1"/>
              <a:t>icon</a:t>
            </a:r>
            <a:r>
              <a:rPr lang="it-IT" sz="1400" dirty="0"/>
              <a:t>"&gt;&lt;i class="</a:t>
            </a:r>
            <a:r>
              <a:rPr lang="it-IT" sz="1400" dirty="0" err="1"/>
              <a:t>fas</a:t>
            </a:r>
            <a:r>
              <a:rPr lang="it-IT" sz="1400" dirty="0"/>
              <a:t> fa-trash fa-lg"&gt;&lt;/i&gt; &lt;</a:t>
            </a:r>
            <a:r>
              <a:rPr lang="it-IT" sz="1400" dirty="0" err="1"/>
              <a:t>span</a:t>
            </a:r>
            <a:r>
              <a:rPr lang="it-IT" sz="1400" dirty="0"/>
              <a:t> </a:t>
            </a:r>
            <a:r>
              <a:rPr lang="it-IT" sz="1400" dirty="0" err="1"/>
              <a:t>th:utext</a:t>
            </a:r>
            <a:r>
              <a:rPr lang="it-IT" sz="1400" dirty="0"/>
              <a:t>=#{</a:t>
            </a:r>
            <a:r>
              <a:rPr lang="it-IT" sz="1400" dirty="0" err="1"/>
              <a:t>home.delDir</a:t>
            </a:r>
            <a:r>
              <a:rPr lang="it-IT" sz="1400" dirty="0"/>
              <a:t>} 	</a:t>
            </a:r>
            <a:r>
              <a:rPr lang="it-IT" sz="1400" dirty="0" err="1"/>
              <a:t>th:remove</a:t>
            </a:r>
            <a:r>
              <a:rPr lang="it-IT" sz="1400" dirty="0"/>
              <a:t>="tag"&gt;</a:t>
            </a:r>
            <a:r>
              <a:rPr lang="it-IT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 Cartella</a:t>
            </a:r>
            <a:r>
              <a:rPr lang="it-IT" sz="1400" u="sng" dirty="0"/>
              <a:t>&lt;/</a:t>
            </a:r>
            <a:r>
              <a:rPr lang="it-IT" sz="1400" u="sng" dirty="0" err="1"/>
              <a:t>span</a:t>
            </a:r>
            <a:r>
              <a:rPr lang="it-IT" sz="1400" u="sng" dirty="0"/>
              <a:t>&gt;&lt;/a&gt;</a:t>
            </a:r>
          </a:p>
          <a:p>
            <a:r>
              <a:rPr lang="en-US" sz="1400" dirty="0"/>
              <a:t>        &lt;ul class="subdirs" </a:t>
            </a:r>
            <a:r>
              <a:rPr lang="en-US" sz="1400" dirty="0" err="1"/>
              <a:t>th:remove</a:t>
            </a:r>
            <a:r>
              <a:rPr lang="en-US" sz="1400" dirty="0"/>
              <a:t>="all-but-first"&gt;</a:t>
            </a:r>
          </a:p>
          <a:p>
            <a:r>
              <a:rPr lang="it-IT" sz="1400" dirty="0"/>
              <a:t>            &lt;li  </a:t>
            </a:r>
            <a:r>
              <a:rPr lang="it-IT" sz="1400" dirty="0" err="1"/>
              <a:t>th:each</a:t>
            </a:r>
            <a:r>
              <a:rPr lang="it-IT" sz="1400" dirty="0"/>
              <a:t>="</a:t>
            </a:r>
            <a:r>
              <a:rPr lang="it-IT" sz="1400" dirty="0" err="1"/>
              <a:t>sf</a:t>
            </a:r>
            <a:r>
              <a:rPr lang="it-IT" sz="1400" dirty="0"/>
              <a:t> : ${</a:t>
            </a:r>
            <a:r>
              <a:rPr lang="it-IT" sz="1400" b="1" dirty="0" err="1"/>
              <a:t>f.value</a:t>
            </a:r>
            <a:r>
              <a:rPr lang="it-IT" sz="1400" dirty="0"/>
              <a:t>}"&gt;      </a:t>
            </a:r>
            <a:r>
              <a:rPr lang="en-US" b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LIST OF SUBFOLDERS</a:t>
            </a:r>
            <a:endParaRPr lang="it-IT" b="1" dirty="0">
              <a:solidFill>
                <a:srgbClr val="FF00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it-IT" sz="1400" dirty="0"/>
              <a:t>	</a:t>
            </a:r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it-I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="delDir.html" </a:t>
            </a:r>
            <a:r>
              <a:rPr lang="it-I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th:href</a:t>
            </a:r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="@{/Dir/</a:t>
            </a:r>
            <a:r>
              <a:rPr lang="it-I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DelSub</a:t>
            </a:r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(dir=${sf.ID})}" class="</a:t>
            </a:r>
            <a:r>
              <a:rPr lang="it-I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delsub</a:t>
            </a:r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"&gt;&lt;i class="fas fa-times fa-lg"&gt;&lt;/i&gt;&lt;/a&gt; </a:t>
            </a:r>
            <a:r>
              <a:rPr lang="it-IT" sz="1600" b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(DELETE SUBFOLDER) </a:t>
            </a:r>
            <a:endParaRPr lang="it-IT" b="1" dirty="0">
              <a:solidFill>
                <a:srgbClr val="FF00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it-IT" sz="1400" dirty="0"/>
              <a:t>	&lt;i class="fa fa-folder fa-lg"&gt;&lt;/i&gt; </a:t>
            </a:r>
          </a:p>
          <a:p>
            <a:r>
              <a:rPr lang="it-IT" sz="1400" dirty="0"/>
              <a:t>	&lt;a </a:t>
            </a:r>
            <a:r>
              <a:rPr lang="it-IT" sz="1400" dirty="0" err="1"/>
              <a:t>href</a:t>
            </a:r>
            <a:r>
              <a:rPr lang="it-IT" sz="1400" dirty="0"/>
              <a:t>="documenti.html" </a:t>
            </a:r>
            <a:r>
              <a:rPr lang="it-IT" sz="1400" dirty="0" err="1"/>
              <a:t>th:href</a:t>
            </a:r>
            <a:r>
              <a:rPr lang="it-IT" sz="1400" dirty="0"/>
              <a:t>="@{/</a:t>
            </a:r>
            <a:r>
              <a:rPr lang="it-IT" sz="1400" dirty="0" err="1"/>
              <a:t>getListDocs</a:t>
            </a:r>
            <a:r>
              <a:rPr lang="it-IT" sz="1400" dirty="0"/>
              <a:t>(dir=${sf.ID})}"&gt;&lt;</a:t>
            </a:r>
            <a:r>
              <a:rPr lang="it-IT" sz="1400" dirty="0" err="1"/>
              <a:t>span</a:t>
            </a:r>
            <a:r>
              <a:rPr lang="it-IT" sz="1400" dirty="0"/>
              <a:t>&gt;&lt;</a:t>
            </a:r>
            <a:r>
              <a:rPr lang="it-IT" sz="1400" dirty="0" err="1"/>
              <a:t>span</a:t>
            </a:r>
            <a:r>
              <a:rPr lang="it-IT" sz="1400" dirty="0"/>
              <a:t> </a:t>
            </a:r>
            <a:r>
              <a:rPr lang="it-IT" sz="1400" dirty="0" err="1"/>
              <a:t>th:text</a:t>
            </a:r>
            <a:r>
              <a:rPr lang="it-IT" sz="1400" dirty="0"/>
              <a:t>="${sf.name}" </a:t>
            </a:r>
            <a:r>
              <a:rPr lang="it-IT" sz="1400" dirty="0" err="1"/>
              <a:t>th:remove</a:t>
            </a:r>
            <a:r>
              <a:rPr lang="it-IT" sz="1400" dirty="0"/>
              <a:t>="tag"&gt;Cartella11&lt;/</a:t>
            </a:r>
            <a:r>
              <a:rPr lang="it-IT" sz="1400" dirty="0" err="1"/>
              <a:t>span</a:t>
            </a:r>
            <a:r>
              <a:rPr lang="it-IT" sz="1400" dirty="0"/>
              <a:t>&gt;</a:t>
            </a:r>
          </a:p>
          <a:p>
            <a:r>
              <a:rPr lang="it-IT" sz="1400" dirty="0"/>
              <a:t>	&lt;div class="</a:t>
            </a:r>
            <a:r>
              <a:rPr lang="it-IT" sz="1400" dirty="0" err="1"/>
              <a:t>infoPopup</a:t>
            </a:r>
            <a:r>
              <a:rPr lang="it-IT" sz="1400" dirty="0"/>
              <a:t>" </a:t>
            </a:r>
            <a:r>
              <a:rPr lang="it-IT" sz="1400" dirty="0" err="1"/>
              <a:t>th:text</a:t>
            </a:r>
            <a:r>
              <a:rPr lang="it-IT" sz="1400" dirty="0"/>
              <a:t>="#{</a:t>
            </a:r>
            <a:r>
              <a:rPr lang="it-IT" sz="1400" dirty="0" err="1"/>
              <a:t>dir.creation</a:t>
            </a:r>
            <a:r>
              <a:rPr lang="it-IT" sz="1400" dirty="0"/>
              <a:t>(${#dates.format(sf.creationDate,dateformat)})}"&gt;Creata il 23/05/2020&lt;/div&gt; &lt;/</a:t>
            </a:r>
            <a:r>
              <a:rPr lang="it-IT" sz="1400" dirty="0" err="1"/>
              <a:t>span</a:t>
            </a:r>
            <a:r>
              <a:rPr lang="it-IT" sz="1400" dirty="0"/>
              <a:t>&gt;&lt;/a&gt;</a:t>
            </a:r>
          </a:p>
          <a:p>
            <a:pPr lvl="1"/>
            <a:r>
              <a:rPr lang="it-IT" sz="1400" dirty="0"/>
              <a:t>&lt;/li&gt;</a:t>
            </a:r>
          </a:p>
          <a:p>
            <a:pPr lvl="1"/>
            <a:r>
              <a:rPr lang="it-IT" sz="1400" dirty="0"/>
              <a:t>[…] CONTENUTO INUTILE</a:t>
            </a:r>
          </a:p>
          <a:p>
            <a:r>
              <a:rPr lang="it-IT" sz="1400" dirty="0"/>
              <a:t>         &lt;/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  <a:p>
            <a:r>
              <a:rPr lang="it-IT" sz="1400" dirty="0"/>
              <a:t>    &lt;/li&gt;</a:t>
            </a:r>
          </a:p>
          <a:p>
            <a:r>
              <a:rPr lang="it-IT" sz="1400" dirty="0"/>
              <a:t>    […] CONTENUTO INUTILE</a:t>
            </a:r>
          </a:p>
          <a:p>
            <a:r>
              <a:rPr lang="it-IT" sz="1400" dirty="0"/>
              <a:t>   &lt;/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  <a:p>
            <a:r>
              <a:rPr lang="it-IT" sz="1400" dirty="0"/>
              <a:t>&lt;/div&gt;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DAA145-54EB-4129-A5E9-99A1822DE09F}"/>
              </a:ext>
            </a:extLst>
          </p:cNvPr>
          <p:cNvSpPr txBox="1"/>
          <p:nvPr/>
        </p:nvSpPr>
        <p:spPr>
          <a:xfrm>
            <a:off x="8998882" y="402139"/>
            <a:ext cx="294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4947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430198EF-CE2E-43CE-81D0-75F35655D170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4472C7-AA0C-466B-996E-05AD4F6FD1A2}"/>
              </a:ext>
            </a:extLst>
          </p:cNvPr>
          <p:cNvSpPr txBox="1"/>
          <p:nvPr/>
        </p:nvSpPr>
        <p:spPr>
          <a:xfrm>
            <a:off x="152400" y="1551563"/>
            <a:ext cx="1178798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&lt;h3&gt;&lt;</a:t>
            </a:r>
            <a:r>
              <a:rPr lang="it-IT" sz="1400" dirty="0" err="1"/>
              <a:t>span</a:t>
            </a:r>
            <a:r>
              <a:rPr lang="it-IT" sz="1400" dirty="0"/>
              <a:t> </a:t>
            </a:r>
            <a:r>
              <a:rPr lang="it-IT" sz="1400" dirty="0" err="1"/>
              <a:t>th:text</a:t>
            </a:r>
            <a:r>
              <a:rPr lang="it-IT" sz="1400" dirty="0"/>
              <a:t>=#{</a:t>
            </a:r>
            <a:r>
              <a:rPr lang="it-IT" sz="1400" dirty="0" err="1"/>
              <a:t>doc.directive</a:t>
            </a:r>
            <a:r>
              <a:rPr lang="it-IT" sz="1400" dirty="0"/>
              <a:t>} </a:t>
            </a:r>
            <a:r>
              <a:rPr lang="it-IT" sz="1400" dirty="0" err="1"/>
              <a:t>th:remove</a:t>
            </a:r>
            <a:r>
              <a:rPr lang="it-IT" sz="1400" dirty="0"/>
              <a:t>="tag"&gt;Elenco dei documenti nella cartella selezionata:&lt;/</a:t>
            </a:r>
            <a:r>
              <a:rPr lang="it-IT" sz="1400" dirty="0" err="1"/>
              <a:t>span</a:t>
            </a:r>
            <a:r>
              <a:rPr lang="it-IT" sz="1400" dirty="0"/>
              <a:t>&gt;</a:t>
            </a:r>
          </a:p>
          <a:p>
            <a:r>
              <a:rPr lang="it-IT" sz="1400" dirty="0"/>
              <a:t>    &lt;a </a:t>
            </a:r>
            <a:r>
              <a:rPr lang="it-IT" sz="1400" dirty="0" err="1"/>
              <a:t>th:href</a:t>
            </a:r>
            <a:r>
              <a:rPr lang="it-IT" sz="1400" dirty="0"/>
              <a:t>="@{/Doc/</a:t>
            </a:r>
            <a:r>
              <a:rPr lang="it-IT" sz="1400" dirty="0" err="1"/>
              <a:t>Add</a:t>
            </a:r>
            <a:r>
              <a:rPr lang="it-IT" sz="1400" dirty="0"/>
              <a:t>(dir=${</a:t>
            </a:r>
            <a:r>
              <a:rPr lang="it-IT" sz="1400" b="1" dirty="0"/>
              <a:t>folder.id</a:t>
            </a:r>
            <a:r>
              <a:rPr lang="it-IT" sz="1400" dirty="0"/>
              <a:t>})}" id="</a:t>
            </a:r>
            <a:r>
              <a:rPr lang="it-IT" sz="1400" dirty="0" err="1"/>
              <a:t>addDoc</a:t>
            </a:r>
            <a:r>
              <a:rPr lang="it-IT" sz="1400" dirty="0"/>
              <a:t>" class="</a:t>
            </a:r>
            <a:r>
              <a:rPr lang="it-IT" sz="1400" dirty="0" err="1"/>
              <a:t>myButton</a:t>
            </a:r>
            <a:r>
              <a:rPr lang="it-IT" sz="1400" dirty="0"/>
              <a:t>"&gt;</a:t>
            </a:r>
          </a:p>
          <a:p>
            <a:r>
              <a:rPr lang="it-IT" sz="1400" dirty="0"/>
              <a:t>    &lt;</a:t>
            </a:r>
            <a:r>
              <a:rPr lang="it-IT" sz="1400" dirty="0" err="1"/>
              <a:t>span</a:t>
            </a:r>
            <a:r>
              <a:rPr lang="it-IT" sz="1400" dirty="0"/>
              <a:t> </a:t>
            </a:r>
            <a:r>
              <a:rPr lang="it-IT" sz="1400" dirty="0" err="1"/>
              <a:t>th:text</a:t>
            </a:r>
            <a:r>
              <a:rPr lang="it-IT" sz="1400" dirty="0"/>
              <a:t>=#{</a:t>
            </a:r>
            <a:r>
              <a:rPr lang="it-IT" sz="1400" dirty="0" err="1"/>
              <a:t>doc.addDoc</a:t>
            </a:r>
            <a:r>
              <a:rPr lang="it-IT" sz="1400" dirty="0"/>
              <a:t>} </a:t>
            </a:r>
            <a:r>
              <a:rPr lang="it-IT" sz="1400" dirty="0" err="1"/>
              <a:t>th:remove</a:t>
            </a:r>
            <a:r>
              <a:rPr lang="it-IT" sz="1400" dirty="0"/>
              <a:t>="tag"&gt;</a:t>
            </a:r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Aggiungi un documento</a:t>
            </a:r>
            <a:r>
              <a:rPr lang="it-IT" sz="1400" dirty="0"/>
              <a:t>&lt;/</a:t>
            </a:r>
            <a:r>
              <a:rPr lang="it-IT" sz="1400" dirty="0" err="1"/>
              <a:t>span</a:t>
            </a:r>
            <a:r>
              <a:rPr lang="it-IT" sz="1400" dirty="0"/>
              <a:t>&gt;&lt;/a&gt;&lt;/h3&gt;</a:t>
            </a:r>
          </a:p>
          <a:p>
            <a:r>
              <a:rPr lang="it-IT" sz="1400" dirty="0"/>
              <a:t>    &lt;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  <a:p>
            <a:r>
              <a:rPr lang="en-US" sz="1400" dirty="0"/>
              <a:t>    &lt;li&gt;&lt;</a:t>
            </a:r>
            <a:r>
              <a:rPr lang="en-US" sz="1400" dirty="0" err="1"/>
              <a:t>i</a:t>
            </a:r>
            <a:r>
              <a:rPr lang="en-US" sz="1400" dirty="0"/>
              <a:t> class="far fa-folder-open fa-2x"&gt;&lt;/</a:t>
            </a:r>
            <a:r>
              <a:rPr lang="en-US" sz="1400" dirty="0" err="1"/>
              <a:t>i</a:t>
            </a:r>
            <a:r>
              <a:rPr lang="en-US" sz="1400" dirty="0"/>
              <a:t>&gt; &lt;span </a:t>
            </a:r>
            <a:r>
              <a:rPr lang="en-US" sz="1400" dirty="0" err="1"/>
              <a:t>th:text</a:t>
            </a:r>
            <a:r>
              <a:rPr lang="en-US" sz="1400" dirty="0"/>
              <a:t>="${</a:t>
            </a:r>
            <a:r>
              <a:rPr lang="en-US" sz="1400" b="1" dirty="0"/>
              <a:t>folder.name</a:t>
            </a:r>
            <a:r>
              <a:rPr lang="en-US" sz="1400" dirty="0"/>
              <a:t>}" </a:t>
            </a:r>
            <a:r>
              <a:rPr lang="en-US" sz="1400" dirty="0" err="1"/>
              <a:t>th:remove</a:t>
            </a:r>
            <a:r>
              <a:rPr lang="en-US" sz="1400" dirty="0"/>
              <a:t>="tag"&gt;Cartella1&lt;/span&gt;</a:t>
            </a:r>
          </a:p>
          <a:p>
            <a:r>
              <a:rPr lang="en-US" sz="1400" dirty="0"/>
              <a:t>        &lt;ul class="subdirs" </a:t>
            </a:r>
            <a:r>
              <a:rPr lang="en-US" sz="1400" dirty="0" err="1"/>
              <a:t>th:remove</a:t>
            </a:r>
            <a:r>
              <a:rPr lang="en-US" sz="1400" dirty="0"/>
              <a:t>="all-but-first"&gt;</a:t>
            </a:r>
          </a:p>
          <a:p>
            <a:pPr lvl="0"/>
            <a:r>
              <a:rPr lang="en-US" sz="1400" dirty="0"/>
              <a:t>            &lt;li </a:t>
            </a:r>
            <a:r>
              <a:rPr lang="en-US" sz="1400" dirty="0" err="1"/>
              <a:t>th:each</a:t>
            </a:r>
            <a:r>
              <a:rPr lang="en-US" sz="1400" dirty="0"/>
              <a:t>="doc : ${</a:t>
            </a:r>
            <a:r>
              <a:rPr lang="en-US" sz="1400" b="1" dirty="0"/>
              <a:t>docs</a:t>
            </a:r>
            <a:r>
              <a:rPr lang="en-US" sz="1400" dirty="0"/>
              <a:t>}"&gt;	</a:t>
            </a:r>
            <a:r>
              <a:rPr lang="en-US" b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LIST OF DOCUMENTS</a:t>
            </a:r>
            <a:endParaRPr lang="en-US" sz="1400" dirty="0"/>
          </a:p>
          <a:p>
            <a:r>
              <a:rPr lang="it-IT" sz="1400" dirty="0"/>
              <a:t>            &lt;i style="</a:t>
            </a:r>
            <a:r>
              <a:rPr lang="it-IT" sz="1400" dirty="0" err="1"/>
              <a:t>margin-left</a:t>
            </a:r>
            <a:r>
              <a:rPr lang="it-IT" sz="1400" dirty="0"/>
              <a:t>: 30px" class="far fa-file-alt fa-lg"&gt;&lt;/i&gt; &lt;</a:t>
            </a:r>
            <a:r>
              <a:rPr lang="it-IT" sz="1400" dirty="0" err="1"/>
              <a:t>span</a:t>
            </a:r>
            <a:r>
              <a:rPr lang="it-IT" sz="1400" dirty="0"/>
              <a:t>&gt;&lt;</a:t>
            </a:r>
            <a:r>
              <a:rPr lang="it-IT" sz="1400" dirty="0" err="1"/>
              <a:t>span</a:t>
            </a:r>
            <a:r>
              <a:rPr lang="it-IT" sz="1400" dirty="0"/>
              <a:t> id="</a:t>
            </a:r>
            <a:r>
              <a:rPr lang="it-IT" sz="1400" dirty="0" err="1"/>
              <a:t>docname</a:t>
            </a:r>
            <a:r>
              <a:rPr lang="it-IT" sz="1400" dirty="0"/>
              <a:t>" </a:t>
            </a:r>
            <a:r>
              <a:rPr lang="it-IT" sz="1400" dirty="0" err="1"/>
              <a:t>th:text</a:t>
            </a:r>
            <a:r>
              <a:rPr lang="it-IT" sz="1400" dirty="0"/>
              <a:t>="${</a:t>
            </a:r>
            <a:r>
              <a:rPr lang="it-IT" sz="1400" b="1" dirty="0"/>
              <a:t>doc.name</a:t>
            </a:r>
            <a:r>
              <a:rPr lang="it-IT" sz="1400" dirty="0"/>
              <a:t>}"&gt;Documento 1&lt;/</a:t>
            </a:r>
            <a:r>
              <a:rPr lang="it-IT" sz="1400" dirty="0" err="1"/>
              <a:t>span</a:t>
            </a:r>
            <a:r>
              <a:rPr lang="it-IT" sz="1400" dirty="0"/>
              <a:t>&gt;</a:t>
            </a:r>
          </a:p>
          <a:p>
            <a:r>
              <a:rPr lang="it-IT" sz="1400" dirty="0"/>
              <a:t>            &lt;div class="</a:t>
            </a:r>
            <a:r>
              <a:rPr lang="it-IT" sz="1400" dirty="0" err="1"/>
              <a:t>infoPopup</a:t>
            </a:r>
            <a:r>
              <a:rPr lang="it-IT" sz="1400" dirty="0"/>
              <a:t>" </a:t>
            </a:r>
            <a:r>
              <a:rPr lang="it-IT" sz="1400" dirty="0" err="1"/>
              <a:t>th:text</a:t>
            </a:r>
            <a:r>
              <a:rPr lang="it-IT" sz="1400" dirty="0"/>
              <a:t>="#{</a:t>
            </a:r>
            <a:r>
              <a:rPr lang="it-IT" sz="1400" dirty="0" err="1"/>
              <a:t>doc.creation</a:t>
            </a:r>
            <a:r>
              <a:rPr lang="it-IT" sz="1400" dirty="0"/>
              <a:t>(${#</a:t>
            </a:r>
            <a:r>
              <a:rPr lang="it-IT" sz="1400" dirty="0" err="1"/>
              <a:t>dates.format</a:t>
            </a:r>
            <a:r>
              <a:rPr lang="it-IT" sz="1400" dirty="0"/>
              <a:t>(</a:t>
            </a:r>
            <a:r>
              <a:rPr lang="it-IT" sz="1400" b="1" dirty="0" err="1"/>
              <a:t>doc.creationDate</a:t>
            </a:r>
            <a:r>
              <a:rPr lang="it-IT" sz="1400" dirty="0" err="1"/>
              <a:t>,dateformat</a:t>
            </a:r>
            <a:r>
              <a:rPr lang="it-IT" sz="1400" dirty="0"/>
              <a:t>)})}"&gt;Creato il 23/05/2020&lt;/div&gt;&lt;/</a:t>
            </a:r>
            <a:r>
              <a:rPr lang="it-IT" sz="1400" dirty="0" err="1"/>
              <a:t>span</a:t>
            </a:r>
            <a:r>
              <a:rPr lang="it-IT" sz="1400" dirty="0"/>
              <a:t>&gt;</a:t>
            </a:r>
          </a:p>
          <a:p>
            <a:r>
              <a:rPr lang="en-US" sz="1400" dirty="0"/>
              <a:t>            &lt;a </a:t>
            </a:r>
            <a:r>
              <a:rPr lang="en-US" sz="1400" dirty="0" err="1"/>
              <a:t>th:href</a:t>
            </a:r>
            <a:r>
              <a:rPr lang="en-US" sz="1400" dirty="0"/>
              <a:t>="@{/</a:t>
            </a:r>
            <a:r>
              <a:rPr lang="en-US" sz="1400" dirty="0" err="1"/>
              <a:t>getDocInfo</a:t>
            </a:r>
            <a:r>
              <a:rPr lang="en-US" sz="1400" dirty="0"/>
              <a:t>(doc=${</a:t>
            </a:r>
            <a:r>
              <a:rPr lang="en-US" sz="1400" b="1" dirty="0"/>
              <a:t>doc.id</a:t>
            </a:r>
            <a:r>
              <a:rPr lang="en-US" sz="1400" dirty="0"/>
              <a:t>})}" </a:t>
            </a:r>
            <a:r>
              <a:rPr lang="en-US" sz="1400" dirty="0" err="1"/>
              <a:t>href</a:t>
            </a:r>
            <a:r>
              <a:rPr lang="en-US" sz="1400" dirty="0"/>
              <a:t>="docview.html" class="</a:t>
            </a:r>
            <a:r>
              <a:rPr lang="en-US" sz="1400" dirty="0" err="1"/>
              <a:t>myButton</a:t>
            </a:r>
            <a:r>
              <a:rPr lang="en-US" sz="1400" dirty="0"/>
              <a:t>" </a:t>
            </a:r>
            <a:r>
              <a:rPr lang="en-US" sz="1400" dirty="0" err="1"/>
              <a:t>th:text</a:t>
            </a:r>
            <a:r>
              <a:rPr lang="en-US" sz="1400" dirty="0"/>
              <a:t>="#{</a:t>
            </a:r>
            <a:r>
              <a:rPr lang="en-US" sz="1400" dirty="0" err="1"/>
              <a:t>doc.enter</a:t>
            </a:r>
            <a:r>
              <a:rPr lang="en-US" sz="1400" dirty="0"/>
              <a:t>}" &gt;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Accedi</a:t>
            </a:r>
            <a:r>
              <a:rPr lang="en-US" sz="1400" dirty="0"/>
              <a:t>&lt;/a&gt;</a:t>
            </a:r>
          </a:p>
          <a:p>
            <a:r>
              <a:rPr lang="en-US" sz="1400" dirty="0"/>
              <a:t>            &lt;a </a:t>
            </a:r>
            <a:r>
              <a:rPr lang="en-US" sz="1400" dirty="0" err="1"/>
              <a:t>th:href</a:t>
            </a:r>
            <a:r>
              <a:rPr lang="en-US" sz="1400" dirty="0"/>
              <a:t>="@{/</a:t>
            </a:r>
            <a:r>
              <a:rPr lang="en-US" sz="1400" dirty="0" err="1"/>
              <a:t>moveDoc</a:t>
            </a:r>
            <a:r>
              <a:rPr lang="en-US" sz="1400" dirty="0"/>
              <a:t>(doc=${</a:t>
            </a:r>
            <a:r>
              <a:rPr lang="en-US" sz="1400" b="1" dirty="0"/>
              <a:t>doc.id</a:t>
            </a:r>
            <a:r>
              <a:rPr lang="en-US" sz="1400" dirty="0"/>
              <a:t>})}" </a:t>
            </a:r>
            <a:r>
              <a:rPr lang="en-US" sz="1400" dirty="0" err="1"/>
              <a:t>href</a:t>
            </a:r>
            <a:r>
              <a:rPr lang="en-US" sz="1400" dirty="0"/>
              <a:t>="homepage.html" class="</a:t>
            </a:r>
            <a:r>
              <a:rPr lang="en-US" sz="1400" dirty="0" err="1"/>
              <a:t>myButton</a:t>
            </a:r>
            <a:r>
              <a:rPr lang="en-US" sz="1400" dirty="0"/>
              <a:t>" </a:t>
            </a:r>
            <a:r>
              <a:rPr lang="en-US" sz="1400" dirty="0" err="1"/>
              <a:t>th:text</a:t>
            </a:r>
            <a:r>
              <a:rPr lang="en-US" sz="1400" dirty="0"/>
              <a:t>="#{</a:t>
            </a:r>
            <a:r>
              <a:rPr lang="en-US" sz="1400" dirty="0" err="1"/>
              <a:t>doc.move</a:t>
            </a:r>
            <a:r>
              <a:rPr lang="en-US" sz="1400" dirty="0"/>
              <a:t>}"&gt;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Sposta</a:t>
            </a:r>
            <a:r>
              <a:rPr lang="en-US" sz="1400" dirty="0"/>
              <a:t>&lt;/a&gt;</a:t>
            </a:r>
          </a:p>
          <a:p>
            <a:r>
              <a:rPr lang="en-US" sz="1400" dirty="0"/>
              <a:t>            &lt;a </a:t>
            </a:r>
            <a:r>
              <a:rPr lang="en-US" sz="1400" dirty="0" err="1"/>
              <a:t>th:href</a:t>
            </a:r>
            <a:r>
              <a:rPr lang="en-US" sz="1400" dirty="0"/>
              <a:t>="@{/Doc/Del(doc=${</a:t>
            </a:r>
            <a:r>
              <a:rPr lang="en-US" sz="1400" b="1" dirty="0"/>
              <a:t>doc.id</a:t>
            </a:r>
            <a:r>
              <a:rPr lang="en-US" sz="1400" dirty="0"/>
              <a:t>})}" </a:t>
            </a:r>
            <a:r>
              <a:rPr lang="en-US" sz="1400" dirty="0" err="1"/>
              <a:t>href</a:t>
            </a:r>
            <a:r>
              <a:rPr lang="en-US" sz="1400" dirty="0"/>
              <a:t>="" class="</a:t>
            </a:r>
            <a:r>
              <a:rPr lang="en-US" sz="1400" dirty="0" err="1"/>
              <a:t>myButton</a:t>
            </a:r>
            <a:r>
              <a:rPr lang="en-US" sz="1400" dirty="0"/>
              <a:t>" </a:t>
            </a:r>
            <a:r>
              <a:rPr lang="en-US" sz="1400" dirty="0" err="1"/>
              <a:t>th:text</a:t>
            </a:r>
            <a:r>
              <a:rPr lang="en-US" sz="1400" dirty="0"/>
              <a:t>="#{</a:t>
            </a:r>
            <a:r>
              <a:rPr lang="en-US" sz="1400" dirty="0" err="1"/>
              <a:t>doc.delete</a:t>
            </a:r>
            <a:r>
              <a:rPr lang="en-US" sz="1400" dirty="0"/>
              <a:t>}"&gt;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</a:t>
            </a:r>
            <a:r>
              <a:rPr lang="en-US" sz="1400" dirty="0"/>
              <a:t>&lt;/a&gt;</a:t>
            </a:r>
          </a:p>
          <a:p>
            <a:r>
              <a:rPr lang="it-IT" sz="1400" dirty="0"/>
              <a:t>            &lt;/li&gt;</a:t>
            </a:r>
          </a:p>
          <a:p>
            <a:r>
              <a:rPr lang="it-IT" sz="1400" dirty="0"/>
              <a:t>            […] CONTENUTO INUTILE</a:t>
            </a:r>
          </a:p>
          <a:p>
            <a:r>
              <a:rPr lang="it-IT" sz="1400" dirty="0"/>
              <a:t>        &lt;/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  <a:p>
            <a:r>
              <a:rPr lang="it-IT" sz="1400" dirty="0"/>
              <a:t>    &lt;/li&gt;</a:t>
            </a:r>
          </a:p>
          <a:p>
            <a:r>
              <a:rPr lang="it-IT" sz="1400" dirty="0"/>
              <a:t>    &lt;/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DAA145-54EB-4129-A5E9-99A1822DE09F}"/>
              </a:ext>
            </a:extLst>
          </p:cNvPr>
          <p:cNvSpPr txBox="1"/>
          <p:nvPr/>
        </p:nvSpPr>
        <p:spPr>
          <a:xfrm>
            <a:off x="8998882" y="1090670"/>
            <a:ext cx="294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DOCUMENTI</a:t>
            </a:r>
          </a:p>
        </p:txBody>
      </p:sp>
    </p:spTree>
    <p:extLst>
      <p:ext uri="{BB962C8B-B14F-4D97-AF65-F5344CB8AC3E}">
        <p14:creationId xmlns:p14="http://schemas.microsoft.com/office/powerpoint/2010/main" val="18060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430198EF-CE2E-43CE-81D0-75F35655D170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4472C7-AA0C-466B-996E-05AD4F6FD1A2}"/>
              </a:ext>
            </a:extLst>
          </p:cNvPr>
          <p:cNvSpPr txBox="1"/>
          <p:nvPr/>
        </p:nvSpPr>
        <p:spPr>
          <a:xfrm>
            <a:off x="261682" y="1616722"/>
            <a:ext cx="111618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&lt;h3 </a:t>
            </a:r>
            <a:r>
              <a:rPr lang="it-IT" sz="1400" dirty="0" err="1"/>
              <a:t>th:text</a:t>
            </a:r>
            <a:r>
              <a:rPr lang="it-IT" sz="1400" dirty="0"/>
              <a:t>="#{</a:t>
            </a:r>
            <a:r>
              <a:rPr lang="it-IT" sz="1400" dirty="0" err="1"/>
              <a:t>info.directive</a:t>
            </a:r>
            <a:r>
              <a:rPr lang="it-IT" sz="1400" dirty="0"/>
              <a:t>}"&gt;Ecco le informazioni del documento selezionato:&lt;/h3&gt;		</a:t>
            </a:r>
            <a:r>
              <a:rPr lang="it-IT" b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DOCUMENTS DETAILS</a:t>
            </a:r>
            <a:endParaRPr lang="it-IT" sz="1400" dirty="0"/>
          </a:p>
          <a:p>
            <a:r>
              <a:rPr lang="it-IT" sz="1400" dirty="0"/>
              <a:t>    &lt;p&gt;&lt;strong </a:t>
            </a:r>
            <a:r>
              <a:rPr lang="it-IT" sz="1400" dirty="0" err="1"/>
              <a:t>th:text</a:t>
            </a:r>
            <a:r>
              <a:rPr lang="it-IT" sz="1400" dirty="0"/>
              <a:t>="#{info.name}"&gt;Nome documento: &lt;/strong&gt;&lt;</a:t>
            </a:r>
            <a:r>
              <a:rPr lang="it-IT" sz="1400" dirty="0" err="1"/>
              <a:t>span</a:t>
            </a:r>
            <a:r>
              <a:rPr lang="it-IT" sz="1400" dirty="0"/>
              <a:t> </a:t>
            </a:r>
            <a:r>
              <a:rPr lang="it-IT" sz="1400" dirty="0" err="1"/>
              <a:t>th:text</a:t>
            </a:r>
            <a:r>
              <a:rPr lang="it-IT" sz="1400" dirty="0"/>
              <a:t>="${</a:t>
            </a:r>
            <a:r>
              <a:rPr lang="it-IT" sz="1400" b="1" dirty="0"/>
              <a:t>doc.name</a:t>
            </a:r>
            <a:r>
              <a:rPr lang="it-IT" sz="1400" dirty="0"/>
              <a:t>}" </a:t>
            </a:r>
            <a:r>
              <a:rPr lang="it-IT" sz="1400" dirty="0" err="1"/>
              <a:t>th:remove</a:t>
            </a:r>
            <a:r>
              <a:rPr lang="it-IT" sz="1400" dirty="0"/>
              <a:t>="tag"&gt;Documento 1&lt;/</a:t>
            </a:r>
            <a:r>
              <a:rPr lang="it-IT" sz="1400" dirty="0" err="1"/>
              <a:t>span</a:t>
            </a:r>
            <a:r>
              <a:rPr lang="it-IT" sz="1400" dirty="0"/>
              <a:t>&gt;&lt;/p&gt;</a:t>
            </a:r>
          </a:p>
          <a:p>
            <a:r>
              <a:rPr lang="it-IT" sz="1400" dirty="0"/>
              <a:t>    &lt;p&gt;&lt;strong </a:t>
            </a:r>
            <a:r>
              <a:rPr lang="it-IT" sz="1400" dirty="0" err="1"/>
              <a:t>th:text</a:t>
            </a:r>
            <a:r>
              <a:rPr lang="it-IT" sz="1400" dirty="0"/>
              <a:t>="#{</a:t>
            </a:r>
            <a:r>
              <a:rPr lang="it-IT" sz="1400" dirty="0" err="1"/>
              <a:t>info.creation</a:t>
            </a:r>
            <a:r>
              <a:rPr lang="it-IT" sz="1400" dirty="0"/>
              <a:t>}"&gt;Data di creazione: &lt;/strong&gt;&lt;</a:t>
            </a:r>
            <a:r>
              <a:rPr lang="it-IT" sz="1400" dirty="0" err="1"/>
              <a:t>span</a:t>
            </a:r>
            <a:r>
              <a:rPr lang="it-IT" sz="1400" dirty="0"/>
              <a:t> </a:t>
            </a:r>
            <a:r>
              <a:rPr lang="it-IT" sz="1400" dirty="0" err="1"/>
              <a:t>th:text</a:t>
            </a:r>
            <a:r>
              <a:rPr lang="it-IT" sz="1400" dirty="0"/>
              <a:t>="${#</a:t>
            </a:r>
            <a:r>
              <a:rPr lang="it-IT" sz="1400" dirty="0" err="1"/>
              <a:t>dates.format</a:t>
            </a:r>
            <a:r>
              <a:rPr lang="it-IT" sz="1400" dirty="0"/>
              <a:t>(</a:t>
            </a:r>
            <a:r>
              <a:rPr lang="it-IT" sz="1400" b="1" dirty="0" err="1"/>
              <a:t>doc.creationDate</a:t>
            </a:r>
            <a:r>
              <a:rPr lang="it-IT" sz="1400" dirty="0" err="1"/>
              <a:t>,dateformat</a:t>
            </a:r>
            <a:r>
              <a:rPr lang="it-IT" sz="1400" dirty="0"/>
              <a:t>)}" 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th:remove</a:t>
            </a:r>
            <a:r>
              <a:rPr lang="it-IT" sz="1400" dirty="0"/>
              <a:t>="tag"&gt;22/05/2020&lt;/</a:t>
            </a:r>
            <a:r>
              <a:rPr lang="it-IT" sz="1400" dirty="0" err="1"/>
              <a:t>span</a:t>
            </a:r>
            <a:r>
              <a:rPr lang="it-IT" sz="1400" dirty="0"/>
              <a:t>&gt;&lt;/p&gt;</a:t>
            </a:r>
          </a:p>
          <a:p>
            <a:r>
              <a:rPr lang="it-IT" sz="1400" dirty="0"/>
              <a:t>    </a:t>
            </a:r>
            <a:r>
              <a:rPr lang="en-US" sz="1400" dirty="0"/>
              <a:t>&lt;p&gt;&lt;strong </a:t>
            </a:r>
            <a:r>
              <a:rPr lang="en-US" sz="1400" dirty="0" err="1"/>
              <a:t>th:text</a:t>
            </a:r>
            <a:r>
              <a:rPr lang="en-US" sz="1400" dirty="0"/>
              <a:t>="#{</a:t>
            </a:r>
            <a:r>
              <a:rPr lang="en-US" sz="1400" dirty="0" err="1"/>
              <a:t>info.type</a:t>
            </a:r>
            <a:r>
              <a:rPr lang="en-US" sz="1400" dirty="0"/>
              <a:t>}"&gt;Tipo di file: &lt;/strong&gt;&lt;span </a:t>
            </a:r>
            <a:r>
              <a:rPr lang="en-US" sz="1400" dirty="0" err="1"/>
              <a:t>th:text</a:t>
            </a:r>
            <a:r>
              <a:rPr lang="en-US" sz="1400" dirty="0"/>
              <a:t>="${</a:t>
            </a:r>
            <a:r>
              <a:rPr lang="en-US" sz="1400" b="1" dirty="0" err="1"/>
              <a:t>doc.type</a:t>
            </a:r>
            <a:r>
              <a:rPr lang="en-US" sz="1400" dirty="0"/>
              <a:t>}" </a:t>
            </a:r>
            <a:r>
              <a:rPr lang="en-US" sz="1400" dirty="0" err="1"/>
              <a:t>th:remove</a:t>
            </a:r>
            <a:r>
              <a:rPr lang="en-US" sz="1400" dirty="0"/>
              <a:t>="tag"&gt;Word Document&lt;/span&gt;&lt;/p&gt;</a:t>
            </a:r>
          </a:p>
          <a:p>
            <a:r>
              <a:rPr lang="en-US" sz="1400" dirty="0"/>
              <a:t>    &lt;div&gt;&lt;strong </a:t>
            </a:r>
            <a:r>
              <a:rPr lang="en-US" sz="1400" dirty="0" err="1"/>
              <a:t>th:text</a:t>
            </a:r>
            <a:r>
              <a:rPr lang="en-US" sz="1400" dirty="0"/>
              <a:t>="#{</a:t>
            </a:r>
            <a:r>
              <a:rPr lang="en-US" sz="1400" dirty="0" err="1"/>
              <a:t>info.summary</a:t>
            </a:r>
            <a:r>
              <a:rPr lang="en-US" sz="1400" dirty="0"/>
              <a:t>}"&gt;</a:t>
            </a:r>
            <a:r>
              <a:rPr lang="en-US" sz="1400" dirty="0" err="1"/>
              <a:t>Sommario</a:t>
            </a:r>
            <a:r>
              <a:rPr lang="en-US" sz="1400" dirty="0"/>
              <a:t>: &lt;/strong&gt;&lt;/div&gt;</a:t>
            </a:r>
          </a:p>
          <a:p>
            <a:r>
              <a:rPr lang="en-US" sz="1400" dirty="0"/>
              <a:t>    &lt;pre id="</a:t>
            </a:r>
            <a:r>
              <a:rPr lang="en-US" sz="1400" dirty="0" err="1"/>
              <a:t>sommario</a:t>
            </a:r>
            <a:r>
              <a:rPr lang="en-US" sz="1400" dirty="0"/>
              <a:t>" </a:t>
            </a:r>
            <a:r>
              <a:rPr lang="en-US" sz="1400" dirty="0" err="1"/>
              <a:t>th:text</a:t>
            </a:r>
            <a:r>
              <a:rPr lang="en-US" sz="1400" dirty="0"/>
              <a:t>="${</a:t>
            </a:r>
            <a:r>
              <a:rPr lang="en-US" sz="1400" b="1" dirty="0" err="1"/>
              <a:t>doc.summary</a:t>
            </a:r>
            <a:r>
              <a:rPr lang="en-US" sz="1400" dirty="0"/>
              <a:t>}"&gt;</a:t>
            </a:r>
          </a:p>
          <a:p>
            <a:r>
              <a:rPr lang="en-US" sz="1400" dirty="0"/>
              <a:t>         </a:t>
            </a:r>
            <a:r>
              <a:rPr lang="it-IT" sz="1400" dirty="0"/>
              <a:t>[…] CONTENUTO INUTILE</a:t>
            </a:r>
            <a:endParaRPr lang="en-US" sz="1400" dirty="0"/>
          </a:p>
          <a:p>
            <a:r>
              <a:rPr lang="it-IT" sz="1400" dirty="0"/>
              <a:t>    &lt;/</a:t>
            </a:r>
            <a:r>
              <a:rPr lang="it-IT" sz="1400" dirty="0" err="1"/>
              <a:t>pre</a:t>
            </a:r>
            <a:r>
              <a:rPr lang="it-IT" sz="1400" dirty="0"/>
              <a:t>&gt;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DAA145-54EB-4129-A5E9-99A1822DE09F}"/>
              </a:ext>
            </a:extLst>
          </p:cNvPr>
          <p:cNvSpPr txBox="1"/>
          <p:nvPr/>
        </p:nvSpPr>
        <p:spPr>
          <a:xfrm>
            <a:off x="9620523" y="716313"/>
            <a:ext cx="198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DOCINFO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2C2CE1-4B54-40FB-AA63-D0F693C77C95}"/>
              </a:ext>
            </a:extLst>
          </p:cNvPr>
          <p:cNvSpPr txBox="1"/>
          <p:nvPr/>
        </p:nvSpPr>
        <p:spPr>
          <a:xfrm>
            <a:off x="510384" y="4730739"/>
            <a:ext cx="10913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 err="1"/>
              <a:t>th:block</a:t>
            </a:r>
            <a:r>
              <a:rPr lang="en-US" sz="1400" dirty="0"/>
              <a:t> </a:t>
            </a:r>
            <a:r>
              <a:rPr lang="en-US" sz="1400" dirty="0" err="1"/>
              <a:t>th:switch</a:t>
            </a:r>
            <a:r>
              <a:rPr lang="en-US" sz="1400" dirty="0"/>
              <a:t>="${</a:t>
            </a:r>
            <a:r>
              <a:rPr lang="en-US" sz="1400" b="1" dirty="0"/>
              <a:t>page</a:t>
            </a:r>
            <a:r>
              <a:rPr lang="en-US" sz="1400" dirty="0"/>
              <a:t>}"&gt;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th:block</a:t>
            </a:r>
            <a:r>
              <a:rPr lang="en-US" sz="1400" dirty="0"/>
              <a:t> </a:t>
            </a:r>
            <a:r>
              <a:rPr lang="en-US" sz="1400" dirty="0" err="1"/>
              <a:t>th:case</a:t>
            </a:r>
            <a:r>
              <a:rPr lang="en-US" sz="1400" dirty="0"/>
              <a:t>="'</a:t>
            </a:r>
            <a:r>
              <a:rPr lang="en-US" sz="1400" dirty="0" err="1"/>
              <a:t>addDir</a:t>
            </a:r>
            <a:r>
              <a:rPr lang="en-US" sz="1400" dirty="0"/>
              <a:t>'"&gt;&lt;div </a:t>
            </a:r>
            <a:r>
              <a:rPr lang="en-US" sz="1400" dirty="0" err="1"/>
              <a:t>th:replace</a:t>
            </a:r>
            <a:r>
              <a:rPr lang="en-US" sz="1400" dirty="0"/>
              <a:t>="fragments::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addDir</a:t>
            </a:r>
            <a:r>
              <a:rPr lang="en-US" sz="1400" dirty="0"/>
              <a:t>"&gt;&lt;/div&gt;&lt;/</a:t>
            </a:r>
            <a:r>
              <a:rPr lang="en-US" sz="1400" dirty="0" err="1"/>
              <a:t>th:block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th:block</a:t>
            </a:r>
            <a:r>
              <a:rPr lang="en-US" sz="1400" dirty="0"/>
              <a:t> </a:t>
            </a:r>
            <a:r>
              <a:rPr lang="en-US" sz="1400" dirty="0" err="1"/>
              <a:t>th:case</a:t>
            </a:r>
            <a:r>
              <a:rPr lang="en-US" sz="1400" dirty="0"/>
              <a:t>="'</a:t>
            </a:r>
            <a:r>
              <a:rPr lang="en-US" sz="1400" dirty="0" err="1"/>
              <a:t>addSubDir</a:t>
            </a:r>
            <a:r>
              <a:rPr lang="en-US" sz="1400" dirty="0"/>
              <a:t>'"&gt;&lt;div </a:t>
            </a:r>
            <a:r>
              <a:rPr lang="en-US" sz="1400" dirty="0" err="1"/>
              <a:t>th:replace</a:t>
            </a:r>
            <a:r>
              <a:rPr lang="en-US" sz="1400" dirty="0"/>
              <a:t>="fragments::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addSubDir</a:t>
            </a:r>
            <a:r>
              <a:rPr lang="en-US" sz="1400" dirty="0"/>
              <a:t>"&gt;&lt;/div&gt;&lt;/</a:t>
            </a:r>
            <a:r>
              <a:rPr lang="en-US" sz="1400" dirty="0" err="1"/>
              <a:t>th:block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th:block</a:t>
            </a:r>
            <a:r>
              <a:rPr lang="en-US" sz="1400" dirty="0"/>
              <a:t> </a:t>
            </a:r>
            <a:r>
              <a:rPr lang="en-US" sz="1400" dirty="0" err="1"/>
              <a:t>th:case</a:t>
            </a:r>
            <a:r>
              <a:rPr lang="en-US" sz="1400" dirty="0"/>
              <a:t>="'</a:t>
            </a:r>
            <a:r>
              <a:rPr lang="en-US" sz="1400" dirty="0" err="1"/>
              <a:t>addDoc</a:t>
            </a:r>
            <a:r>
              <a:rPr lang="en-US" sz="1400" dirty="0"/>
              <a:t>'"&gt;&lt;div </a:t>
            </a:r>
            <a:r>
              <a:rPr lang="en-US" sz="1400" dirty="0" err="1"/>
              <a:t>th:replace</a:t>
            </a:r>
            <a:r>
              <a:rPr lang="en-US" sz="1400" dirty="0"/>
              <a:t>="fragments::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addDoc</a:t>
            </a:r>
            <a:r>
              <a:rPr lang="en-US" sz="1400" dirty="0"/>
              <a:t>"&gt;&lt;/div&gt;&lt;/</a:t>
            </a:r>
            <a:r>
              <a:rPr lang="en-US" sz="1400" dirty="0" err="1"/>
              <a:t>th:block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th:block</a:t>
            </a:r>
            <a:r>
              <a:rPr lang="en-US" sz="1400" dirty="0"/>
              <a:t> </a:t>
            </a:r>
            <a:r>
              <a:rPr lang="en-US" sz="1400" dirty="0" err="1"/>
              <a:t>th:case</a:t>
            </a:r>
            <a:r>
              <a:rPr lang="en-US" sz="1400" dirty="0"/>
              <a:t>="'</a:t>
            </a:r>
            <a:r>
              <a:rPr lang="en-US" sz="1400" dirty="0" err="1"/>
              <a:t>delDir</a:t>
            </a:r>
            <a:r>
              <a:rPr lang="en-US" sz="1400" dirty="0"/>
              <a:t>'"&gt;&lt;div </a:t>
            </a:r>
            <a:r>
              <a:rPr lang="en-US" sz="1400" dirty="0" err="1"/>
              <a:t>th:replace</a:t>
            </a:r>
            <a:r>
              <a:rPr lang="en-US" sz="1400" dirty="0"/>
              <a:t>="fragments::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delDir</a:t>
            </a:r>
            <a:r>
              <a:rPr lang="en-US" sz="1400" dirty="0"/>
              <a:t>"&gt;&lt;/div&gt;&lt;/</a:t>
            </a:r>
            <a:r>
              <a:rPr lang="en-US" sz="1400" dirty="0" err="1"/>
              <a:t>th:block</a:t>
            </a:r>
            <a:r>
              <a:rPr lang="en-US" sz="1400" dirty="0"/>
              <a:t>&gt;</a:t>
            </a:r>
          </a:p>
          <a:p>
            <a:r>
              <a:rPr lang="it-IT" sz="1400" dirty="0"/>
              <a:t>    &lt;/</a:t>
            </a:r>
            <a:r>
              <a:rPr lang="it-IT" sz="1400" dirty="0" err="1"/>
              <a:t>th:block</a:t>
            </a:r>
            <a:r>
              <a:rPr lang="it-IT" sz="1400" dirty="0"/>
              <a:t>&gt;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25EAFB-062C-4412-A34A-224C2512218C}"/>
              </a:ext>
            </a:extLst>
          </p:cNvPr>
          <p:cNvSpPr txBox="1"/>
          <p:nvPr/>
        </p:nvSpPr>
        <p:spPr>
          <a:xfrm>
            <a:off x="9312830" y="4235656"/>
            <a:ext cx="246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AddDelete</a:t>
            </a:r>
            <a:endParaRPr lang="it-IT" sz="36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1393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430198EF-CE2E-43CE-81D0-75F35655D170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4472C7-AA0C-466B-996E-05AD4F6FD1A2}"/>
              </a:ext>
            </a:extLst>
          </p:cNvPr>
          <p:cNvSpPr txBox="1"/>
          <p:nvPr/>
        </p:nvSpPr>
        <p:spPr>
          <a:xfrm>
            <a:off x="261682" y="868661"/>
            <a:ext cx="111618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&lt;div  </a:t>
            </a:r>
            <a:r>
              <a:rPr lang="en-US" sz="1400" dirty="0" err="1"/>
              <a:t>th:fragment</a:t>
            </a:r>
            <a:r>
              <a:rPr lang="en-US" sz="1400" dirty="0"/>
              <a:t>="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movePage</a:t>
            </a:r>
            <a:r>
              <a:rPr lang="en-US" sz="1400" dirty="0"/>
              <a:t>" </a:t>
            </a:r>
            <a:r>
              <a:rPr lang="en-US" sz="1400" dirty="0" err="1"/>
              <a:t>th:remove</a:t>
            </a:r>
            <a:r>
              <a:rPr lang="en-US" sz="1400" dirty="0"/>
              <a:t>="tag"&gt;		</a:t>
            </a:r>
            <a:r>
              <a:rPr lang="it-IT" b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MOVEPAGE FRAGMENT (HOMEPAGE)</a:t>
            </a:r>
            <a:endParaRPr lang="en-US" sz="1400" dirty="0"/>
          </a:p>
          <a:p>
            <a:r>
              <a:rPr lang="it-IT" sz="1400" dirty="0"/>
              <a:t>    &lt;h3&gt;</a:t>
            </a:r>
          </a:p>
          <a:p>
            <a:r>
              <a:rPr lang="it-IT" sz="1400" dirty="0"/>
              <a:t>    &lt;i style="</a:t>
            </a:r>
            <a:r>
              <a:rPr lang="it-IT" sz="1400" dirty="0" err="1"/>
              <a:t>margin-left</a:t>
            </a:r>
            <a:r>
              <a:rPr lang="it-IT" sz="1400" dirty="0"/>
              <a:t>: 30px" class="far fa-file-alt fa-lg"&gt;&lt;/i&gt; &lt;</a:t>
            </a:r>
            <a:r>
              <a:rPr lang="it-IT" sz="1400" dirty="0" err="1"/>
              <a:t>span</a:t>
            </a:r>
            <a:r>
              <a:rPr lang="it-IT" sz="1400" dirty="0"/>
              <a:t>  </a:t>
            </a:r>
            <a:r>
              <a:rPr lang="it-IT" sz="1400" dirty="0" err="1"/>
              <a:t>th:text</a:t>
            </a:r>
            <a:r>
              <a:rPr lang="it-IT" sz="1400" dirty="0"/>
              <a:t>="${</a:t>
            </a:r>
            <a:r>
              <a:rPr lang="it-IT" sz="1400" b="1" dirty="0"/>
              <a:t>doc</a:t>
            </a:r>
            <a:r>
              <a:rPr lang="it-IT" sz="1400" dirty="0"/>
              <a:t>.name}" </a:t>
            </a:r>
            <a:r>
              <a:rPr lang="it-IT" sz="1400" dirty="0" err="1"/>
              <a:t>th:remove</a:t>
            </a:r>
            <a:r>
              <a:rPr lang="it-IT" sz="1400" dirty="0"/>
              <a:t>="tag"&gt;Documento 1&lt;/</a:t>
            </a:r>
            <a:r>
              <a:rPr lang="it-IT" sz="1400" dirty="0" err="1"/>
              <a:t>span</a:t>
            </a:r>
            <a:r>
              <a:rPr lang="it-IT" sz="1400" dirty="0"/>
              <a:t>&gt; &lt;</a:t>
            </a:r>
            <a:r>
              <a:rPr lang="it-IT" sz="1400" dirty="0" err="1"/>
              <a:t>span</a:t>
            </a:r>
            <a:r>
              <a:rPr lang="it-IT" sz="1400" dirty="0"/>
              <a:t> style="</a:t>
            </a:r>
            <a:r>
              <a:rPr lang="it-IT" sz="1400" dirty="0" err="1"/>
              <a:t>margin</a:t>
            </a:r>
            <a:r>
              <a:rPr lang="it-IT" sz="1400" dirty="0"/>
              <a:t>: 0px 10px;"&gt;&amp;</a:t>
            </a:r>
            <a:r>
              <a:rPr lang="it-IT" sz="1400" dirty="0" err="1"/>
              <a:t>gt</a:t>
            </a:r>
            <a:r>
              <a:rPr lang="it-IT" sz="1400" dirty="0"/>
              <a:t>;&amp;</a:t>
            </a:r>
            <a:r>
              <a:rPr lang="it-IT" sz="1400" dirty="0" err="1"/>
              <a:t>gt</a:t>
            </a:r>
            <a:r>
              <a:rPr lang="it-IT" sz="1400" dirty="0"/>
              <a:t>;&amp;</a:t>
            </a:r>
            <a:r>
              <a:rPr lang="it-IT" sz="1400" dirty="0" err="1"/>
              <a:t>gt</a:t>
            </a:r>
            <a:r>
              <a:rPr lang="it-IT" sz="1400" dirty="0"/>
              <a:t>;&amp;</a:t>
            </a:r>
            <a:r>
              <a:rPr lang="it-IT" sz="1400" dirty="0" err="1"/>
              <a:t>gt</a:t>
            </a:r>
            <a:r>
              <a:rPr lang="it-IT" sz="1400" dirty="0"/>
              <a:t>;&lt;/</a:t>
            </a:r>
            <a:r>
              <a:rPr lang="it-IT" sz="1400" dirty="0" err="1"/>
              <a:t>span</a:t>
            </a:r>
            <a:r>
              <a:rPr lang="it-IT" sz="1400" dirty="0"/>
              <a:t>&gt; &lt;i class="fa fa-folder fa-lg"&gt;&lt;/i&gt; ??? &lt;</a:t>
            </a:r>
            <a:r>
              <a:rPr lang="it-IT" sz="1400" dirty="0" err="1"/>
              <a:t>br</a:t>
            </a:r>
            <a:r>
              <a:rPr lang="it-IT" sz="1400" dirty="0"/>
              <a:t>&gt;&lt;</a:t>
            </a:r>
            <a:r>
              <a:rPr lang="it-IT" sz="1400" dirty="0" err="1"/>
              <a:t>br</a:t>
            </a:r>
            <a:r>
              <a:rPr lang="it-IT" sz="1400" dirty="0"/>
              <a:t>&gt;</a:t>
            </a:r>
          </a:p>
          <a:p>
            <a:r>
              <a:rPr lang="it-IT" sz="1400" dirty="0"/>
              <a:t>    &lt;</a:t>
            </a:r>
            <a:r>
              <a:rPr lang="it-IT" sz="1400" dirty="0" err="1"/>
              <a:t>span</a:t>
            </a:r>
            <a:r>
              <a:rPr lang="it-IT" sz="1400" dirty="0"/>
              <a:t> </a:t>
            </a:r>
            <a:r>
              <a:rPr lang="it-IT" sz="1400" dirty="0" err="1"/>
              <a:t>th:text</a:t>
            </a:r>
            <a:r>
              <a:rPr lang="it-IT" sz="1400" dirty="0"/>
              <a:t>=#{</a:t>
            </a:r>
            <a:r>
              <a:rPr lang="it-IT" sz="1400" dirty="0" err="1"/>
              <a:t>moveDoc.directive</a:t>
            </a:r>
            <a:r>
              <a:rPr lang="it-IT" sz="1400" dirty="0"/>
              <a:t>} </a:t>
            </a:r>
            <a:r>
              <a:rPr lang="it-IT" sz="1400" dirty="0" err="1"/>
              <a:t>th:remove</a:t>
            </a:r>
            <a:r>
              <a:rPr lang="it-IT" sz="1400" dirty="0"/>
              <a:t>="tag"&gt;Seleziona una sottocartella dove vuoi spostare il documento:&lt;/</a:t>
            </a:r>
            <a:r>
              <a:rPr lang="it-IT" sz="1400" dirty="0" err="1"/>
              <a:t>span</a:t>
            </a:r>
            <a:r>
              <a:rPr lang="it-IT" sz="1400" dirty="0"/>
              <a:t>&gt;</a:t>
            </a:r>
          </a:p>
          <a:p>
            <a:r>
              <a:rPr lang="it-IT" sz="1400" dirty="0"/>
              <a:t>    &lt;/h3&gt;</a:t>
            </a:r>
          </a:p>
          <a:p>
            <a:r>
              <a:rPr lang="it-IT" sz="1400" dirty="0"/>
              <a:t>    &lt;</a:t>
            </a:r>
            <a:r>
              <a:rPr lang="it-IT" sz="1400" dirty="0" err="1"/>
              <a:t>ul</a:t>
            </a:r>
            <a:r>
              <a:rPr lang="it-IT" sz="1400" dirty="0"/>
              <a:t> </a:t>
            </a:r>
            <a:r>
              <a:rPr lang="it-IT" sz="1400" dirty="0" err="1"/>
              <a:t>th:remove</a:t>
            </a:r>
            <a:r>
              <a:rPr lang="it-IT" sz="1400" dirty="0"/>
              <a:t>="</a:t>
            </a:r>
            <a:r>
              <a:rPr lang="it-IT" sz="1400" dirty="0" err="1"/>
              <a:t>all</a:t>
            </a:r>
            <a:r>
              <a:rPr lang="it-IT" sz="1400" dirty="0"/>
              <a:t>-</a:t>
            </a:r>
            <a:r>
              <a:rPr lang="it-IT" sz="1400" dirty="0" err="1"/>
              <a:t>but</a:t>
            </a:r>
            <a:r>
              <a:rPr lang="it-IT" sz="1400" dirty="0"/>
              <a:t>-first"&gt;</a:t>
            </a:r>
          </a:p>
          <a:p>
            <a:r>
              <a:rPr lang="en-US" sz="1400" dirty="0"/>
              <a:t>        &lt;li </a:t>
            </a:r>
            <a:r>
              <a:rPr lang="en-US" sz="1400" dirty="0" err="1"/>
              <a:t>th:each</a:t>
            </a:r>
            <a:r>
              <a:rPr lang="en-US" sz="1400" dirty="0"/>
              <a:t>="f : ${</a:t>
            </a:r>
            <a:r>
              <a:rPr lang="en-US" sz="1400" b="1" dirty="0"/>
              <a:t>folders</a:t>
            </a:r>
            <a:r>
              <a:rPr lang="en-US" sz="1400" dirty="0"/>
              <a:t>}"&gt;</a:t>
            </a:r>
          </a:p>
          <a:p>
            <a:r>
              <a:rPr lang="it-IT" sz="1400" dirty="0"/>
              <a:t>            &lt;i class="far fa-folder-open fa-2x"&gt;&lt;/i&gt;</a:t>
            </a:r>
          </a:p>
          <a:p>
            <a:r>
              <a:rPr lang="en-US" sz="1400" dirty="0"/>
              <a:t>            &lt;span </a:t>
            </a:r>
            <a:r>
              <a:rPr lang="en-US" sz="1400" dirty="0" err="1"/>
              <a:t>th:text</a:t>
            </a:r>
            <a:r>
              <a:rPr lang="en-US" sz="1400" dirty="0"/>
              <a:t>="${f.key.name}" </a:t>
            </a:r>
            <a:r>
              <a:rPr lang="en-US" sz="1400" dirty="0" err="1"/>
              <a:t>th:remove</a:t>
            </a:r>
            <a:r>
              <a:rPr lang="en-US" sz="1400" dirty="0"/>
              <a:t>="tag"&gt;Cartella1&lt;/span&gt;</a:t>
            </a:r>
          </a:p>
          <a:p>
            <a:r>
              <a:rPr lang="en-US" sz="1400" dirty="0"/>
              <a:t>        &lt;ul class="subdirs" </a:t>
            </a:r>
            <a:r>
              <a:rPr lang="en-US" sz="1400" dirty="0" err="1"/>
              <a:t>th:remove</a:t>
            </a:r>
            <a:r>
              <a:rPr lang="en-US" sz="1400" dirty="0"/>
              <a:t>="all-but-first"&gt;</a:t>
            </a:r>
          </a:p>
          <a:p>
            <a:r>
              <a:rPr lang="it-IT" sz="1400" dirty="0"/>
              <a:t>            &lt;li  </a:t>
            </a:r>
            <a:r>
              <a:rPr lang="it-IT" sz="1400" dirty="0" err="1"/>
              <a:t>th:each</a:t>
            </a:r>
            <a:r>
              <a:rPr lang="it-IT" sz="1400" dirty="0"/>
              <a:t>="</a:t>
            </a:r>
            <a:r>
              <a:rPr lang="it-IT" sz="1400" dirty="0" err="1"/>
              <a:t>sf</a:t>
            </a:r>
            <a:r>
              <a:rPr lang="it-IT" sz="1400" dirty="0"/>
              <a:t> : ${</a:t>
            </a:r>
            <a:r>
              <a:rPr lang="it-IT" sz="1400" b="1" dirty="0" err="1"/>
              <a:t>f.value</a:t>
            </a:r>
            <a:r>
              <a:rPr lang="it-IT" sz="1400" dirty="0"/>
              <a:t>}"&gt;&lt;i class="fa fa-folder fa-lg"&gt;&lt;/i&gt; &lt;a </a:t>
            </a:r>
            <a:r>
              <a:rPr lang="it-IT" sz="1400" dirty="0" err="1"/>
              <a:t>th:remove</a:t>
            </a:r>
            <a:r>
              <a:rPr lang="it-IT" sz="1400" dirty="0"/>
              <a:t>="${</a:t>
            </a:r>
            <a:r>
              <a:rPr lang="it-IT" sz="1400" dirty="0" err="1"/>
              <a:t>doc.idfolder</a:t>
            </a:r>
            <a:r>
              <a:rPr lang="it-IT" sz="1400" dirty="0"/>
              <a:t> == sf.id}?'</a:t>
            </a:r>
            <a:r>
              <a:rPr lang="it-IT" sz="1400" dirty="0" err="1"/>
              <a:t>tag':'none</a:t>
            </a:r>
            <a:r>
              <a:rPr lang="it-IT" sz="1400" dirty="0"/>
              <a:t>'" </a:t>
            </a:r>
            <a:r>
              <a:rPr lang="it-IT" sz="1400" dirty="0" err="1"/>
              <a:t>href</a:t>
            </a:r>
            <a:r>
              <a:rPr lang="it-IT" sz="1400" dirty="0"/>
              <a:t>="documenti.html"      	</a:t>
            </a:r>
            <a:r>
              <a:rPr lang="it-IT" sz="1400" dirty="0" err="1"/>
              <a:t>th:href</a:t>
            </a:r>
            <a:r>
              <a:rPr lang="it-IT" sz="1400" dirty="0"/>
              <a:t>="@{/</a:t>
            </a:r>
            <a:r>
              <a:rPr lang="it-IT" sz="1400" dirty="0" err="1"/>
              <a:t>moveDoc</a:t>
            </a:r>
            <a:r>
              <a:rPr lang="it-IT" sz="1400" dirty="0"/>
              <a:t>(doc=${doc.id},dir=${sf.id})}"&gt;&lt;</a:t>
            </a:r>
            <a:r>
              <a:rPr lang="it-IT" sz="1400" dirty="0" err="1"/>
              <a:t>span</a:t>
            </a:r>
            <a:r>
              <a:rPr lang="it-IT" sz="1400" dirty="0"/>
              <a:t> </a:t>
            </a:r>
            <a:r>
              <a:rPr lang="it-IT" sz="1400" dirty="0" err="1"/>
              <a:t>th:style</a:t>
            </a:r>
            <a:r>
              <a:rPr lang="it-IT" sz="1400" dirty="0"/>
              <a:t>="${</a:t>
            </a:r>
            <a:r>
              <a:rPr lang="it-IT" sz="1400" dirty="0" err="1"/>
              <a:t>doc.idfolder</a:t>
            </a:r>
            <a:r>
              <a:rPr lang="it-IT" sz="1400" dirty="0"/>
              <a:t> == sf.id}?'font-weight: </a:t>
            </a:r>
            <a:r>
              <a:rPr lang="it-IT" sz="1400" dirty="0" err="1"/>
              <a:t>bold</a:t>
            </a:r>
            <a:r>
              <a:rPr lang="it-IT" sz="1400" dirty="0"/>
              <a:t>; color: </a:t>
            </a:r>
            <a:r>
              <a:rPr lang="it-IT" sz="1400" dirty="0" err="1"/>
              <a:t>crimson</a:t>
            </a:r>
            <a:r>
              <a:rPr lang="it-IT" sz="1400" dirty="0"/>
              <a:t>;':_" 	</a:t>
            </a:r>
            <a:r>
              <a:rPr lang="it-IT" sz="1400" dirty="0" err="1"/>
              <a:t>th:text</a:t>
            </a:r>
            <a:r>
              <a:rPr lang="it-IT" sz="1400" dirty="0"/>
              <a:t>="${sf.name}"&gt;Cartella11&lt;/</a:t>
            </a:r>
            <a:r>
              <a:rPr lang="it-IT" sz="1400" dirty="0" err="1"/>
              <a:t>span</a:t>
            </a:r>
            <a:r>
              <a:rPr lang="it-IT" sz="1400" dirty="0"/>
              <a:t>&gt;&lt;/a&gt;&lt;/li&gt;</a:t>
            </a:r>
          </a:p>
          <a:p>
            <a:r>
              <a:rPr lang="it-IT" sz="1400" dirty="0"/>
              <a:t>            […] CONTENUTO INUTILE</a:t>
            </a:r>
          </a:p>
          <a:p>
            <a:r>
              <a:rPr lang="it-IT" sz="1400" dirty="0"/>
              <a:t>        &lt;/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  <a:p>
            <a:r>
              <a:rPr lang="it-IT" sz="1400" dirty="0"/>
              <a:t>    […] CONTENUTO INUTILE</a:t>
            </a:r>
          </a:p>
          <a:p>
            <a:r>
              <a:rPr lang="it-IT" sz="1400" dirty="0"/>
              <a:t>    &lt;/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  <a:p>
            <a:r>
              <a:rPr lang="it-IT" sz="1400" dirty="0"/>
              <a:t>    &lt;/div&gt;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DAA145-54EB-4129-A5E9-99A1822DE09F}"/>
              </a:ext>
            </a:extLst>
          </p:cNvPr>
          <p:cNvSpPr txBox="1"/>
          <p:nvPr/>
        </p:nvSpPr>
        <p:spPr>
          <a:xfrm>
            <a:off x="9427536" y="539347"/>
            <a:ext cx="276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294553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430198EF-CE2E-43CE-81D0-75F35655D170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4472C7-AA0C-466B-996E-05AD4F6FD1A2}"/>
              </a:ext>
            </a:extLst>
          </p:cNvPr>
          <p:cNvSpPr txBox="1"/>
          <p:nvPr/>
        </p:nvSpPr>
        <p:spPr>
          <a:xfrm>
            <a:off x="261682" y="1090670"/>
            <a:ext cx="111618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	</a:t>
            </a:r>
          </a:p>
          <a:p>
            <a:pPr lvl="0"/>
            <a:r>
              <a:rPr lang="en-US" sz="1400" dirty="0"/>
              <a:t>&lt;div </a:t>
            </a:r>
            <a:r>
              <a:rPr lang="en-US" sz="1400" dirty="0" err="1"/>
              <a:t>th:fragment</a:t>
            </a:r>
            <a:r>
              <a:rPr lang="en-US" sz="1400" dirty="0"/>
              <a:t>="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addDir</a:t>
            </a:r>
            <a:r>
              <a:rPr lang="en-US" sz="1400" dirty="0"/>
              <a:t>" </a:t>
            </a:r>
            <a:r>
              <a:rPr lang="en-US" sz="1400" dirty="0" err="1"/>
              <a:t>th:remove</a:t>
            </a:r>
            <a:r>
              <a:rPr lang="en-US" sz="1400" dirty="0"/>
              <a:t>="tag"&gt;		</a:t>
            </a:r>
            <a:r>
              <a:rPr lang="it-IT" b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ADD DIRECTORY FRAGMENT (</a:t>
            </a:r>
            <a:r>
              <a:rPr lang="it-IT" b="1" dirty="0" err="1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AddDelete</a:t>
            </a:r>
            <a:r>
              <a:rPr lang="it-IT" b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)</a:t>
            </a:r>
            <a:endParaRPr lang="en-US" sz="1400" dirty="0"/>
          </a:p>
          <a:p>
            <a:r>
              <a:rPr lang="it-IT" sz="1400" dirty="0"/>
              <a:t>    &lt;h3 style="text-</a:t>
            </a:r>
            <a:r>
              <a:rPr lang="it-IT" sz="1400" dirty="0" err="1"/>
              <a:t>align</a:t>
            </a:r>
            <a:r>
              <a:rPr lang="it-IT" sz="1400" dirty="0"/>
              <a:t>: center" </a:t>
            </a:r>
            <a:r>
              <a:rPr lang="it-IT" sz="1400" dirty="0" err="1"/>
              <a:t>th:text</a:t>
            </a:r>
            <a:r>
              <a:rPr lang="it-IT" sz="1400" dirty="0"/>
              <a:t>="#{</a:t>
            </a:r>
            <a:r>
              <a:rPr lang="it-IT" sz="1400" dirty="0" err="1"/>
              <a:t>addDir.directive</a:t>
            </a:r>
            <a:r>
              <a:rPr lang="it-IT" sz="1400" dirty="0"/>
              <a:t>}"&gt;Completa e crea una nuova cartella: &lt;/h3&gt;</a:t>
            </a:r>
          </a:p>
          <a:p>
            <a:r>
              <a:rPr lang="en-US" sz="1400" dirty="0"/>
              <a:t>    &lt;form id="</a:t>
            </a:r>
            <a:r>
              <a:rPr lang="en-US" sz="1400" dirty="0" err="1"/>
              <a:t>addForm</a:t>
            </a:r>
            <a:r>
              <a:rPr lang="en-US" sz="1400" dirty="0"/>
              <a:t>" </a:t>
            </a:r>
            <a:r>
              <a:rPr lang="en-US" sz="1400" dirty="0" err="1"/>
              <a:t>th:action</a:t>
            </a:r>
            <a:r>
              <a:rPr lang="en-US" sz="1400" dirty="0"/>
              <a:t>="@{/Dir/</a:t>
            </a:r>
            <a:r>
              <a:rPr lang="en-US" sz="1400" dirty="0" err="1"/>
              <a:t>AddPar</a:t>
            </a:r>
            <a:r>
              <a:rPr lang="en-US" sz="1400" dirty="0"/>
              <a:t>}" method="post"&gt;</a:t>
            </a:r>
          </a:p>
          <a:p>
            <a:r>
              <a:rPr lang="en-US" sz="1400" dirty="0"/>
              <a:t>        &lt;input type="text" </a:t>
            </a:r>
            <a:r>
              <a:rPr lang="en-US" sz="1400" dirty="0" err="1"/>
              <a:t>th:placeholder</a:t>
            </a:r>
            <a:r>
              <a:rPr lang="en-US" sz="1400" dirty="0"/>
              <a:t>="#{</a:t>
            </a:r>
            <a:r>
              <a:rPr lang="en-US" sz="1400" dirty="0" err="1"/>
              <a:t>addDir.placeholder</a:t>
            </a:r>
            <a:r>
              <a:rPr lang="en-US" sz="1400" dirty="0"/>
              <a:t>}" placeholder="</a:t>
            </a:r>
            <a:r>
              <a:rPr lang="en-US" sz="1400" dirty="0" err="1"/>
              <a:t>Inserisci</a:t>
            </a:r>
            <a:r>
              <a:rPr lang="en-US" sz="1400" dirty="0"/>
              <a:t> </a:t>
            </a:r>
            <a:r>
              <a:rPr lang="en-US" sz="1400" dirty="0" err="1"/>
              <a:t>il</a:t>
            </a:r>
            <a:r>
              <a:rPr lang="en-US" sz="1400" dirty="0"/>
              <a:t> </a:t>
            </a:r>
            <a:r>
              <a:rPr lang="en-US" sz="1400" dirty="0" err="1"/>
              <a:t>nome</a:t>
            </a:r>
            <a:r>
              <a:rPr lang="en-US" sz="1400" dirty="0"/>
              <a:t> </a:t>
            </a:r>
            <a:r>
              <a:rPr lang="en-US" sz="1400" dirty="0" err="1"/>
              <a:t>della</a:t>
            </a:r>
            <a:r>
              <a:rPr lang="en-US" sz="1400" dirty="0"/>
              <a:t> </a:t>
            </a:r>
            <a:r>
              <a:rPr lang="en-US" sz="1400" dirty="0" err="1"/>
              <a:t>cartella</a:t>
            </a:r>
            <a:r>
              <a:rPr lang="en-US" sz="1400" dirty="0"/>
              <a:t>" name="</a:t>
            </a:r>
            <a:r>
              <a:rPr lang="en-US" sz="1400" dirty="0" err="1"/>
              <a:t>dirName</a:t>
            </a:r>
            <a:r>
              <a:rPr lang="en-US" sz="1400" dirty="0"/>
              <a:t>"&gt;</a:t>
            </a:r>
          </a:p>
          <a:p>
            <a:r>
              <a:rPr lang="it-IT" sz="1400" dirty="0"/>
              <a:t>        &lt;</a:t>
            </a:r>
            <a:r>
              <a:rPr lang="it-IT" sz="1400" dirty="0" err="1"/>
              <a:t>br</a:t>
            </a:r>
            <a:r>
              <a:rPr lang="it-IT" sz="1400" dirty="0"/>
              <a:t>&gt;</a:t>
            </a:r>
          </a:p>
          <a:p>
            <a:r>
              <a:rPr lang="en-US" sz="1400" dirty="0"/>
              <a:t>        &lt;button type="submit" class="</a:t>
            </a:r>
            <a:r>
              <a:rPr lang="en-US" sz="1400" dirty="0" err="1"/>
              <a:t>myButton</a:t>
            </a:r>
            <a:r>
              <a:rPr lang="en-US" sz="1400" dirty="0"/>
              <a:t>" </a:t>
            </a:r>
            <a:r>
              <a:rPr lang="en-US" sz="1400" dirty="0" err="1"/>
              <a:t>th:text</a:t>
            </a:r>
            <a:r>
              <a:rPr lang="en-US" sz="1400" dirty="0"/>
              <a:t>="#{</a:t>
            </a:r>
            <a:r>
              <a:rPr lang="en-US" sz="1400" dirty="0" err="1"/>
              <a:t>addDir.button</a:t>
            </a:r>
            <a:r>
              <a:rPr lang="en-US" sz="1400" dirty="0"/>
              <a:t>}"&gt;</a:t>
            </a:r>
            <a:r>
              <a:rPr lang="en-US" sz="1400" dirty="0" err="1"/>
              <a:t>Crea</a:t>
            </a:r>
            <a:r>
              <a:rPr lang="en-US" sz="1400" dirty="0"/>
              <a:t> </a:t>
            </a:r>
            <a:r>
              <a:rPr lang="en-US" sz="1400" dirty="0" err="1"/>
              <a:t>Cartella</a:t>
            </a:r>
            <a:r>
              <a:rPr lang="en-US" sz="1400" dirty="0"/>
              <a:t>&lt;/button&gt;</a:t>
            </a:r>
          </a:p>
          <a:p>
            <a:r>
              <a:rPr lang="it-IT" sz="1400" dirty="0"/>
              <a:t>    &lt;/</a:t>
            </a:r>
            <a:r>
              <a:rPr lang="it-IT" sz="1400" dirty="0" err="1"/>
              <a:t>form</a:t>
            </a:r>
            <a:r>
              <a:rPr lang="it-IT" sz="1400" dirty="0"/>
              <a:t>&gt; </a:t>
            </a:r>
          </a:p>
          <a:p>
            <a:r>
              <a:rPr lang="it-IT" sz="1400" dirty="0"/>
              <a:t>&lt;/div&gt;</a:t>
            </a:r>
          </a:p>
          <a:p>
            <a:r>
              <a:rPr lang="it-IT" sz="1400" dirty="0"/>
              <a:t>    </a:t>
            </a:r>
          </a:p>
          <a:p>
            <a:endParaRPr lang="it-IT" sz="1400" dirty="0"/>
          </a:p>
          <a:p>
            <a:pPr lvl="0"/>
            <a:r>
              <a:rPr lang="en-US" sz="1400" dirty="0"/>
              <a:t>    &lt;div </a:t>
            </a:r>
            <a:r>
              <a:rPr lang="en-US" sz="1400" dirty="0" err="1"/>
              <a:t>th:fragment</a:t>
            </a:r>
            <a:r>
              <a:rPr lang="en-US" sz="1400" dirty="0"/>
              <a:t>="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addSubDir</a:t>
            </a:r>
            <a:r>
              <a:rPr lang="en-US" sz="1400" dirty="0"/>
              <a:t>" </a:t>
            </a:r>
            <a:r>
              <a:rPr lang="en-US" sz="1400" dirty="0" err="1"/>
              <a:t>th:remove</a:t>
            </a:r>
            <a:r>
              <a:rPr lang="en-US" sz="1400" dirty="0"/>
              <a:t>="tag"&gt;	</a:t>
            </a:r>
            <a:r>
              <a:rPr lang="it-IT" b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ADD SUBDIRECTORY FRAGMENT (</a:t>
            </a:r>
            <a:r>
              <a:rPr lang="it-IT" b="1" dirty="0" err="1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AddDelete</a:t>
            </a:r>
            <a:r>
              <a:rPr lang="it-IT" b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)</a:t>
            </a:r>
            <a:endParaRPr lang="en-US" sz="1400" dirty="0"/>
          </a:p>
          <a:p>
            <a:r>
              <a:rPr lang="it-IT" sz="1400" dirty="0"/>
              <a:t>    &lt;h3 style="text-</a:t>
            </a:r>
            <a:r>
              <a:rPr lang="it-IT" sz="1400" dirty="0" err="1"/>
              <a:t>align</a:t>
            </a:r>
            <a:r>
              <a:rPr lang="it-IT" sz="1400" dirty="0"/>
              <a:t>: center" </a:t>
            </a:r>
            <a:r>
              <a:rPr lang="it-IT" sz="1400" dirty="0" err="1"/>
              <a:t>th:text</a:t>
            </a:r>
            <a:r>
              <a:rPr lang="it-IT" sz="1400" dirty="0"/>
              <a:t>="#{</a:t>
            </a:r>
            <a:r>
              <a:rPr lang="it-IT" sz="1400" dirty="0" err="1"/>
              <a:t>addSubDir.directive</a:t>
            </a:r>
            <a:r>
              <a:rPr lang="it-IT" sz="1400" dirty="0"/>
              <a:t>}"&gt;Completa e crea una nuova sottocartella: &lt;/h3&gt;</a:t>
            </a:r>
          </a:p>
          <a:p>
            <a:r>
              <a:rPr lang="en-US" sz="1400" dirty="0"/>
              <a:t>    &lt;form id="</a:t>
            </a:r>
            <a:r>
              <a:rPr lang="en-US" sz="1400" dirty="0" err="1"/>
              <a:t>addForm</a:t>
            </a:r>
            <a:r>
              <a:rPr lang="en-US" sz="1400" dirty="0"/>
              <a:t>" </a:t>
            </a:r>
            <a:r>
              <a:rPr lang="en-US" sz="1400" dirty="0" err="1"/>
              <a:t>th:action</a:t>
            </a:r>
            <a:r>
              <a:rPr lang="en-US" sz="1400" dirty="0"/>
              <a:t>="@{/Dir/</a:t>
            </a:r>
            <a:r>
              <a:rPr lang="en-US" sz="1400" dirty="0" err="1"/>
              <a:t>AddSub</a:t>
            </a:r>
            <a:r>
              <a:rPr lang="en-US" sz="1400" dirty="0"/>
              <a:t>}" method="post"&gt;</a:t>
            </a:r>
          </a:p>
          <a:p>
            <a:r>
              <a:rPr lang="en-US" sz="1400" dirty="0"/>
              <a:t>        &lt;input type="hidden" name="</a:t>
            </a:r>
            <a:r>
              <a:rPr lang="en-US" sz="1400" dirty="0" err="1"/>
              <a:t>dir</a:t>
            </a:r>
            <a:r>
              <a:rPr lang="en-US" sz="1400" dirty="0"/>
              <a:t>" </a:t>
            </a:r>
            <a:r>
              <a:rPr lang="en-US" sz="1400" dirty="0" err="1"/>
              <a:t>th:value</a:t>
            </a:r>
            <a:r>
              <a:rPr lang="en-US" sz="1400" dirty="0"/>
              <a:t>="${</a:t>
            </a:r>
            <a:r>
              <a:rPr lang="en-US" sz="1400" b="1" dirty="0" err="1"/>
              <a:t>dir</a:t>
            </a:r>
            <a:r>
              <a:rPr lang="en-US" sz="1400" dirty="0"/>
              <a:t>}" /&gt;</a:t>
            </a:r>
          </a:p>
          <a:p>
            <a:r>
              <a:rPr lang="en-US" sz="1400" dirty="0"/>
              <a:t>        &lt;input type="text" </a:t>
            </a:r>
            <a:r>
              <a:rPr lang="en-US" sz="1400" dirty="0" err="1"/>
              <a:t>th:placeholder</a:t>
            </a:r>
            <a:r>
              <a:rPr lang="en-US" sz="1400" dirty="0"/>
              <a:t>="#{</a:t>
            </a:r>
            <a:r>
              <a:rPr lang="en-US" sz="1400" dirty="0" err="1"/>
              <a:t>addSubDir.placeholder</a:t>
            </a:r>
            <a:r>
              <a:rPr lang="en-US" sz="1400" dirty="0"/>
              <a:t>}" placeholder="</a:t>
            </a:r>
            <a:r>
              <a:rPr lang="en-US" sz="1400" dirty="0" err="1"/>
              <a:t>Inserisci</a:t>
            </a:r>
            <a:r>
              <a:rPr lang="en-US" sz="1400" dirty="0"/>
              <a:t> </a:t>
            </a:r>
            <a:r>
              <a:rPr lang="en-US" sz="1400" dirty="0" err="1"/>
              <a:t>il</a:t>
            </a:r>
            <a:r>
              <a:rPr lang="en-US" sz="1400" dirty="0"/>
              <a:t> </a:t>
            </a:r>
            <a:r>
              <a:rPr lang="en-US" sz="1400" dirty="0" err="1"/>
              <a:t>nome</a:t>
            </a:r>
            <a:r>
              <a:rPr lang="en-US" sz="1400" dirty="0"/>
              <a:t> </a:t>
            </a:r>
            <a:r>
              <a:rPr lang="en-US" sz="1400" dirty="0" err="1"/>
              <a:t>della</a:t>
            </a:r>
            <a:r>
              <a:rPr lang="en-US" sz="1400" dirty="0"/>
              <a:t> </a:t>
            </a:r>
            <a:r>
              <a:rPr lang="en-US" sz="1400" dirty="0" err="1"/>
              <a:t>sottocartella</a:t>
            </a:r>
            <a:r>
              <a:rPr lang="en-US" sz="1400" dirty="0"/>
              <a:t>" name="</a:t>
            </a:r>
            <a:r>
              <a:rPr lang="en-US" sz="1400" dirty="0" err="1"/>
              <a:t>subDirName</a:t>
            </a:r>
            <a:r>
              <a:rPr lang="en-US" sz="1400" dirty="0"/>
              <a:t>"&gt;</a:t>
            </a:r>
          </a:p>
          <a:p>
            <a:r>
              <a:rPr lang="it-IT" sz="1400" dirty="0"/>
              <a:t>        &lt;</a:t>
            </a:r>
            <a:r>
              <a:rPr lang="it-IT" sz="1400" dirty="0" err="1"/>
              <a:t>br</a:t>
            </a:r>
            <a:r>
              <a:rPr lang="it-IT" sz="1400" dirty="0"/>
              <a:t>&gt;</a:t>
            </a:r>
          </a:p>
          <a:p>
            <a:r>
              <a:rPr lang="it-IT" sz="1400" dirty="0"/>
              <a:t>        &lt;</a:t>
            </a:r>
            <a:r>
              <a:rPr lang="it-IT" sz="1400" dirty="0" err="1"/>
              <a:t>button</a:t>
            </a:r>
            <a:r>
              <a:rPr lang="it-IT" sz="1400" dirty="0"/>
              <a:t> </a:t>
            </a:r>
            <a:r>
              <a:rPr lang="it-IT" sz="1400" dirty="0" err="1"/>
              <a:t>type</a:t>
            </a:r>
            <a:r>
              <a:rPr lang="it-IT" sz="1400" dirty="0"/>
              <a:t>="</a:t>
            </a:r>
            <a:r>
              <a:rPr lang="it-IT" sz="1400" dirty="0" err="1"/>
              <a:t>submit</a:t>
            </a:r>
            <a:r>
              <a:rPr lang="it-IT" sz="1400" dirty="0"/>
              <a:t>" class="</a:t>
            </a:r>
            <a:r>
              <a:rPr lang="it-IT" sz="1400" dirty="0" err="1"/>
              <a:t>myButton</a:t>
            </a:r>
            <a:r>
              <a:rPr lang="it-IT" sz="1400" dirty="0"/>
              <a:t>" </a:t>
            </a:r>
            <a:r>
              <a:rPr lang="it-IT" sz="1400" dirty="0" err="1"/>
              <a:t>th:text</a:t>
            </a:r>
            <a:r>
              <a:rPr lang="it-IT" sz="1400" dirty="0"/>
              <a:t>="#{</a:t>
            </a:r>
            <a:r>
              <a:rPr lang="it-IT" sz="1400" dirty="0" err="1"/>
              <a:t>addSubDir.button</a:t>
            </a:r>
            <a:r>
              <a:rPr lang="it-IT" sz="1400" dirty="0"/>
              <a:t>}"&gt;Crea Sottocartella&lt;/</a:t>
            </a:r>
            <a:r>
              <a:rPr lang="it-IT" sz="1400" dirty="0" err="1"/>
              <a:t>button</a:t>
            </a:r>
            <a:r>
              <a:rPr lang="it-IT" sz="1400" dirty="0"/>
              <a:t>&gt;</a:t>
            </a:r>
          </a:p>
          <a:p>
            <a:r>
              <a:rPr lang="it-IT" sz="1400" dirty="0"/>
              <a:t>    &lt;/</a:t>
            </a:r>
            <a:r>
              <a:rPr lang="it-IT" sz="1400" dirty="0" err="1"/>
              <a:t>form</a:t>
            </a:r>
            <a:r>
              <a:rPr lang="it-IT" sz="1400" dirty="0"/>
              <a:t>&gt; </a:t>
            </a:r>
          </a:p>
          <a:p>
            <a:r>
              <a:rPr lang="it-IT" sz="1400" dirty="0"/>
              <a:t>    &lt;/div&gt;</a:t>
            </a:r>
          </a:p>
          <a:p>
            <a:endParaRPr lang="it-IT" sz="1400" dirty="0"/>
          </a:p>
          <a:p>
            <a:endParaRPr lang="it-IT" sz="1400" dirty="0"/>
          </a:p>
          <a:p>
            <a:r>
              <a:rPr lang="en-US" sz="1400" dirty="0"/>
              <a:t>    </a:t>
            </a: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DAA145-54EB-4129-A5E9-99A1822DE09F}"/>
              </a:ext>
            </a:extLst>
          </p:cNvPr>
          <p:cNvSpPr txBox="1"/>
          <p:nvPr/>
        </p:nvSpPr>
        <p:spPr>
          <a:xfrm>
            <a:off x="9427536" y="539347"/>
            <a:ext cx="276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1598546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430198EF-CE2E-43CE-81D0-75F35655D170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4472C7-AA0C-466B-996E-05AD4F6FD1A2}"/>
              </a:ext>
            </a:extLst>
          </p:cNvPr>
          <p:cNvSpPr txBox="1"/>
          <p:nvPr/>
        </p:nvSpPr>
        <p:spPr>
          <a:xfrm>
            <a:off x="120502" y="714931"/>
            <a:ext cx="11950996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300" dirty="0"/>
              <a:t>&lt;div </a:t>
            </a:r>
            <a:r>
              <a:rPr lang="en-US" sz="1300" dirty="0" err="1"/>
              <a:t>th:fragment</a:t>
            </a:r>
            <a:r>
              <a:rPr lang="en-US" sz="1300" dirty="0"/>
              <a:t>="</a:t>
            </a:r>
            <a:r>
              <a:rPr lang="en-US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addDoc</a:t>
            </a:r>
            <a:r>
              <a:rPr lang="en-US" sz="1300" dirty="0"/>
              <a:t>" </a:t>
            </a:r>
            <a:r>
              <a:rPr lang="en-US" sz="1300" dirty="0" err="1"/>
              <a:t>th:remove</a:t>
            </a:r>
            <a:r>
              <a:rPr lang="en-US" sz="1300" dirty="0"/>
              <a:t>="tag"&gt;		</a:t>
            </a:r>
            <a:r>
              <a:rPr lang="it-IT" b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ADD DOCUMENT FRAGMENT (</a:t>
            </a:r>
            <a:r>
              <a:rPr lang="it-IT" b="1" dirty="0" err="1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AddDelete</a:t>
            </a:r>
            <a:r>
              <a:rPr lang="it-IT" b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)</a:t>
            </a:r>
            <a:endParaRPr lang="en-US" b="1" dirty="0">
              <a:solidFill>
                <a:srgbClr val="FF00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it-IT" sz="1300" dirty="0"/>
              <a:t>    &lt;h3 </a:t>
            </a:r>
            <a:r>
              <a:rPr lang="it-IT" sz="1300" dirty="0" err="1"/>
              <a:t>th:text</a:t>
            </a:r>
            <a:r>
              <a:rPr lang="it-IT" sz="1300" dirty="0"/>
              <a:t>="#{</a:t>
            </a:r>
            <a:r>
              <a:rPr lang="it-IT" sz="1300" dirty="0" err="1"/>
              <a:t>addDoc.directive</a:t>
            </a:r>
            <a:r>
              <a:rPr lang="it-IT" sz="1300" dirty="0"/>
              <a:t>}"&gt;Inserisci le informazioni del documento da aggiungere:&lt;/h3&gt;</a:t>
            </a:r>
          </a:p>
          <a:p>
            <a:r>
              <a:rPr lang="it-IT" sz="1300" dirty="0"/>
              <a:t>    &lt;</a:t>
            </a:r>
            <a:r>
              <a:rPr lang="it-IT" sz="1300" dirty="0" err="1"/>
              <a:t>form</a:t>
            </a:r>
            <a:r>
              <a:rPr lang="it-IT" sz="1300" dirty="0"/>
              <a:t> </a:t>
            </a:r>
            <a:r>
              <a:rPr lang="it-IT" sz="1300" dirty="0" err="1"/>
              <a:t>th:action</a:t>
            </a:r>
            <a:r>
              <a:rPr lang="it-IT" sz="1300" dirty="0"/>
              <a:t>="@{/Doc/</a:t>
            </a:r>
            <a:r>
              <a:rPr lang="it-IT" sz="1300" dirty="0" err="1"/>
              <a:t>Add</a:t>
            </a:r>
            <a:r>
              <a:rPr lang="it-IT" sz="1300" dirty="0"/>
              <a:t>}" </a:t>
            </a:r>
            <a:r>
              <a:rPr lang="it-IT" sz="1300" dirty="0" err="1"/>
              <a:t>method</a:t>
            </a:r>
            <a:r>
              <a:rPr lang="it-IT" sz="1300" dirty="0"/>
              <a:t>="post"&gt;</a:t>
            </a:r>
          </a:p>
          <a:p>
            <a:r>
              <a:rPr lang="en-US" sz="1300" dirty="0"/>
              <a:t>    &lt;input type="hidden" name="</a:t>
            </a:r>
            <a:r>
              <a:rPr lang="en-US" sz="1300" dirty="0" err="1"/>
              <a:t>dir</a:t>
            </a:r>
            <a:r>
              <a:rPr lang="en-US" sz="1300" dirty="0"/>
              <a:t>" </a:t>
            </a:r>
            <a:r>
              <a:rPr lang="en-US" sz="1300" dirty="0" err="1"/>
              <a:t>th:value</a:t>
            </a:r>
            <a:r>
              <a:rPr lang="en-US" sz="1300" dirty="0"/>
              <a:t>="${</a:t>
            </a:r>
            <a:r>
              <a:rPr lang="en-US" sz="1300" b="1" dirty="0" err="1"/>
              <a:t>dir</a:t>
            </a:r>
            <a:r>
              <a:rPr lang="en-US" sz="1300" dirty="0"/>
              <a:t>}" /&gt;</a:t>
            </a:r>
          </a:p>
          <a:p>
            <a:r>
              <a:rPr lang="it-IT" sz="1300" dirty="0"/>
              <a:t>    &lt;label for="</a:t>
            </a:r>
            <a:r>
              <a:rPr lang="it-IT" sz="1300" dirty="0" err="1"/>
              <a:t>dname</a:t>
            </a:r>
            <a:r>
              <a:rPr lang="it-IT" sz="1300" dirty="0"/>
              <a:t>"&gt;&lt;strong </a:t>
            </a:r>
            <a:r>
              <a:rPr lang="it-IT" sz="1300" dirty="0" err="1"/>
              <a:t>th:text</a:t>
            </a:r>
            <a:r>
              <a:rPr lang="it-IT" sz="1300" dirty="0"/>
              <a:t>="#{info.name}"&gt;Nome documento: &lt;/strong&gt;&lt;/label&gt;</a:t>
            </a:r>
          </a:p>
          <a:p>
            <a:r>
              <a:rPr lang="en-US" sz="1300" dirty="0"/>
              <a:t>    &lt;input type="text" id="</a:t>
            </a:r>
            <a:r>
              <a:rPr lang="en-US" sz="1300" dirty="0" err="1"/>
              <a:t>docname</a:t>
            </a:r>
            <a:r>
              <a:rPr lang="en-US" sz="1300" dirty="0"/>
              <a:t>" name="</a:t>
            </a:r>
            <a:r>
              <a:rPr lang="en-US" sz="1300" dirty="0" err="1"/>
              <a:t>dname</a:t>
            </a:r>
            <a:r>
              <a:rPr lang="en-US" sz="1300" dirty="0"/>
              <a:t>" </a:t>
            </a:r>
            <a:r>
              <a:rPr lang="en-US" sz="1300" dirty="0" err="1"/>
              <a:t>maxlength</a:t>
            </a:r>
            <a:r>
              <a:rPr lang="en-US" sz="1300" dirty="0"/>
              <a:t>="30"&gt;&lt;</a:t>
            </a:r>
            <a:r>
              <a:rPr lang="en-US" sz="1300" dirty="0" err="1"/>
              <a:t>br</a:t>
            </a:r>
            <a:r>
              <a:rPr lang="en-US" sz="1300" dirty="0"/>
              <a:t>&gt;&lt;</a:t>
            </a:r>
            <a:r>
              <a:rPr lang="en-US" sz="1300" dirty="0" err="1"/>
              <a:t>br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&lt;label for="</a:t>
            </a:r>
            <a:r>
              <a:rPr lang="en-US" sz="1300" dirty="0" err="1"/>
              <a:t>dtype</a:t>
            </a:r>
            <a:r>
              <a:rPr lang="en-US" sz="1300" dirty="0"/>
              <a:t>"&gt;&lt;strong </a:t>
            </a:r>
            <a:r>
              <a:rPr lang="en-US" sz="1300" dirty="0" err="1"/>
              <a:t>th:text</a:t>
            </a:r>
            <a:r>
              <a:rPr lang="en-US" sz="1300" dirty="0"/>
              <a:t>="#{</a:t>
            </a:r>
            <a:r>
              <a:rPr lang="en-US" sz="1300" dirty="0" err="1"/>
              <a:t>info.type</a:t>
            </a:r>
            <a:r>
              <a:rPr lang="en-US" sz="1300" dirty="0"/>
              <a:t>}"&gt;Tipo di file: &lt;/strong&gt;&lt;/label&gt;</a:t>
            </a:r>
          </a:p>
          <a:p>
            <a:r>
              <a:rPr lang="it-IT" sz="1300" dirty="0"/>
              <a:t>    &lt;</a:t>
            </a:r>
            <a:r>
              <a:rPr lang="it-IT" sz="1300" dirty="0" err="1"/>
              <a:t>select</a:t>
            </a:r>
            <a:r>
              <a:rPr lang="it-IT" sz="1300" dirty="0"/>
              <a:t> name="</a:t>
            </a:r>
            <a:r>
              <a:rPr lang="it-IT" sz="1300" dirty="0" err="1"/>
              <a:t>dtype</a:t>
            </a:r>
            <a:r>
              <a:rPr lang="it-IT" sz="1300" dirty="0"/>
              <a:t>"&gt;</a:t>
            </a:r>
          </a:p>
          <a:p>
            <a:r>
              <a:rPr lang="en-US" sz="1300" dirty="0"/>
              <a:t>    &lt;option value="0"&gt;PDF&lt;/option&gt;</a:t>
            </a:r>
          </a:p>
          <a:p>
            <a:r>
              <a:rPr lang="en-US" sz="1300" dirty="0"/>
              <a:t>    &lt;option value="1"&gt;Word Document&lt;/option&gt;</a:t>
            </a:r>
          </a:p>
          <a:p>
            <a:r>
              <a:rPr lang="en-US" sz="1300" dirty="0"/>
              <a:t>    &lt;option value="2"&gt;TXT File&lt;/option&gt;</a:t>
            </a:r>
          </a:p>
          <a:p>
            <a:r>
              <a:rPr lang="en-US" sz="1300" dirty="0"/>
              <a:t>    &lt;option value="3"&gt;Other&lt;/option&gt;</a:t>
            </a:r>
          </a:p>
          <a:p>
            <a:r>
              <a:rPr lang="it-IT" sz="1300" dirty="0"/>
              <a:t>    &lt;/</a:t>
            </a:r>
            <a:r>
              <a:rPr lang="it-IT" sz="1300" dirty="0" err="1"/>
              <a:t>select</a:t>
            </a:r>
            <a:r>
              <a:rPr lang="it-IT" sz="1300" dirty="0"/>
              <a:t>&gt;&lt;</a:t>
            </a:r>
            <a:r>
              <a:rPr lang="it-IT" sz="1300" dirty="0" err="1"/>
              <a:t>br</a:t>
            </a:r>
            <a:r>
              <a:rPr lang="it-IT" sz="1300" dirty="0"/>
              <a:t>&gt;&lt;</a:t>
            </a:r>
            <a:r>
              <a:rPr lang="it-IT" sz="1300" dirty="0" err="1"/>
              <a:t>br</a:t>
            </a:r>
            <a:r>
              <a:rPr lang="it-IT" sz="1300" dirty="0"/>
              <a:t>&gt;</a:t>
            </a:r>
          </a:p>
          <a:p>
            <a:r>
              <a:rPr lang="it-IT" sz="1300" dirty="0"/>
              <a:t>    &lt;label for="</a:t>
            </a:r>
            <a:r>
              <a:rPr lang="it-IT" sz="1300" dirty="0" err="1"/>
              <a:t>dsum</a:t>
            </a:r>
            <a:r>
              <a:rPr lang="it-IT" sz="1300" dirty="0"/>
              <a:t>"&gt;&lt;strong </a:t>
            </a:r>
            <a:r>
              <a:rPr lang="it-IT" sz="1300" dirty="0" err="1"/>
              <a:t>th:text</a:t>
            </a:r>
            <a:r>
              <a:rPr lang="it-IT" sz="1300" dirty="0"/>
              <a:t>="#{</a:t>
            </a:r>
            <a:r>
              <a:rPr lang="it-IT" sz="1300" dirty="0" err="1"/>
              <a:t>info.summary</a:t>
            </a:r>
            <a:r>
              <a:rPr lang="it-IT" sz="1300" dirty="0"/>
              <a:t>}"&gt;Sommario: &lt;/strong&gt;&lt;/label&gt;&lt;</a:t>
            </a:r>
            <a:r>
              <a:rPr lang="it-IT" sz="1300" dirty="0" err="1"/>
              <a:t>br</a:t>
            </a:r>
            <a:r>
              <a:rPr lang="it-IT" sz="1300" dirty="0"/>
              <a:t>&gt;&lt;</a:t>
            </a:r>
            <a:r>
              <a:rPr lang="it-IT" sz="1300" dirty="0" err="1"/>
              <a:t>br</a:t>
            </a:r>
            <a:r>
              <a:rPr lang="it-IT" sz="1300" dirty="0"/>
              <a:t>&gt;</a:t>
            </a:r>
          </a:p>
          <a:p>
            <a:r>
              <a:rPr lang="it-IT" sz="1300" dirty="0"/>
              <a:t>    &lt;</a:t>
            </a:r>
            <a:r>
              <a:rPr lang="it-IT" sz="1300" dirty="0" err="1"/>
              <a:t>textarea</a:t>
            </a:r>
            <a:r>
              <a:rPr lang="it-IT" sz="1300" dirty="0"/>
              <a:t> name="</a:t>
            </a:r>
            <a:r>
              <a:rPr lang="it-IT" sz="1300" dirty="0" err="1"/>
              <a:t>dsum</a:t>
            </a:r>
            <a:r>
              <a:rPr lang="it-IT" sz="1300" dirty="0"/>
              <a:t>" </a:t>
            </a:r>
            <a:r>
              <a:rPr lang="it-IT" sz="1300" dirty="0" err="1"/>
              <a:t>rows</a:t>
            </a:r>
            <a:r>
              <a:rPr lang="it-IT" sz="1300" dirty="0"/>
              <a:t>="16" id="sommario"&gt;&lt;/</a:t>
            </a:r>
            <a:r>
              <a:rPr lang="it-IT" sz="1300" dirty="0" err="1"/>
              <a:t>textarea</a:t>
            </a:r>
            <a:r>
              <a:rPr lang="it-IT" sz="1300" dirty="0"/>
              <a:t>&gt;&lt;</a:t>
            </a:r>
            <a:r>
              <a:rPr lang="it-IT" sz="1300" dirty="0" err="1"/>
              <a:t>br</a:t>
            </a:r>
            <a:r>
              <a:rPr lang="it-IT" sz="1300" dirty="0"/>
              <a:t>&gt;&lt;</a:t>
            </a:r>
            <a:r>
              <a:rPr lang="it-IT" sz="1300" dirty="0" err="1"/>
              <a:t>br</a:t>
            </a:r>
            <a:r>
              <a:rPr lang="it-IT" sz="1300" dirty="0"/>
              <a:t>&gt;</a:t>
            </a:r>
          </a:p>
          <a:p>
            <a:r>
              <a:rPr lang="it-IT" sz="1300" dirty="0"/>
              <a:t>    &lt;</a:t>
            </a:r>
            <a:r>
              <a:rPr lang="it-IT" sz="1300" dirty="0" err="1"/>
              <a:t>button</a:t>
            </a:r>
            <a:r>
              <a:rPr lang="it-IT" sz="1300" dirty="0"/>
              <a:t> </a:t>
            </a:r>
            <a:r>
              <a:rPr lang="it-IT" sz="1300" dirty="0" err="1"/>
              <a:t>type</a:t>
            </a:r>
            <a:r>
              <a:rPr lang="it-IT" sz="1300" dirty="0"/>
              <a:t>="</a:t>
            </a:r>
            <a:r>
              <a:rPr lang="it-IT" sz="1300" dirty="0" err="1"/>
              <a:t>submit</a:t>
            </a:r>
            <a:r>
              <a:rPr lang="it-IT" sz="1300" dirty="0"/>
              <a:t>" </a:t>
            </a:r>
            <a:r>
              <a:rPr lang="it-IT" sz="1300" dirty="0" err="1"/>
              <a:t>th:text</a:t>
            </a:r>
            <a:r>
              <a:rPr lang="it-IT" sz="1300" dirty="0"/>
              <a:t>="#{</a:t>
            </a:r>
            <a:r>
              <a:rPr lang="it-IT" sz="1300" dirty="0" err="1"/>
              <a:t>addDoc.button</a:t>
            </a:r>
            <a:r>
              <a:rPr lang="it-IT" sz="1300" dirty="0"/>
              <a:t>}" class="</a:t>
            </a:r>
            <a:r>
              <a:rPr lang="it-IT" sz="1300" dirty="0" err="1"/>
              <a:t>myButton</a:t>
            </a:r>
            <a:r>
              <a:rPr lang="it-IT" sz="1300" dirty="0"/>
              <a:t>" id="</a:t>
            </a:r>
            <a:r>
              <a:rPr lang="it-IT" sz="1300" dirty="0" err="1"/>
              <a:t>addDocButton</a:t>
            </a:r>
            <a:r>
              <a:rPr lang="it-IT" sz="1300" dirty="0"/>
              <a:t>"&gt;Aggiungi Documento&lt;/</a:t>
            </a:r>
            <a:r>
              <a:rPr lang="it-IT" sz="1300" dirty="0" err="1"/>
              <a:t>button</a:t>
            </a:r>
            <a:r>
              <a:rPr lang="it-IT" sz="1300" dirty="0"/>
              <a:t>&gt;</a:t>
            </a:r>
          </a:p>
          <a:p>
            <a:r>
              <a:rPr lang="it-IT" sz="1300" dirty="0"/>
              <a:t>    &lt;/</a:t>
            </a:r>
            <a:r>
              <a:rPr lang="it-IT" sz="1300" dirty="0" err="1"/>
              <a:t>form</a:t>
            </a:r>
            <a:r>
              <a:rPr lang="it-IT" sz="1300" dirty="0"/>
              <a:t>&gt;</a:t>
            </a:r>
          </a:p>
          <a:p>
            <a:r>
              <a:rPr lang="it-IT" sz="1300" dirty="0"/>
              <a:t>&lt;/div&gt;</a:t>
            </a:r>
          </a:p>
          <a:p>
            <a:endParaRPr lang="en-US" sz="1300" dirty="0"/>
          </a:p>
          <a:p>
            <a:r>
              <a:rPr lang="en-US" sz="1300" dirty="0"/>
              <a:t>&lt;div id="</a:t>
            </a:r>
            <a:r>
              <a:rPr lang="en-US" sz="1300" dirty="0" err="1"/>
              <a:t>delDir</a:t>
            </a:r>
            <a:r>
              <a:rPr lang="en-US" sz="1300" dirty="0"/>
              <a:t>" </a:t>
            </a:r>
            <a:r>
              <a:rPr lang="en-US" sz="1300" dirty="0" err="1"/>
              <a:t>th:fragment</a:t>
            </a:r>
            <a:r>
              <a:rPr lang="en-US" sz="1300" dirty="0"/>
              <a:t>="</a:t>
            </a:r>
            <a:r>
              <a:rPr lang="en-US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delDir</a:t>
            </a:r>
            <a:r>
              <a:rPr lang="en-US" sz="1300" dirty="0"/>
              <a:t>"&gt;			</a:t>
            </a:r>
            <a:r>
              <a:rPr lang="it-IT" b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DELETE DIRECTORY FRAGMENT (</a:t>
            </a:r>
            <a:r>
              <a:rPr lang="it-IT" b="1" dirty="0" err="1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AddDelete</a:t>
            </a:r>
            <a:r>
              <a:rPr lang="it-IT" b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)</a:t>
            </a:r>
            <a:endParaRPr lang="en-US" b="1" dirty="0">
              <a:solidFill>
                <a:srgbClr val="FF00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it-IT" sz="1300" dirty="0"/>
              <a:t>    &lt;h3 </a:t>
            </a:r>
            <a:r>
              <a:rPr lang="it-IT" sz="1300" dirty="0" err="1"/>
              <a:t>th:text</a:t>
            </a:r>
            <a:r>
              <a:rPr lang="it-IT" sz="1300" dirty="0"/>
              <a:t>="#{</a:t>
            </a:r>
            <a:r>
              <a:rPr lang="it-IT" sz="1300" dirty="0" err="1"/>
              <a:t>delDir.directive</a:t>
            </a:r>
            <a:r>
              <a:rPr lang="it-IT" sz="1300" dirty="0"/>
              <a:t>}"&gt;Elenco dei documenti nella cartella che si vuole eliminare:&lt;/h3&gt;</a:t>
            </a:r>
          </a:p>
          <a:p>
            <a:r>
              <a:rPr lang="it-IT" sz="1300" dirty="0"/>
              <a:t>    &lt;</a:t>
            </a:r>
            <a:r>
              <a:rPr lang="it-IT" sz="1300" dirty="0" err="1"/>
              <a:t>ul</a:t>
            </a:r>
            <a:r>
              <a:rPr lang="it-IT" sz="1300" dirty="0"/>
              <a:t> </a:t>
            </a:r>
            <a:r>
              <a:rPr lang="it-IT" sz="1300" dirty="0" err="1"/>
              <a:t>th:remove</a:t>
            </a:r>
            <a:r>
              <a:rPr lang="it-IT" sz="1300" dirty="0"/>
              <a:t>="</a:t>
            </a:r>
            <a:r>
              <a:rPr lang="it-IT" sz="1300" dirty="0" err="1"/>
              <a:t>all</a:t>
            </a:r>
            <a:r>
              <a:rPr lang="it-IT" sz="1300" dirty="0"/>
              <a:t>-</a:t>
            </a:r>
            <a:r>
              <a:rPr lang="it-IT" sz="1300" dirty="0" err="1"/>
              <a:t>but</a:t>
            </a:r>
            <a:r>
              <a:rPr lang="it-IT" sz="1300" dirty="0"/>
              <a:t>-first"&gt;</a:t>
            </a:r>
          </a:p>
          <a:p>
            <a:r>
              <a:rPr lang="it-IT" sz="1300" dirty="0"/>
              <a:t>        &lt;li </a:t>
            </a:r>
            <a:r>
              <a:rPr lang="it-IT" sz="1300" dirty="0" err="1"/>
              <a:t>th:each</a:t>
            </a:r>
            <a:r>
              <a:rPr lang="it-IT" sz="1300" dirty="0"/>
              <a:t>="doc : ${</a:t>
            </a:r>
            <a:r>
              <a:rPr lang="it-IT" sz="1300" b="1" dirty="0" err="1"/>
              <a:t>docs</a:t>
            </a:r>
            <a:r>
              <a:rPr lang="it-IT" sz="1300" dirty="0"/>
              <a:t>}"&gt;&lt;i class="far fa-file-alt fa-lg"&gt;&lt;/i&gt; &lt;</a:t>
            </a:r>
            <a:r>
              <a:rPr lang="it-IT" sz="1300" dirty="0" err="1"/>
              <a:t>span</a:t>
            </a:r>
            <a:r>
              <a:rPr lang="it-IT" sz="1300" dirty="0"/>
              <a:t> </a:t>
            </a:r>
            <a:r>
              <a:rPr lang="it-IT" sz="1300" dirty="0" err="1"/>
              <a:t>th:text</a:t>
            </a:r>
            <a:r>
              <a:rPr lang="it-IT" sz="1300" dirty="0"/>
              <a:t>="${doc.name}" </a:t>
            </a:r>
            <a:r>
              <a:rPr lang="it-IT" sz="1300" dirty="0" err="1"/>
              <a:t>th:remove</a:t>
            </a:r>
            <a:r>
              <a:rPr lang="it-IT" sz="1300" dirty="0"/>
              <a:t>="tag"&gt;Documento 1&lt;/</a:t>
            </a:r>
            <a:r>
              <a:rPr lang="it-IT" sz="1300" dirty="0" err="1"/>
              <a:t>span</a:t>
            </a:r>
            <a:r>
              <a:rPr lang="it-IT" sz="1300" dirty="0"/>
              <a:t>&gt;&lt;/li&gt;</a:t>
            </a:r>
          </a:p>
          <a:p>
            <a:r>
              <a:rPr lang="it-IT" sz="1300" dirty="0"/>
              <a:t>        […] CONTENUTO INUTILE</a:t>
            </a:r>
          </a:p>
          <a:p>
            <a:r>
              <a:rPr lang="it-IT" sz="1300" dirty="0"/>
              <a:t>    &lt;/</a:t>
            </a:r>
            <a:r>
              <a:rPr lang="it-IT" sz="1300" dirty="0" err="1"/>
              <a:t>ul</a:t>
            </a:r>
            <a:r>
              <a:rPr lang="it-IT" sz="1300" dirty="0"/>
              <a:t>&gt;</a:t>
            </a:r>
          </a:p>
          <a:p>
            <a:r>
              <a:rPr lang="it-IT" sz="1300" dirty="0"/>
              <a:t>    &lt;h3 </a:t>
            </a:r>
            <a:r>
              <a:rPr lang="it-IT" sz="1300" dirty="0" err="1"/>
              <a:t>th:text</a:t>
            </a:r>
            <a:r>
              <a:rPr lang="it-IT" sz="1300" dirty="0"/>
              <a:t>="#{</a:t>
            </a:r>
            <a:r>
              <a:rPr lang="it-IT" sz="1300" dirty="0" err="1"/>
              <a:t>delDir.alert</a:t>
            </a:r>
            <a:r>
              <a:rPr lang="it-IT" sz="1300" dirty="0"/>
              <a:t>}"&gt;Tutti questi documenti verranno eliminati. Vuoi procedere comunque?&lt;/h3&gt;</a:t>
            </a:r>
          </a:p>
          <a:p>
            <a:r>
              <a:rPr lang="en-US" sz="1300" dirty="0"/>
              <a:t>    &lt;a </a:t>
            </a:r>
            <a:r>
              <a:rPr lang="en-US" sz="1300" dirty="0" err="1"/>
              <a:t>th:href</a:t>
            </a:r>
            <a:r>
              <a:rPr lang="en-US" sz="1300" dirty="0"/>
              <a:t>="@{/Dir/Del(</a:t>
            </a:r>
            <a:r>
              <a:rPr lang="en-US" sz="1300" dirty="0" err="1"/>
              <a:t>dir</a:t>
            </a:r>
            <a:r>
              <a:rPr lang="en-US" sz="1300" dirty="0"/>
              <a:t>=${</a:t>
            </a:r>
            <a:r>
              <a:rPr lang="en-US" sz="1300" b="1" dirty="0" err="1"/>
              <a:t>dir</a:t>
            </a:r>
            <a:r>
              <a:rPr lang="en-US" sz="1300" dirty="0"/>
              <a:t>},</a:t>
            </a:r>
            <a:r>
              <a:rPr lang="en-US" sz="1300" dirty="0" err="1"/>
              <a:t>isPar</a:t>
            </a:r>
            <a:r>
              <a:rPr lang="en-US" sz="1300" dirty="0"/>
              <a:t>=${</a:t>
            </a:r>
            <a:r>
              <a:rPr lang="en-US" sz="1300" b="1" dirty="0" err="1"/>
              <a:t>isPar</a:t>
            </a:r>
            <a:r>
              <a:rPr lang="en-US" sz="1300" dirty="0"/>
              <a:t>})}" class="</a:t>
            </a:r>
            <a:r>
              <a:rPr lang="en-US" sz="1300" dirty="0" err="1"/>
              <a:t>myButton</a:t>
            </a:r>
            <a:r>
              <a:rPr lang="en-US" sz="1300" dirty="0"/>
              <a:t>" </a:t>
            </a:r>
            <a:r>
              <a:rPr lang="en-US" sz="1300" dirty="0" err="1"/>
              <a:t>th:text</a:t>
            </a:r>
            <a:r>
              <a:rPr lang="en-US" sz="1300" dirty="0"/>
              <a:t>="#{</a:t>
            </a:r>
            <a:r>
              <a:rPr lang="en-US" sz="1300" dirty="0" err="1"/>
              <a:t>delDir.y</a:t>
            </a:r>
            <a:r>
              <a:rPr lang="en-US" sz="1300" dirty="0"/>
              <a:t>}"&gt;SI&lt;/a&gt;&lt;a </a:t>
            </a:r>
            <a:r>
              <a:rPr lang="en-US" sz="1300" dirty="0" err="1"/>
              <a:t>th:href</a:t>
            </a:r>
            <a:r>
              <a:rPr lang="en-US" sz="1300" dirty="0"/>
              <a:t>="@{/index}" </a:t>
            </a:r>
          </a:p>
          <a:p>
            <a:r>
              <a:rPr lang="en-US" sz="1300" dirty="0"/>
              <a:t>    class="</a:t>
            </a:r>
            <a:r>
              <a:rPr lang="en-US" sz="1300" dirty="0" err="1"/>
              <a:t>myButton</a:t>
            </a:r>
            <a:r>
              <a:rPr lang="en-US" sz="1300" dirty="0"/>
              <a:t>"   </a:t>
            </a:r>
            <a:r>
              <a:rPr lang="en-US" sz="1300" dirty="0" err="1"/>
              <a:t>th:text</a:t>
            </a:r>
            <a:r>
              <a:rPr lang="en-US" sz="1300" dirty="0"/>
              <a:t>="#{</a:t>
            </a:r>
            <a:r>
              <a:rPr lang="en-US" sz="1300" dirty="0" err="1"/>
              <a:t>delDir.n</a:t>
            </a:r>
            <a:r>
              <a:rPr lang="en-US" sz="1300" dirty="0"/>
              <a:t>}"&gt;NO&lt;/a&gt;</a:t>
            </a:r>
          </a:p>
          <a:p>
            <a:r>
              <a:rPr lang="it-IT" sz="1300" dirty="0"/>
              <a:t>&lt;/div&gt;</a:t>
            </a: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DAA145-54EB-4129-A5E9-99A1822DE09F}"/>
              </a:ext>
            </a:extLst>
          </p:cNvPr>
          <p:cNvSpPr txBox="1"/>
          <p:nvPr/>
        </p:nvSpPr>
        <p:spPr>
          <a:xfrm>
            <a:off x="9427536" y="539347"/>
            <a:ext cx="276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103163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B0E73FC-6731-4C2D-9B69-B2993B15A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633" y="646331"/>
            <a:ext cx="11408734" cy="6197600"/>
          </a:xfrm>
        </p:spPr>
        <p:txBody>
          <a:bodyPr>
            <a:no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cartelle, sottocartelle e documenti online. 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cartella ha un nome e una data di creazione e può contenere (solo) sottocartelle. 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sottocartella può contenere (solo) dei documenti. 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documento ha un nome, una data di creazione, un sommario e un tipo. 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l’utente accede all’applicazione appare una HOME PAGE che contiene un albero delle cartelle e delle sottocartella.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Nell’HOME page l’utente può selezionare una sottocartella e accedere a una pagina DOCUMENTI che mostra l’elenco dei documenti di una sottocartella.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Ogni documento in elenco ha due link: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accedi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sposta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l’utente seleziona il link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accedi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appare una pagina DOCUMENTO che mostra tutti i dati del documento selezionato.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l’utente seleziona il link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sposta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appare la HOME PAGE con l’albero delle cartelle e delle sottocartelle; in questo caso la pagina mostra il messaggio “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Stai spostando il documento X dalla sottocartella Y. Scegli la sottocartella di destinazione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la sottocartella a cui appartiene il documento da spostare NON è selezionabile e il suo nome è evidenziato (per esempio con un colore diverso).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l’utente seleziona la sottocartella di destinazione, il documento è spostato dalla sottocartella di origine a quella di destinazione e appare la pagina DOCUMENTI che mostra il contenuto aggiornato della sottocartella di destinazione.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80DEFE-182C-4B5E-8E78-780B84C0FEF4}"/>
              </a:ext>
            </a:extLst>
          </p:cNvPr>
          <p:cNvSpPr txBox="1"/>
          <p:nvPr/>
        </p:nvSpPr>
        <p:spPr>
          <a:xfrm>
            <a:off x="4238846" y="0"/>
            <a:ext cx="310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Gestione documenti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395705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Accesso alla homepage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841721A-3DCB-40D4-8148-4AA88674C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4" y="997900"/>
            <a:ext cx="11409364" cy="55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00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Selezione di una sottocartella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7AFD021-B153-451F-AD5C-79ED24F7F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1" y="990920"/>
            <a:ext cx="10330099" cy="56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3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Accesso ad un documento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A429B55-3349-48DB-88BF-4DCB49747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9" y="1202312"/>
            <a:ext cx="10934542" cy="53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94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Spostamento di un documento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62B6D05-B377-4F14-8F5E-137CCC45E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4" y="1080133"/>
            <a:ext cx="10397868" cy="5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65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C3D20BD-41A9-41AF-A85C-E7F65B731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50" y="443559"/>
            <a:ext cx="8433525" cy="59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6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618256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Creazione di una cartella/sottocartella</a:t>
            </a:r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E4A9D05-8280-4FBC-A3BB-6BC6D98E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" y="1932243"/>
            <a:ext cx="11979854" cy="326526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5F23F6-4092-4876-976C-020A672B275C}"/>
              </a:ext>
            </a:extLst>
          </p:cNvPr>
          <p:cNvSpPr txBox="1"/>
          <p:nvPr/>
        </p:nvSpPr>
        <p:spPr>
          <a:xfrm>
            <a:off x="2236576" y="5450997"/>
            <a:ext cx="184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Cartella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AB4612-A8DC-403D-97BD-A62734D1F2DC}"/>
              </a:ext>
            </a:extLst>
          </p:cNvPr>
          <p:cNvSpPr txBox="1"/>
          <p:nvPr/>
        </p:nvSpPr>
        <p:spPr>
          <a:xfrm>
            <a:off x="8374815" y="5450996"/>
            <a:ext cx="288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Sottocartella</a:t>
            </a:r>
          </a:p>
        </p:txBody>
      </p:sp>
    </p:spTree>
    <p:extLst>
      <p:ext uri="{BB962C8B-B14F-4D97-AF65-F5344CB8AC3E}">
        <p14:creationId xmlns:p14="http://schemas.microsoft.com/office/powerpoint/2010/main" val="2067626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D119F8B-268B-4DC7-ABA5-43BFD1DF03FA}"/>
              </a:ext>
            </a:extLst>
          </p:cNvPr>
          <p:cNvSpPr txBox="1"/>
          <p:nvPr/>
        </p:nvSpPr>
        <p:spPr>
          <a:xfrm>
            <a:off x="2385530" y="221385"/>
            <a:ext cx="184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Cartella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6D6AFC2-EDDA-4CAF-8B66-F79E21D40851}"/>
              </a:ext>
            </a:extLst>
          </p:cNvPr>
          <p:cNvSpPr txBox="1"/>
          <p:nvPr/>
        </p:nvSpPr>
        <p:spPr>
          <a:xfrm>
            <a:off x="7960144" y="221385"/>
            <a:ext cx="288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Sottocartella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4E7990-4C3C-4D26-BD57-0CA5A6E5F038}"/>
              </a:ext>
            </a:extLst>
          </p:cNvPr>
          <p:cNvSpPr txBox="1"/>
          <p:nvPr/>
        </p:nvSpPr>
        <p:spPr>
          <a:xfrm>
            <a:off x="439320" y="4936962"/>
            <a:ext cx="5124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CHECKS</a:t>
            </a:r>
          </a:p>
          <a:p>
            <a:pPr algn="ctr"/>
            <a:r>
              <a:rPr lang="it-IT" dirty="0"/>
              <a:t>Il nome delle cartelle/sottocartelle deve essere non vuoto o una stringa vuota ed è necessario fare </a:t>
            </a:r>
            <a:r>
              <a:rPr lang="it-IT" dirty="0" err="1"/>
              <a:t>l'escape</a:t>
            </a:r>
            <a:r>
              <a:rPr lang="it-IT" dirty="0"/>
              <a:t> della stringa prima di salvarlo sul DB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6CACD17-03F6-4AF7-8FB0-7B9FDE54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776" y="5287195"/>
            <a:ext cx="5704562" cy="844714"/>
          </a:xfrm>
          <a:prstGeom prst="rect">
            <a:avLst/>
          </a:prstGeom>
        </p:spPr>
      </p:pic>
      <p:pic>
        <p:nvPicPr>
          <p:cNvPr id="11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CFB7E27-A05A-4FF4-B80A-7BEC71CC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2" y="1374008"/>
            <a:ext cx="11963976" cy="3336215"/>
          </a:xfrm>
        </p:spPr>
      </p:pic>
    </p:spTree>
    <p:extLst>
      <p:ext uri="{BB962C8B-B14F-4D97-AF65-F5344CB8AC3E}">
        <p14:creationId xmlns:p14="http://schemas.microsoft.com/office/powerpoint/2010/main" val="346508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Creazione di un documento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BCFF946-A2D6-46BC-A611-840650166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88" y="1090670"/>
            <a:ext cx="9487807" cy="553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9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8E88E83-ABBD-495B-B700-229FC8F22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18" y="170011"/>
            <a:ext cx="9118445" cy="44868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0FAD545-A41A-407A-BAC6-15EB6B1A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738" y="4768225"/>
            <a:ext cx="5792974" cy="191976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A9DE37-E9C7-4595-ACD9-A361B5699D56}"/>
              </a:ext>
            </a:extLst>
          </p:cNvPr>
          <p:cNvSpPr txBox="1"/>
          <p:nvPr/>
        </p:nvSpPr>
        <p:spPr>
          <a:xfrm>
            <a:off x="173507" y="4805727"/>
            <a:ext cx="54404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dirID</a:t>
            </a:r>
            <a:r>
              <a:rPr lang="it-IT" sz="1600" dirty="0"/>
              <a:t> deve essere valido e riferito ad una sottocartella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dname</a:t>
            </a:r>
            <a:r>
              <a:rPr lang="it-IT" sz="1600" dirty="0"/>
              <a:t> deve essere non nullo e di lunghezza non nulla e non superiore a 30 caratteri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dtype</a:t>
            </a:r>
            <a:r>
              <a:rPr lang="it-IT" sz="1600" dirty="0"/>
              <a:t> è un indice compreso tra 0 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dname</a:t>
            </a:r>
            <a:r>
              <a:rPr lang="it-IT" sz="1600" dirty="0"/>
              <a:t> e 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dsum</a:t>
            </a:r>
            <a:r>
              <a:rPr lang="it-IT" sz="1600" dirty="0"/>
              <a:t> devono subire </a:t>
            </a:r>
            <a:r>
              <a:rPr lang="it-IT" sz="1600" dirty="0" err="1"/>
              <a:t>l'escape</a:t>
            </a:r>
            <a:r>
              <a:rPr lang="it-IT" sz="1600" dirty="0"/>
              <a:t> prima di essere salvati sul DB</a:t>
            </a:r>
          </a:p>
        </p:txBody>
      </p:sp>
    </p:spTree>
    <p:extLst>
      <p:ext uri="{BB962C8B-B14F-4D97-AF65-F5344CB8AC3E}">
        <p14:creationId xmlns:p14="http://schemas.microsoft.com/office/powerpoint/2010/main" val="912779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Rimozione di una cartella/sottocartella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63B5B41-7EF7-4944-9863-D966B01A8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69" y="893134"/>
            <a:ext cx="7884686" cy="58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4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B0E73FC-6731-4C2D-9B69-B2993B15A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50" y="956929"/>
            <a:ext cx="11408734" cy="4965406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dirty="0"/>
              <a:t>Un’applicazione web consente la gestione di </a:t>
            </a:r>
            <a:r>
              <a:rPr lang="it-IT" b="1" dirty="0">
                <a:solidFill>
                  <a:srgbClr val="FF0000"/>
                </a:solidFill>
              </a:rPr>
              <a:t>cartelle</a:t>
            </a:r>
            <a:r>
              <a:rPr lang="it-IT" dirty="0"/>
              <a:t>, </a:t>
            </a:r>
            <a:r>
              <a:rPr lang="it-IT" b="1" u="sng" dirty="0">
                <a:solidFill>
                  <a:srgbClr val="FF0000"/>
                </a:solidFill>
              </a:rPr>
              <a:t>sottocartelle</a:t>
            </a:r>
            <a:r>
              <a:rPr lang="it-IT" dirty="0"/>
              <a:t> e </a:t>
            </a:r>
            <a:r>
              <a:rPr lang="it-IT" b="1" dirty="0">
                <a:solidFill>
                  <a:srgbClr val="FF0000"/>
                </a:solidFill>
              </a:rPr>
              <a:t>documenti</a:t>
            </a:r>
            <a:r>
              <a:rPr lang="it-IT" dirty="0"/>
              <a:t> online. Una cartella ha un </a:t>
            </a:r>
            <a:r>
              <a:rPr lang="it-IT" b="1" dirty="0">
                <a:solidFill>
                  <a:srgbClr val="00B050"/>
                </a:solidFill>
              </a:rPr>
              <a:t>nome</a:t>
            </a:r>
            <a:r>
              <a:rPr lang="it-IT" dirty="0"/>
              <a:t> e una </a:t>
            </a:r>
            <a:r>
              <a:rPr lang="it-IT" b="1" dirty="0">
                <a:solidFill>
                  <a:srgbClr val="00B050"/>
                </a:solidFill>
              </a:rPr>
              <a:t>data di creazione</a:t>
            </a:r>
            <a:r>
              <a:rPr lang="it-IT" dirty="0"/>
              <a:t> e può </a:t>
            </a:r>
            <a:r>
              <a:rPr lang="it-IT" b="1" dirty="0">
                <a:solidFill>
                  <a:srgbClr val="366092"/>
                </a:solidFill>
              </a:rPr>
              <a:t>contenere (solo) sottocartelle</a:t>
            </a:r>
            <a:r>
              <a:rPr lang="it-IT" dirty="0"/>
              <a:t>. Una sottocartella può </a:t>
            </a:r>
            <a:r>
              <a:rPr lang="it-IT" b="1" dirty="0">
                <a:solidFill>
                  <a:srgbClr val="366092"/>
                </a:solidFill>
              </a:rPr>
              <a:t>contenere (solo) dei documenti</a:t>
            </a:r>
            <a:r>
              <a:rPr lang="it-IT" dirty="0"/>
              <a:t>. Un documento ha un </a:t>
            </a:r>
            <a:r>
              <a:rPr lang="it-IT" b="1" dirty="0">
                <a:solidFill>
                  <a:srgbClr val="00B050"/>
                </a:solidFill>
              </a:rPr>
              <a:t>nome</a:t>
            </a:r>
            <a:r>
              <a:rPr lang="it-IT" dirty="0"/>
              <a:t>, una </a:t>
            </a:r>
            <a:r>
              <a:rPr lang="it-IT" b="1" dirty="0">
                <a:solidFill>
                  <a:srgbClr val="00B050"/>
                </a:solidFill>
              </a:rPr>
              <a:t>data di creazione</a:t>
            </a:r>
            <a:r>
              <a:rPr lang="it-IT" dirty="0"/>
              <a:t>, un </a:t>
            </a:r>
            <a:r>
              <a:rPr lang="it-IT" b="1" dirty="0">
                <a:solidFill>
                  <a:srgbClr val="00B050"/>
                </a:solidFill>
              </a:rPr>
              <a:t>sommario</a:t>
            </a:r>
            <a:r>
              <a:rPr lang="it-IT" dirty="0"/>
              <a:t> e un </a:t>
            </a:r>
            <a:r>
              <a:rPr lang="it-IT" b="1" dirty="0">
                <a:solidFill>
                  <a:srgbClr val="00B050"/>
                </a:solidFill>
              </a:rPr>
              <a:t>tipo</a:t>
            </a:r>
            <a:r>
              <a:rPr lang="it-IT" dirty="0"/>
              <a:t>. Quando l’utente accede all’applicazione appare una HOME PAGE che contiene un albero delle cartelle e delle sottocartella.</a:t>
            </a:r>
            <a:br>
              <a:rPr lang="it-IT" dirty="0"/>
            </a:br>
            <a:r>
              <a:rPr lang="it-IT" dirty="0"/>
              <a:t>Nell’HOME page l’utente può selezionare una sottocartella e accedere a una pagina DOCUMENTI che mostra l’elenco dei documenti di una sottocartella. Ogni documento in elenco ha due link: </a:t>
            </a:r>
            <a:r>
              <a:rPr lang="it-IT" i="1" dirty="0"/>
              <a:t>accedi </a:t>
            </a:r>
            <a:r>
              <a:rPr lang="it-IT" dirty="0"/>
              <a:t>e </a:t>
            </a:r>
            <a:r>
              <a:rPr lang="it-IT" i="1" dirty="0"/>
              <a:t>sposta</a:t>
            </a:r>
            <a:r>
              <a:rPr lang="it-IT" dirty="0"/>
              <a:t>. Quando l’utente seleziona il link </a:t>
            </a:r>
            <a:r>
              <a:rPr lang="it-IT" i="1" dirty="0"/>
              <a:t>accedi</a:t>
            </a:r>
            <a:r>
              <a:rPr lang="it-IT" dirty="0"/>
              <a:t>, appare una pagina DOCUMENTO che mostra tutti i dati del documento selezionato. Quando l’utente seleziona il link </a:t>
            </a:r>
            <a:r>
              <a:rPr lang="it-IT" i="1" dirty="0"/>
              <a:t>sposta</a:t>
            </a:r>
            <a:r>
              <a:rPr lang="it-IT" dirty="0"/>
              <a:t>, appare la HOME PAGE con l’albero delle cartelle e delle sottocartelle; in questo caso la pagina mostra il messaggio “</a:t>
            </a:r>
            <a:r>
              <a:rPr lang="it-IT" i="1" dirty="0"/>
              <a:t>Stai spostando il documento X dalla sottocartella Y. Scegli la sottocartella di destinazione</a:t>
            </a:r>
            <a:r>
              <a:rPr lang="it-IT" dirty="0"/>
              <a:t>”, la sottocartella a cui appartiene il documento da spostare NON è selezionabile e il suo nome è evidenziato (per esempio con un colore diverso). Quando l’utente seleziona la sottocartella di destinazione, il documento è spostato dalla sottocartella di origine a quella di destinazione e appare la pagina DOCUMENTI che mostra il contenuto aggiornato della sottocartella di destinazione.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80DEFE-182C-4B5E-8E78-780B84C0FEF4}"/>
              </a:ext>
            </a:extLst>
          </p:cNvPr>
          <p:cNvSpPr txBox="1"/>
          <p:nvPr/>
        </p:nvSpPr>
        <p:spPr>
          <a:xfrm>
            <a:off x="4104167" y="38617"/>
            <a:ext cx="310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Analisi dei dati</a:t>
            </a:r>
            <a:endParaRPr lang="it-IT" sz="4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FDA0FB-F73C-45D3-9C10-227031AF2551}"/>
              </a:ext>
            </a:extLst>
          </p:cNvPr>
          <p:cNvSpPr txBox="1"/>
          <p:nvPr/>
        </p:nvSpPr>
        <p:spPr>
          <a:xfrm>
            <a:off x="366823" y="6009650"/>
            <a:ext cx="7474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>
                <a:solidFill>
                  <a:srgbClr val="FF0000"/>
                </a:solidFill>
              </a:rPr>
              <a:t>Entità</a:t>
            </a:r>
            <a:r>
              <a:rPr lang="es-419" sz="2400" b="1" dirty="0"/>
              <a:t>, </a:t>
            </a:r>
            <a:r>
              <a:rPr lang="es-419" sz="2400" b="1" dirty="0">
                <a:solidFill>
                  <a:srgbClr val="00B050"/>
                </a:solidFill>
              </a:rPr>
              <a:t>attributi</a:t>
            </a:r>
            <a:r>
              <a:rPr lang="es-419" sz="2400" b="1" dirty="0"/>
              <a:t>, </a:t>
            </a:r>
            <a:r>
              <a:rPr lang="es-419" sz="2400" b="1" dirty="0">
                <a:solidFill>
                  <a:srgbClr val="366092"/>
                </a:solidFill>
              </a:rPr>
              <a:t>relazioni</a:t>
            </a:r>
            <a:endParaRPr lang="es-419" sz="2400" b="1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5897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331A920-208C-45CD-B3B0-6E7635399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7" y="916392"/>
            <a:ext cx="11607290" cy="46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73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Rimozione di un documento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95A1F2C-007A-4B05-9A49-F021CB676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59" y="1090670"/>
            <a:ext cx="8384106" cy="55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6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FE43C9B-EBB5-4A26-B49D-DF4880F39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31" y="1213649"/>
            <a:ext cx="8321580" cy="543068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879404-A504-4048-87A0-A0D335B6B5CB}"/>
              </a:ext>
            </a:extLst>
          </p:cNvPr>
          <p:cNvSpPr txBox="1"/>
          <p:nvPr/>
        </p:nvSpPr>
        <p:spPr>
          <a:xfrm>
            <a:off x="3247091" y="217270"/>
            <a:ext cx="487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atin typeface="Aparajita" panose="020B0604020202020204" pitchFamily="34" charset="0"/>
                <a:cs typeface="Aparajita" panose="020B0604020202020204" pitchFamily="34" charset="0"/>
              </a:rPr>
              <a:t>Database Design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B29A4CE-C305-45B9-BE1B-216F274E779B}"/>
              </a:ext>
            </a:extLst>
          </p:cNvPr>
          <p:cNvSpPr/>
          <p:nvPr/>
        </p:nvSpPr>
        <p:spPr>
          <a:xfrm>
            <a:off x="1307805" y="1010220"/>
            <a:ext cx="6719776" cy="3402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E842586-B8AB-420E-8584-CDD54CD25C49}"/>
              </a:ext>
            </a:extLst>
          </p:cNvPr>
          <p:cNvCxnSpPr/>
          <p:nvPr/>
        </p:nvCxnSpPr>
        <p:spPr>
          <a:xfrm>
            <a:off x="8016949" y="2562447"/>
            <a:ext cx="8506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40C4D6-9B95-4269-8CD8-C9B017BE6A39}"/>
              </a:ext>
            </a:extLst>
          </p:cNvPr>
          <p:cNvSpPr txBox="1"/>
          <p:nvPr/>
        </p:nvSpPr>
        <p:spPr>
          <a:xfrm>
            <a:off x="9001757" y="1546785"/>
            <a:ext cx="2938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modello logico si accorpa la generalizzazione nel padre con </a:t>
            </a:r>
            <a:r>
              <a:rPr lang="it-IT" u="sng" dirty="0"/>
              <a:t>perdita di informazione </a:t>
            </a:r>
            <a:r>
              <a:rPr lang="it-IT" dirty="0"/>
              <a:t>nel DB, ma ciò si compensa inserendo dei vincoli sui dati aggiunti lato server</a:t>
            </a:r>
          </a:p>
        </p:txBody>
      </p:sp>
    </p:spTree>
    <p:extLst>
      <p:ext uri="{BB962C8B-B14F-4D97-AF65-F5344CB8AC3E}">
        <p14:creationId xmlns:p14="http://schemas.microsoft.com/office/powerpoint/2010/main" val="23413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36D9E0-21F6-4258-B9C5-FCADBEB62B49}"/>
              </a:ext>
            </a:extLst>
          </p:cNvPr>
          <p:cNvSpPr txBox="1"/>
          <p:nvPr/>
        </p:nvSpPr>
        <p:spPr>
          <a:xfrm>
            <a:off x="3247091" y="302334"/>
            <a:ext cx="487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atin typeface="Aparajita" panose="020B0604020202020204" pitchFamily="34" charset="0"/>
                <a:cs typeface="Aparajita" panose="020B0604020202020204" pitchFamily="34" charset="0"/>
              </a:rPr>
              <a:t>Database Schema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CED479-3021-4B0E-A6D0-6BED75A5250F}"/>
              </a:ext>
            </a:extLst>
          </p:cNvPr>
          <p:cNvSpPr txBox="1"/>
          <p:nvPr/>
        </p:nvSpPr>
        <p:spPr>
          <a:xfrm>
            <a:off x="244545" y="1151854"/>
            <a:ext cx="52376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poliDoc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`.`folder` (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`ID` INT NOT NULL AUTO_INCREMENT,  `name` VARCHAR(250) NOT NULL,   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 DATE NOT NULL, 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IDparent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 INT,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(`ID`),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subfold_const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 (`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IDparent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`)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poliDoc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`.`folder` (`ID`)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CASCADE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UPDATE NO ACTION);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921318-66AF-448E-890A-7C02DE71172B}"/>
              </a:ext>
            </a:extLst>
          </p:cNvPr>
          <p:cNvSpPr txBox="1"/>
          <p:nvPr/>
        </p:nvSpPr>
        <p:spPr>
          <a:xfrm>
            <a:off x="5482241" y="1151854"/>
            <a:ext cx="6617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poliDoc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`.`document` (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`ID` INT NOT NULL AUTO_INCREMENT,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`name` VARCHAR(45) NOT NULL,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 DATE NOT NULL,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`type` VARCHAR(50) NOT NULL,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`summary` TEXT NOT NULL,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IDfolder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 INT NOT NULL,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(`ID`),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fold_doc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  FOREIGN KEY (`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IDfolder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`)  REFERENCES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poliDoc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`.`folder` (`ID`)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CASCADE  ON UPDATE CASCADE);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7A22DED-1052-4DCE-9093-CFD1146DA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0" y="5762847"/>
            <a:ext cx="1103897" cy="98369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478549F-4FCF-4455-94FB-60C8710E96F2}"/>
              </a:ext>
            </a:extLst>
          </p:cNvPr>
          <p:cNvSpPr txBox="1"/>
          <p:nvPr/>
        </p:nvSpPr>
        <p:spPr>
          <a:xfrm>
            <a:off x="1683182" y="4429404"/>
            <a:ext cx="83433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database gestisce la relazione tra cartella e sottocartella attraverso l’</a:t>
            </a:r>
            <a:r>
              <a:rPr lang="it-IT" dirty="0" err="1"/>
              <a:t>IDparent</a:t>
            </a:r>
            <a:r>
              <a:rPr lang="it-IT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IDparent</a:t>
            </a:r>
            <a:r>
              <a:rPr lang="it-IT" dirty="0"/>
              <a:t> = NULL  =&gt; indica che è una folder (non ha un padre)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IDparent</a:t>
            </a:r>
            <a:r>
              <a:rPr lang="it-IT" dirty="0"/>
              <a:t> != NULL =&gt; indica che è una </a:t>
            </a:r>
            <a:r>
              <a:rPr lang="it-IT" dirty="0" err="1"/>
              <a:t>subfolder</a:t>
            </a:r>
            <a:r>
              <a:rPr lang="it-IT" dirty="0"/>
              <a:t> </a:t>
            </a:r>
          </a:p>
          <a:p>
            <a:r>
              <a:rPr lang="it-IT" dirty="0"/>
              <a:t>mentre  «</a:t>
            </a:r>
            <a:r>
              <a:rPr lang="it-IT" dirty="0" err="1"/>
              <a:t>IDfolder</a:t>
            </a:r>
            <a:r>
              <a:rPr lang="it-IT" dirty="0"/>
              <a:t>» in </a:t>
            </a:r>
            <a:r>
              <a:rPr lang="it-IT" dirty="0" err="1"/>
              <a:t>document</a:t>
            </a:r>
            <a:r>
              <a:rPr lang="it-IT" dirty="0"/>
              <a:t> indica in quale sottocartella è contenuto il documento.</a:t>
            </a:r>
            <a:br>
              <a:rPr lang="it-IT" dirty="0"/>
            </a:br>
            <a:endParaRPr lang="it-IT" dirty="0"/>
          </a:p>
          <a:p>
            <a:r>
              <a:rPr lang="it-IT" dirty="0"/>
              <a:t>NON VIENE GARANTITO 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DOCUMENTI SIANO CONTENUTI SOLO NELLE SOTTOCARTELLE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SOTTOCARTELLE NON CONTENGANO ALTRE CARTELLE/SOTTOCARTELLE</a:t>
            </a:r>
          </a:p>
        </p:txBody>
      </p:sp>
    </p:spTree>
    <p:extLst>
      <p:ext uri="{BB962C8B-B14F-4D97-AF65-F5344CB8AC3E}">
        <p14:creationId xmlns:p14="http://schemas.microsoft.com/office/powerpoint/2010/main" val="13660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55485-764F-4F1D-90FD-49EC80EA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931" y="209697"/>
            <a:ext cx="4169735" cy="942680"/>
          </a:xfrm>
        </p:spPr>
        <p:txBody>
          <a:bodyPr/>
          <a:lstStyle/>
          <a:p>
            <a:pPr algn="ctr"/>
            <a:r>
              <a:rPr lang="it-IT" sz="4000" b="1" dirty="0">
                <a:latin typeface="Aparajita" panose="020B0604020202020204" pitchFamily="34" charset="0"/>
                <a:ea typeface="+mn-ea"/>
                <a:cs typeface="Aparajita" panose="020B0604020202020204" pitchFamily="34" charset="0"/>
              </a:rPr>
              <a:t>Vincoli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F096A9D-EDD3-49C7-89B2-DD2F626E220F}"/>
              </a:ext>
            </a:extLst>
          </p:cNvPr>
          <p:cNvSpPr txBox="1"/>
          <p:nvPr/>
        </p:nvSpPr>
        <p:spPr>
          <a:xfrm>
            <a:off x="559294" y="1604069"/>
            <a:ext cx="11088354" cy="32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di inserire dati nel database bisogna verificare che: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documento da inserire sia contenuto in una cartella padre con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IDparent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 = NULL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sottocartella da inserire sia figlia di una cartella con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IDparent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= NULL</a:t>
            </a:r>
          </a:p>
        </p:txBody>
      </p:sp>
    </p:spTree>
    <p:extLst>
      <p:ext uri="{BB962C8B-B14F-4D97-AF65-F5344CB8AC3E}">
        <p14:creationId xmlns:p14="http://schemas.microsoft.com/office/powerpoint/2010/main" val="418090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A5438723-7034-4B4A-99B2-A2CAAA7CB4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2090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lvl="0"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dei requisiti applicativi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20C1BE3-04A9-4345-A96B-EB1055F806C4}"/>
              </a:ext>
            </a:extLst>
          </p:cNvPr>
          <p:cNvSpPr txBox="1">
            <a:spLocks/>
          </p:cNvSpPr>
          <p:nvPr/>
        </p:nvSpPr>
        <p:spPr>
          <a:xfrm>
            <a:off x="776170" y="818701"/>
            <a:ext cx="10281690" cy="5635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2200" dirty="0"/>
              <a:t>Un’applicazione web consente la gestione di cartelle, sottocartelle e documenti online. Una cartella ha un nome e una data di creazione e può contenere (solo) sottocartelle. Una sottocartella può contenere (solo) dei documenti. Un documento ha un nome, una data di creazione, un sommario e un tipo. Quando l’utente </a:t>
            </a:r>
            <a:r>
              <a:rPr lang="it-IT" sz="2200" b="1" dirty="0">
                <a:solidFill>
                  <a:srgbClr val="0070C0"/>
                </a:solidFill>
              </a:rPr>
              <a:t>accede all’applicazione</a:t>
            </a:r>
            <a:r>
              <a:rPr lang="it-IT" sz="2200" dirty="0"/>
              <a:t> appare una </a:t>
            </a:r>
            <a:r>
              <a:rPr lang="it-IT" sz="2200" b="1" dirty="0">
                <a:solidFill>
                  <a:srgbClr val="FF0000"/>
                </a:solidFill>
              </a:rPr>
              <a:t>HOME</a:t>
            </a:r>
            <a:r>
              <a:rPr lang="it-IT" sz="2200" dirty="0"/>
              <a:t> </a:t>
            </a:r>
            <a:r>
              <a:rPr lang="it-IT" sz="2200" b="1" dirty="0">
                <a:solidFill>
                  <a:srgbClr val="FF0000"/>
                </a:solidFill>
              </a:rPr>
              <a:t>PAGE</a:t>
            </a:r>
            <a:r>
              <a:rPr lang="it-IT" sz="2200" dirty="0"/>
              <a:t> che contiene un </a:t>
            </a:r>
            <a:r>
              <a:rPr lang="it-IT" sz="2200" b="1" dirty="0">
                <a:solidFill>
                  <a:srgbClr val="00B050"/>
                </a:solidFill>
              </a:rPr>
              <a:t>albero delle cartelle e delle sottocartella</a:t>
            </a:r>
            <a:r>
              <a:rPr lang="it-IT" sz="2200" dirty="0"/>
              <a:t>.</a:t>
            </a:r>
            <a:br>
              <a:rPr lang="it-IT" sz="2200" dirty="0"/>
            </a:br>
            <a:r>
              <a:rPr lang="it-IT" sz="2200" dirty="0"/>
              <a:t>Nell’HOME page l’utente può </a:t>
            </a:r>
            <a:r>
              <a:rPr lang="it-IT" sz="2200" b="1" dirty="0">
                <a:solidFill>
                  <a:srgbClr val="0070C0"/>
                </a:solidFill>
              </a:rPr>
              <a:t>selezionare una sottocartella</a:t>
            </a:r>
            <a:r>
              <a:rPr lang="it-IT" sz="2200" dirty="0"/>
              <a:t> e </a:t>
            </a:r>
            <a:r>
              <a:rPr lang="it-IT" sz="2200" b="1" dirty="0">
                <a:solidFill>
                  <a:srgbClr val="974806"/>
                </a:solidFill>
              </a:rPr>
              <a:t>accedere</a:t>
            </a:r>
            <a:r>
              <a:rPr lang="it-IT" sz="2200" dirty="0"/>
              <a:t> </a:t>
            </a:r>
            <a:r>
              <a:rPr lang="it-IT" sz="2200" b="1" dirty="0">
                <a:solidFill>
                  <a:srgbClr val="974806"/>
                </a:solidFill>
              </a:rPr>
              <a:t>a una pagina </a:t>
            </a:r>
            <a:r>
              <a:rPr lang="it-IT" sz="2200" b="1" dirty="0">
                <a:solidFill>
                  <a:srgbClr val="FF0000"/>
                </a:solidFill>
              </a:rPr>
              <a:t>DOCUMENTI</a:t>
            </a:r>
            <a:r>
              <a:rPr lang="it-IT" sz="2200" dirty="0"/>
              <a:t> che mostra </a:t>
            </a:r>
            <a:r>
              <a:rPr lang="it-IT" sz="2200" b="1" dirty="0">
                <a:solidFill>
                  <a:srgbClr val="00B050"/>
                </a:solidFill>
              </a:rPr>
              <a:t>l’elenco dei documenti</a:t>
            </a:r>
            <a:r>
              <a:rPr lang="it-IT" sz="2200" dirty="0"/>
              <a:t> di una sottocartella. Ogni documento in elenco ha </a:t>
            </a:r>
            <a:r>
              <a:rPr lang="it-IT" sz="2200" b="1" dirty="0">
                <a:solidFill>
                  <a:srgbClr val="00B050"/>
                </a:solidFill>
              </a:rPr>
              <a:t>due link: </a:t>
            </a:r>
            <a:r>
              <a:rPr lang="it-IT" sz="2400" b="1" dirty="0">
                <a:solidFill>
                  <a:srgbClr val="974806"/>
                </a:solidFill>
              </a:rPr>
              <a:t>accedi </a:t>
            </a:r>
            <a:r>
              <a:rPr lang="it-IT" sz="2200" dirty="0"/>
              <a:t>e</a:t>
            </a:r>
            <a:r>
              <a:rPr lang="it-IT" sz="2200" b="1" dirty="0">
                <a:solidFill>
                  <a:srgbClr val="00B050"/>
                </a:solidFill>
              </a:rPr>
              <a:t> </a:t>
            </a:r>
            <a:r>
              <a:rPr lang="it-IT" sz="2400" b="1" dirty="0">
                <a:solidFill>
                  <a:srgbClr val="974806"/>
                </a:solidFill>
              </a:rPr>
              <a:t>sposta</a:t>
            </a:r>
            <a:r>
              <a:rPr lang="it-IT" sz="2200" dirty="0"/>
              <a:t>. Quando l’utente </a:t>
            </a:r>
            <a:r>
              <a:rPr lang="it-IT" sz="2200" b="1" dirty="0">
                <a:solidFill>
                  <a:srgbClr val="0070C0"/>
                </a:solidFill>
              </a:rPr>
              <a:t>seleziona il link accedi</a:t>
            </a:r>
            <a:r>
              <a:rPr lang="it-IT" sz="2200" dirty="0"/>
              <a:t>, appare una pagina </a:t>
            </a:r>
            <a:r>
              <a:rPr lang="it-IT" sz="2200" b="1" dirty="0">
                <a:solidFill>
                  <a:srgbClr val="FF0000"/>
                </a:solidFill>
              </a:rPr>
              <a:t>DOCUMENTO</a:t>
            </a:r>
            <a:r>
              <a:rPr lang="it-IT" sz="2200" dirty="0"/>
              <a:t> che mostra tutti i </a:t>
            </a:r>
            <a:r>
              <a:rPr lang="it-IT" sz="2200" b="1" dirty="0">
                <a:solidFill>
                  <a:srgbClr val="00B050"/>
                </a:solidFill>
              </a:rPr>
              <a:t>dati del documento</a:t>
            </a:r>
            <a:r>
              <a:rPr lang="it-IT" sz="2200" dirty="0"/>
              <a:t> selezionato. Quando l’utente </a:t>
            </a:r>
            <a:r>
              <a:rPr lang="it-IT" sz="2200" b="1" dirty="0">
                <a:solidFill>
                  <a:srgbClr val="0070C0"/>
                </a:solidFill>
              </a:rPr>
              <a:t>seleziona il link sposta</a:t>
            </a:r>
            <a:r>
              <a:rPr lang="it-IT" sz="2200" dirty="0"/>
              <a:t>, appare la HOME PAGE con l’albero delle cartelle e delle sottocartelle; in questo caso la pagina </a:t>
            </a:r>
            <a:r>
              <a:rPr lang="it-IT" sz="2200" b="1" dirty="0">
                <a:solidFill>
                  <a:srgbClr val="00B050"/>
                </a:solidFill>
              </a:rPr>
              <a:t>mostra il messaggio </a:t>
            </a:r>
            <a:r>
              <a:rPr lang="it-IT" sz="2200" dirty="0"/>
              <a:t>“Stai spostando il documento X dalla sottocartella Y. Scegli la sottocartella di destinazione”, la sottocartella a cui appartiene il </a:t>
            </a:r>
            <a:r>
              <a:rPr lang="it-IT" sz="2200" u="sng" dirty="0"/>
              <a:t>documento da spostare NON è selezionabile</a:t>
            </a:r>
            <a:r>
              <a:rPr lang="it-IT" sz="2200" dirty="0"/>
              <a:t> e il suo </a:t>
            </a:r>
            <a:r>
              <a:rPr lang="it-IT" sz="2200" u="sng" dirty="0"/>
              <a:t>nome è evidenziato</a:t>
            </a:r>
            <a:r>
              <a:rPr lang="it-IT" sz="2200" dirty="0"/>
              <a:t> (per esempio con un colore diverso). Quando l’utente </a:t>
            </a:r>
            <a:r>
              <a:rPr lang="it-IT" sz="2200" b="1" dirty="0">
                <a:solidFill>
                  <a:srgbClr val="0070C0"/>
                </a:solidFill>
              </a:rPr>
              <a:t>seleziona la sottocartella di destinazione</a:t>
            </a:r>
            <a:r>
              <a:rPr lang="it-IT" sz="2200" dirty="0"/>
              <a:t>, il </a:t>
            </a:r>
            <a:r>
              <a:rPr lang="it-IT" sz="2400" b="1" dirty="0">
                <a:solidFill>
                  <a:srgbClr val="974806"/>
                </a:solidFill>
              </a:rPr>
              <a:t>documento è spostato </a:t>
            </a:r>
            <a:r>
              <a:rPr lang="it-IT" sz="2200" dirty="0"/>
              <a:t>dalla sottocartella di origine a quella di destinazione e appare la pagina DOCUMENTI che mostra il contenuto aggiornato della sottocartella di destinazione.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8DB6F2-3773-4FDD-834C-38ABDCFAFA9D}"/>
              </a:ext>
            </a:extLst>
          </p:cNvPr>
          <p:cNvSpPr txBox="1"/>
          <p:nvPr/>
        </p:nvSpPr>
        <p:spPr>
          <a:xfrm>
            <a:off x="792121" y="6188150"/>
            <a:ext cx="7474688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173"/>
              </a:spcAft>
              <a:buSzPts val="1100"/>
            </a:pPr>
            <a:r>
              <a:rPr lang="en-US" sz="2400" b="1" dirty="0">
                <a:solidFill>
                  <a:srgbClr val="FF0000"/>
                </a:solidFill>
              </a:rPr>
              <a:t>Pages (views)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view components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events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974806"/>
                </a:solidFill>
              </a:rPr>
              <a:t>actions</a:t>
            </a:r>
            <a:endParaRPr lang="en-US" sz="2400" b="1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173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4E6167-F090-4220-AF56-470B6703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7" y="1327759"/>
            <a:ext cx="1160012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Aggiunta delle funzionalità di aggiunta/rimozione di cartelle/sottocartelle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it-IT" sz="2000" dirty="0"/>
              <a:t> Pagina di aggiunta cartelle/sottocartelle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2000" dirty="0"/>
              <a:t> Pagina di rimozione di cartelle/sottocartelle per richiedere conferma in caso contengano documenti</a:t>
            </a:r>
            <a:br>
              <a:rPr lang="it-IT" sz="2000" dirty="0"/>
            </a:br>
            <a:r>
              <a:rPr lang="it-IT" sz="2000" dirty="0"/>
              <a:t>(la loro rimozione comporta anche la cancellazione di tutto il contenuto)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2000" dirty="0"/>
              <a:t> Aggiunta dei bottoni appositi nella HOMEPAGE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Aggiunta della funzionalità di aggiunta/rimozione dei documenti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it-IT" sz="2000" dirty="0"/>
              <a:t> Pagina contenente il </a:t>
            </a:r>
            <a:r>
              <a:rPr lang="it-IT" sz="2000" dirty="0" err="1"/>
              <a:t>form</a:t>
            </a:r>
            <a:r>
              <a:rPr lang="it-IT" sz="2000" dirty="0"/>
              <a:t> per l’aggiunta di un documento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2000" dirty="0"/>
              <a:t> Aggiunta dei bottoni appositi nella pagina DOCUMENTI</a:t>
            </a:r>
          </a:p>
        </p:txBody>
      </p:sp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0E11C06-E82E-4E89-808F-387279E4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791" y="-1359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lvl="0"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Estensione delle specifiche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0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6C4CC-D6FD-483F-9ABD-67CC316D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39" y="168926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Internazionalizzazione del contenuto con supporto per browser in lingua inglese, spagnolo o italiano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Le cartelle, le sottocartelle e i documenti vengono distinti mediante delle apposite icone ed è possibile vedere la data di creazione puntandoli con il cursore per pochi secondi.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0C8FD636-3D71-4BB2-8CDE-3BF27F549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2090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lvl="0"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Estensioni sulla view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57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3854</Words>
  <Application>Microsoft Office PowerPoint</Application>
  <PresentationFormat>Widescreen</PresentationFormat>
  <Paragraphs>279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41" baseType="lpstr">
      <vt:lpstr>AngsanaUPC</vt:lpstr>
      <vt:lpstr>Aparajita</vt:lpstr>
      <vt:lpstr>Arial</vt:lpstr>
      <vt:lpstr>Calibri</vt:lpstr>
      <vt:lpstr>Calibri Light</vt:lpstr>
      <vt:lpstr>Calisto MT</vt:lpstr>
      <vt:lpstr>Courier New</vt:lpstr>
      <vt:lpstr>Times New Roman</vt:lpstr>
      <vt:lpstr>Wingdings</vt:lpstr>
      <vt:lpstr>Tema di Office</vt:lpstr>
      <vt:lpstr> Esercizio 3: Gestione documenti     Versione pure HTML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Vincoli </vt:lpstr>
      <vt:lpstr>Analisi dei requisiti applicativi</vt:lpstr>
      <vt:lpstr>Estensione delle specifiche</vt:lpstr>
      <vt:lpstr>Estensioni sulla view</vt:lpstr>
      <vt:lpstr>Application Design</vt:lpstr>
      <vt:lpstr>Application 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Admin</dc:creator>
  <cp:lastModifiedBy>Stefano Del Tufo</cp:lastModifiedBy>
  <cp:revision>75</cp:revision>
  <dcterms:created xsi:type="dcterms:W3CDTF">2020-08-18T09:04:34Z</dcterms:created>
  <dcterms:modified xsi:type="dcterms:W3CDTF">2020-09-13T12:57:45Z</dcterms:modified>
</cp:coreProperties>
</file>