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7" r:id="rId2"/>
    <p:sldId id="261" r:id="rId3"/>
    <p:sldId id="257" r:id="rId4"/>
    <p:sldId id="258" r:id="rId5"/>
    <p:sldId id="259" r:id="rId6"/>
    <p:sldId id="262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F7DC"/>
    <a:srgbClr val="D3E3DC"/>
    <a:srgbClr val="1892BF"/>
    <a:srgbClr val="EBEBEB"/>
    <a:srgbClr val="D3DEE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45" d="100"/>
          <a:sy n="145" d="100"/>
        </p:scale>
        <p:origin x="-120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1"/>
    </mc:Choice>
    <mc:Fallback>
      <c:style val="31"/>
    </mc:Fallback>
  </mc:AlternateContent>
  <c:chart>
    <c:title>
      <c:tx>
        <c:rich>
          <a:bodyPr/>
          <a:lstStyle/>
          <a:p>
            <a:pPr>
              <a:defRPr>
                <a:effectLst/>
                <a:latin typeface="Verdana"/>
                <a:cs typeface="Verdana"/>
              </a:defRPr>
            </a:pPr>
            <a:r>
              <a:rPr lang="en-US" sz="1600" dirty="0" smtClean="0">
                <a:effectLst/>
                <a:latin typeface="Verdana"/>
                <a:cs typeface="Verdana"/>
              </a:rPr>
              <a:t>Labor</a:t>
            </a:r>
            <a:r>
              <a:rPr lang="en-US" sz="1600" baseline="0" dirty="0" smtClean="0">
                <a:effectLst/>
                <a:latin typeface="Verdana"/>
                <a:cs typeface="Verdana"/>
              </a:rPr>
              <a:t> breakdown l</a:t>
            </a:r>
            <a:r>
              <a:rPr lang="en-US" sz="1600" dirty="0" smtClean="0">
                <a:effectLst/>
                <a:latin typeface="Verdana"/>
                <a:cs typeface="Verdana"/>
              </a:rPr>
              <a:t>ast year (%)</a:t>
            </a:r>
            <a:endParaRPr lang="en-US" sz="1600" dirty="0">
              <a:effectLst/>
              <a:latin typeface="Verdana"/>
              <a:cs typeface="Verdana"/>
            </a:endParaRPr>
          </a:p>
        </c:rich>
      </c:tx>
      <c:layout>
        <c:manualLayout>
          <c:xMode val="edge"/>
          <c:yMode val="edge"/>
          <c:x val="0.203004429133858"/>
          <c:y val="0.906750246062992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Hours Last Year</c:v>
                </c:pt>
              </c:strCache>
            </c:strRef>
          </c:tx>
          <c:spPr>
            <a:solidFill>
              <a:srgbClr val="D3E3DC"/>
            </a:solidFill>
            <a:ln w="9525" cap="flat" cmpd="sng" algn="ctr">
              <a:solidFill>
                <a:srgbClr val="D3E3DC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explosion val="25"/>
          <c:dLbls>
            <c:txPr>
              <a:bodyPr/>
              <a:lstStyle/>
              <a:p>
                <a:pPr>
                  <a:defRPr sz="1200">
                    <a:latin typeface="Century Gothic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Sheet1!$A$2:$A$5</c:f>
              <c:strCache>
                <c:ptCount val="4"/>
                <c:pt idx="0">
                  <c:v>Volunteers</c:v>
                </c:pt>
                <c:pt idx="1">
                  <c:v>Full-time staff</c:v>
                </c:pt>
                <c:pt idx="2">
                  <c:v>Part-time staff</c:v>
                </c:pt>
                <c:pt idx="3">
                  <c:v>Consultants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6.2</c:v>
                </c:pt>
                <c:pt idx="1">
                  <c:v>5.2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7831F7-67EA-C643-978B-8316AE8FE2C0}" type="doc">
      <dgm:prSet loTypeId="urn:microsoft.com/office/officeart/2008/layout/NameandTitleOrganizationalChart" loCatId="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19A133AB-BF6F-9C48-BF64-0DE0E5563FE9}">
      <dgm:prSet phldrT="[Text]" custT="1"/>
      <dgm:spPr>
        <a:solidFill>
          <a:srgbClr val="D3E3DC"/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400" dirty="0" smtClean="0">
              <a:solidFill>
                <a:srgbClr val="1892BF"/>
              </a:solidFill>
              <a:latin typeface="Verdana"/>
              <a:cs typeface="Verdana"/>
            </a:rPr>
            <a:t>Jane Gregory, PhD</a:t>
          </a:r>
          <a:endParaRPr lang="en-US" sz="1400" dirty="0">
            <a:solidFill>
              <a:srgbClr val="1892BF"/>
            </a:solidFill>
            <a:latin typeface="Verdana"/>
            <a:cs typeface="Verdana"/>
          </a:endParaRPr>
        </a:p>
      </dgm:t>
    </dgm:pt>
    <dgm:pt modelId="{E2B1B58C-5262-104B-8F3D-87DB27A29490}" type="parTrans" cxnId="{E948DC40-EF88-A440-9128-C0CC63C0B0F0}">
      <dgm:prSet/>
      <dgm:spPr/>
      <dgm:t>
        <a:bodyPr/>
        <a:lstStyle/>
        <a:p>
          <a:endParaRPr lang="en-US"/>
        </a:p>
      </dgm:t>
    </dgm:pt>
    <dgm:pt modelId="{A3487AB7-A92E-5E47-81D1-65E4FE0C7E44}" type="sibTrans" cxnId="{E948DC40-EF88-A440-9128-C0CC63C0B0F0}">
      <dgm:prSet/>
      <dgm:spPr>
        <a:solidFill>
          <a:srgbClr val="FFFFFF">
            <a:alpha val="90000"/>
          </a:srgbClr>
        </a:solidFill>
        <a:ln>
          <a:solidFill>
            <a:srgbClr val="1892BF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  <a:latin typeface="Century Gothic"/>
              <a:cs typeface="Century Gothic"/>
            </a:rPr>
            <a:t>Executive Director</a:t>
          </a:r>
          <a:endParaRPr lang="en-US" dirty="0">
            <a:solidFill>
              <a:schemeClr val="tx1"/>
            </a:solidFill>
            <a:latin typeface="Century Gothic"/>
            <a:cs typeface="Century Gothic"/>
          </a:endParaRPr>
        </a:p>
      </dgm:t>
    </dgm:pt>
    <dgm:pt modelId="{6B5CABEF-A1F1-9744-B3C5-9F910D17ABC5}" type="asst">
      <dgm:prSet phldrT="[Text]" custT="1"/>
      <dgm:spPr>
        <a:solidFill>
          <a:srgbClr val="D3E3DC"/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400" dirty="0" smtClean="0">
              <a:solidFill>
                <a:srgbClr val="1892BF"/>
              </a:solidFill>
              <a:latin typeface="Verdana"/>
              <a:cs typeface="Verdana"/>
            </a:rPr>
            <a:t>Phillip </a:t>
          </a:r>
          <a:r>
            <a:rPr lang="en-US" sz="1400" dirty="0" err="1" smtClean="0">
              <a:solidFill>
                <a:srgbClr val="1892BF"/>
              </a:solidFill>
              <a:latin typeface="Verdana"/>
              <a:cs typeface="Verdana"/>
            </a:rPr>
            <a:t>Glascow</a:t>
          </a:r>
          <a:endParaRPr lang="en-US" sz="1400" dirty="0">
            <a:solidFill>
              <a:srgbClr val="1892BF"/>
            </a:solidFill>
            <a:latin typeface="Verdana"/>
            <a:cs typeface="Verdana"/>
          </a:endParaRPr>
        </a:p>
      </dgm:t>
    </dgm:pt>
    <dgm:pt modelId="{662B89A5-70E8-9B42-9AAF-550400D655BD}" type="parTrans" cxnId="{6655A337-D4DD-7445-8970-66DCE984B69D}">
      <dgm:prSet/>
      <dgm:spPr>
        <a:ln>
          <a:solidFill>
            <a:srgbClr val="D3DEE3"/>
          </a:solidFill>
        </a:ln>
      </dgm:spPr>
      <dgm:t>
        <a:bodyPr/>
        <a:lstStyle/>
        <a:p>
          <a:endParaRPr lang="en-US"/>
        </a:p>
      </dgm:t>
    </dgm:pt>
    <dgm:pt modelId="{C884F6CA-208C-C24F-A318-7EC5DBEF19C9}" type="sibTrans" cxnId="{6655A337-D4DD-7445-8970-66DCE984B69D}">
      <dgm:prSet/>
      <dgm:spPr>
        <a:solidFill>
          <a:srgbClr val="FFFFFF">
            <a:alpha val="90000"/>
          </a:srgbClr>
        </a:solidFill>
        <a:ln>
          <a:solidFill>
            <a:srgbClr val="1892BF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  <a:latin typeface="Century Gothic"/>
              <a:cs typeface="Century Gothic"/>
            </a:rPr>
            <a:t>Museum Curator</a:t>
          </a:r>
          <a:endParaRPr lang="en-US" dirty="0">
            <a:solidFill>
              <a:srgbClr val="000000"/>
            </a:solidFill>
            <a:latin typeface="Century Gothic"/>
            <a:cs typeface="Century Gothic"/>
          </a:endParaRPr>
        </a:p>
      </dgm:t>
    </dgm:pt>
    <dgm:pt modelId="{87F1A1AB-ACE9-474A-BF0F-F5879B4A4BAA}">
      <dgm:prSet phldrT="[Text]" custT="1"/>
      <dgm:spPr>
        <a:solidFill>
          <a:srgbClr val="D3E3DC"/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400" dirty="0" smtClean="0">
              <a:solidFill>
                <a:srgbClr val="1892BF"/>
              </a:solidFill>
              <a:latin typeface="Verdana"/>
              <a:cs typeface="Verdana"/>
            </a:rPr>
            <a:t>Francine </a:t>
          </a:r>
          <a:r>
            <a:rPr lang="en-US" sz="1400" dirty="0" err="1" smtClean="0">
              <a:solidFill>
                <a:srgbClr val="1892BF"/>
              </a:solidFill>
              <a:latin typeface="Verdana"/>
              <a:cs typeface="Verdana"/>
            </a:rPr>
            <a:t>Rosseau</a:t>
          </a:r>
          <a:endParaRPr lang="en-US" sz="1400" dirty="0">
            <a:solidFill>
              <a:srgbClr val="1892BF"/>
            </a:solidFill>
            <a:latin typeface="Verdana"/>
            <a:cs typeface="Verdana"/>
          </a:endParaRPr>
        </a:p>
      </dgm:t>
    </dgm:pt>
    <dgm:pt modelId="{0DC06F6C-0F62-8145-9313-178EB65C39E7}" type="parTrans" cxnId="{DF800E3C-4E48-CC41-973B-8E4E60F0A80D}">
      <dgm:prSet/>
      <dgm:spPr>
        <a:ln>
          <a:solidFill>
            <a:srgbClr val="D3DEE3"/>
          </a:solidFill>
        </a:ln>
      </dgm:spPr>
      <dgm:t>
        <a:bodyPr/>
        <a:lstStyle/>
        <a:p>
          <a:endParaRPr lang="en-US"/>
        </a:p>
      </dgm:t>
    </dgm:pt>
    <dgm:pt modelId="{78658EF0-564B-C846-86D5-26A181D22F97}" type="sibTrans" cxnId="{DF800E3C-4E48-CC41-973B-8E4E60F0A80D}">
      <dgm:prSet/>
      <dgm:spPr>
        <a:solidFill>
          <a:srgbClr val="FFFFFF">
            <a:alpha val="90000"/>
          </a:srgbClr>
        </a:solidFill>
        <a:ln>
          <a:solidFill>
            <a:srgbClr val="1892BF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  <a:latin typeface="Century Gothic"/>
              <a:cs typeface="Century Gothic"/>
            </a:rPr>
            <a:t>Public Relations</a:t>
          </a:r>
          <a:endParaRPr lang="en-US" dirty="0">
            <a:solidFill>
              <a:srgbClr val="000000"/>
            </a:solidFill>
            <a:latin typeface="Century Gothic"/>
            <a:cs typeface="Century Gothic"/>
          </a:endParaRPr>
        </a:p>
      </dgm:t>
    </dgm:pt>
    <dgm:pt modelId="{3D47D940-A1E4-0744-BDC5-ADE3A5DFAD37}">
      <dgm:prSet phldrT="[Text]" custT="1"/>
      <dgm:spPr>
        <a:solidFill>
          <a:srgbClr val="D3E3DC"/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400" dirty="0" err="1" smtClean="0">
              <a:solidFill>
                <a:srgbClr val="1892BF"/>
              </a:solidFill>
              <a:latin typeface="Verdana"/>
              <a:cs typeface="Verdana"/>
            </a:rPr>
            <a:t>Javi</a:t>
          </a:r>
          <a:r>
            <a:rPr lang="en-US" sz="1400" dirty="0" smtClean="0">
              <a:solidFill>
                <a:srgbClr val="1892BF"/>
              </a:solidFill>
              <a:latin typeface="Verdana"/>
              <a:cs typeface="Verdana"/>
            </a:rPr>
            <a:t> Yarborough</a:t>
          </a:r>
          <a:endParaRPr lang="en-US" sz="1400" dirty="0">
            <a:solidFill>
              <a:srgbClr val="1892BF"/>
            </a:solidFill>
            <a:latin typeface="Verdana"/>
            <a:cs typeface="Verdana"/>
          </a:endParaRPr>
        </a:p>
      </dgm:t>
    </dgm:pt>
    <dgm:pt modelId="{39269CC0-E630-2F4D-B917-BAB6A5489AD7}" type="parTrans" cxnId="{A5E8B182-669B-F54E-9534-4E344CD1D903}">
      <dgm:prSet/>
      <dgm:spPr>
        <a:ln>
          <a:solidFill>
            <a:srgbClr val="D3DEE3"/>
          </a:solidFill>
        </a:ln>
      </dgm:spPr>
      <dgm:t>
        <a:bodyPr/>
        <a:lstStyle/>
        <a:p>
          <a:endParaRPr lang="en-US"/>
        </a:p>
      </dgm:t>
    </dgm:pt>
    <dgm:pt modelId="{A8E0C17D-2E71-C947-9733-8DD0ABE482BD}" type="sibTrans" cxnId="{A5E8B182-669B-F54E-9534-4E344CD1D903}">
      <dgm:prSet/>
      <dgm:spPr>
        <a:solidFill>
          <a:srgbClr val="FFFFFF">
            <a:alpha val="90000"/>
          </a:srgbClr>
        </a:solidFill>
        <a:ln>
          <a:solidFill>
            <a:srgbClr val="1892BF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  <a:latin typeface="Century Gothic"/>
              <a:cs typeface="Century Gothic"/>
            </a:rPr>
            <a:t>Donor Relations</a:t>
          </a:r>
          <a:endParaRPr lang="en-US" dirty="0">
            <a:solidFill>
              <a:srgbClr val="000000"/>
            </a:solidFill>
            <a:latin typeface="Century Gothic"/>
            <a:cs typeface="Century Gothic"/>
          </a:endParaRPr>
        </a:p>
      </dgm:t>
    </dgm:pt>
    <dgm:pt modelId="{A53D55C6-F967-6348-88BB-AAFCF3807D45}">
      <dgm:prSet phldrT="[Text]" custT="1"/>
      <dgm:spPr>
        <a:solidFill>
          <a:srgbClr val="D3E3DC"/>
        </a:solidFill>
        <a:ln>
          <a:solidFill>
            <a:srgbClr val="FFFFFF"/>
          </a:solidFill>
        </a:ln>
      </dgm:spPr>
      <dgm:t>
        <a:bodyPr/>
        <a:lstStyle/>
        <a:p>
          <a:r>
            <a:rPr lang="en-US" sz="1400" dirty="0" smtClean="0">
              <a:solidFill>
                <a:srgbClr val="1892BF"/>
              </a:solidFill>
              <a:latin typeface="Verdana"/>
              <a:cs typeface="Verdana"/>
            </a:rPr>
            <a:t>Bernice </a:t>
          </a:r>
          <a:r>
            <a:rPr lang="en-US" sz="1400" dirty="0" err="1" smtClean="0">
              <a:solidFill>
                <a:srgbClr val="1892BF"/>
              </a:solidFill>
              <a:latin typeface="Verdana"/>
              <a:cs typeface="Verdana"/>
            </a:rPr>
            <a:t>Loopard</a:t>
          </a:r>
          <a:endParaRPr lang="en-US" sz="1400" dirty="0">
            <a:solidFill>
              <a:srgbClr val="1892BF"/>
            </a:solidFill>
            <a:latin typeface="Verdana"/>
            <a:cs typeface="Verdana"/>
          </a:endParaRPr>
        </a:p>
      </dgm:t>
    </dgm:pt>
    <dgm:pt modelId="{B0FA6EC5-C452-FC45-AF25-A17DC30A9C7C}" type="parTrans" cxnId="{F8B6F222-AF0E-AE4D-AD28-03F06CD93ADF}">
      <dgm:prSet/>
      <dgm:spPr>
        <a:ln>
          <a:solidFill>
            <a:srgbClr val="D3DEE3"/>
          </a:solidFill>
        </a:ln>
      </dgm:spPr>
      <dgm:t>
        <a:bodyPr/>
        <a:lstStyle/>
        <a:p>
          <a:endParaRPr lang="en-US"/>
        </a:p>
      </dgm:t>
    </dgm:pt>
    <dgm:pt modelId="{72D88210-BB01-F146-8BA4-288D7817C73F}" type="sibTrans" cxnId="{F8B6F222-AF0E-AE4D-AD28-03F06CD93ADF}">
      <dgm:prSet/>
      <dgm:spPr>
        <a:solidFill>
          <a:srgbClr val="FFFFFF">
            <a:alpha val="90000"/>
          </a:srgbClr>
        </a:solidFill>
        <a:ln>
          <a:solidFill>
            <a:srgbClr val="1892BF"/>
          </a:solidFill>
        </a:ln>
      </dgm:spPr>
      <dgm:t>
        <a:bodyPr/>
        <a:lstStyle/>
        <a:p>
          <a:r>
            <a:rPr lang="en-US" dirty="0" smtClean="0">
              <a:solidFill>
                <a:srgbClr val="000000"/>
              </a:solidFill>
              <a:latin typeface="Century Gothic"/>
              <a:cs typeface="Century Gothic"/>
            </a:rPr>
            <a:t>Volunteer </a:t>
          </a:r>
          <a:r>
            <a:rPr lang="en-US" dirty="0" err="1" smtClean="0">
              <a:solidFill>
                <a:srgbClr val="000000"/>
              </a:solidFill>
              <a:latin typeface="Century Gothic"/>
              <a:cs typeface="Century Gothic"/>
            </a:rPr>
            <a:t>Coord</a:t>
          </a:r>
          <a:r>
            <a:rPr lang="en-US" dirty="0" smtClean="0"/>
            <a:t>.</a:t>
          </a:r>
          <a:endParaRPr lang="en-US" dirty="0"/>
        </a:p>
      </dgm:t>
    </dgm:pt>
    <dgm:pt modelId="{2E8B658D-186E-5440-831D-328E36EC55A3}" type="pres">
      <dgm:prSet presAssocID="{787831F7-67EA-C643-978B-8316AE8FE2C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6D7B878-7D39-5145-A629-BD51E44E66C2}" type="pres">
      <dgm:prSet presAssocID="{19A133AB-BF6F-9C48-BF64-0DE0E5563FE9}" presName="hierRoot1" presStyleCnt="0">
        <dgm:presLayoutVars>
          <dgm:hierBranch val="init"/>
        </dgm:presLayoutVars>
      </dgm:prSet>
      <dgm:spPr/>
    </dgm:pt>
    <dgm:pt modelId="{A3DA4074-C9A4-D44D-B269-DA614DAA2D95}" type="pres">
      <dgm:prSet presAssocID="{19A133AB-BF6F-9C48-BF64-0DE0E5563FE9}" presName="rootComposite1" presStyleCnt="0"/>
      <dgm:spPr/>
    </dgm:pt>
    <dgm:pt modelId="{BB757400-8FAE-6746-870C-62C9D3911E2F}" type="pres">
      <dgm:prSet presAssocID="{19A133AB-BF6F-9C48-BF64-0DE0E5563FE9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1B688ADA-0770-3849-9E9B-61457D98E227}" type="pres">
      <dgm:prSet presAssocID="{19A133AB-BF6F-9C48-BF64-0DE0E5563FE9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73C41E0-64ED-DB4E-942E-6953396ED91F}" type="pres">
      <dgm:prSet presAssocID="{19A133AB-BF6F-9C48-BF64-0DE0E5563FE9}" presName="rootConnector1" presStyleLbl="node1" presStyleIdx="0" presStyleCnt="3"/>
      <dgm:spPr/>
      <dgm:t>
        <a:bodyPr/>
        <a:lstStyle/>
        <a:p>
          <a:endParaRPr lang="en-US"/>
        </a:p>
      </dgm:t>
    </dgm:pt>
    <dgm:pt modelId="{87E21059-4BCF-3E41-A963-9AEB602A029F}" type="pres">
      <dgm:prSet presAssocID="{19A133AB-BF6F-9C48-BF64-0DE0E5563FE9}" presName="hierChild2" presStyleCnt="0"/>
      <dgm:spPr/>
    </dgm:pt>
    <dgm:pt modelId="{B4E27C7F-9987-D44E-8C61-438171A91471}" type="pres">
      <dgm:prSet presAssocID="{0DC06F6C-0F62-8145-9313-178EB65C39E7}" presName="Name37" presStyleLbl="parChTrans1D2" presStyleIdx="0" presStyleCnt="4"/>
      <dgm:spPr/>
      <dgm:t>
        <a:bodyPr/>
        <a:lstStyle/>
        <a:p>
          <a:endParaRPr lang="en-US"/>
        </a:p>
      </dgm:t>
    </dgm:pt>
    <dgm:pt modelId="{FFFABD42-DFFE-6142-AF8E-8C715BD13B59}" type="pres">
      <dgm:prSet presAssocID="{87F1A1AB-ACE9-474A-BF0F-F5879B4A4BAA}" presName="hierRoot2" presStyleCnt="0">
        <dgm:presLayoutVars>
          <dgm:hierBranch val="init"/>
        </dgm:presLayoutVars>
      </dgm:prSet>
      <dgm:spPr/>
    </dgm:pt>
    <dgm:pt modelId="{881DF185-09A5-4742-96D1-E8CC867B56C3}" type="pres">
      <dgm:prSet presAssocID="{87F1A1AB-ACE9-474A-BF0F-F5879B4A4BAA}" presName="rootComposite" presStyleCnt="0"/>
      <dgm:spPr/>
    </dgm:pt>
    <dgm:pt modelId="{1DF2AD7C-1E7B-B642-AB19-C6336FBC9437}" type="pres">
      <dgm:prSet presAssocID="{87F1A1AB-ACE9-474A-BF0F-F5879B4A4BAA}" presName="rootText" presStyleLbl="node1" presStyleIdx="0" presStyleCnt="3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DFCB79BD-355F-0A45-B873-A364EDFA8131}" type="pres">
      <dgm:prSet presAssocID="{87F1A1AB-ACE9-474A-BF0F-F5879B4A4BAA}" presName="titleText2" presStyleLbl="fgAcc1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AE63473-B120-6A4F-B6D4-F1D498956F86}" type="pres">
      <dgm:prSet presAssocID="{87F1A1AB-ACE9-474A-BF0F-F5879B4A4BAA}" presName="rootConnector" presStyleLbl="node2" presStyleIdx="0" presStyleCnt="0"/>
      <dgm:spPr/>
      <dgm:t>
        <a:bodyPr/>
        <a:lstStyle/>
        <a:p>
          <a:endParaRPr lang="en-US"/>
        </a:p>
      </dgm:t>
    </dgm:pt>
    <dgm:pt modelId="{C9092207-F65E-3F4B-8AC6-7F670D2D8A14}" type="pres">
      <dgm:prSet presAssocID="{87F1A1AB-ACE9-474A-BF0F-F5879B4A4BAA}" presName="hierChild4" presStyleCnt="0"/>
      <dgm:spPr/>
    </dgm:pt>
    <dgm:pt modelId="{9E067F8A-F83E-8F4B-9210-7DBA840495F4}" type="pres">
      <dgm:prSet presAssocID="{87F1A1AB-ACE9-474A-BF0F-F5879B4A4BAA}" presName="hierChild5" presStyleCnt="0"/>
      <dgm:spPr/>
    </dgm:pt>
    <dgm:pt modelId="{A52F118F-977C-DE40-A498-40D086EF38F7}" type="pres">
      <dgm:prSet presAssocID="{39269CC0-E630-2F4D-B917-BAB6A5489AD7}" presName="Name37" presStyleLbl="parChTrans1D2" presStyleIdx="1" presStyleCnt="4"/>
      <dgm:spPr/>
      <dgm:t>
        <a:bodyPr/>
        <a:lstStyle/>
        <a:p>
          <a:endParaRPr lang="en-US"/>
        </a:p>
      </dgm:t>
    </dgm:pt>
    <dgm:pt modelId="{030BB236-3F80-B64D-A121-DC454396F749}" type="pres">
      <dgm:prSet presAssocID="{3D47D940-A1E4-0744-BDC5-ADE3A5DFAD37}" presName="hierRoot2" presStyleCnt="0">
        <dgm:presLayoutVars>
          <dgm:hierBranch val="init"/>
        </dgm:presLayoutVars>
      </dgm:prSet>
      <dgm:spPr/>
    </dgm:pt>
    <dgm:pt modelId="{71FE2C51-5CA3-4D42-8A77-1A250AF74A05}" type="pres">
      <dgm:prSet presAssocID="{3D47D940-A1E4-0744-BDC5-ADE3A5DFAD37}" presName="rootComposite" presStyleCnt="0"/>
      <dgm:spPr/>
    </dgm:pt>
    <dgm:pt modelId="{DEEBC21A-DEE6-214C-B4F4-65CA17850EEA}" type="pres">
      <dgm:prSet presAssocID="{3D47D940-A1E4-0744-BDC5-ADE3A5DFAD37}" presName="rootText" presStyleLbl="node1" presStyleIdx="1" presStyleCnt="3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E1D49EF9-38C8-184A-A902-4F85E927255F}" type="pres">
      <dgm:prSet presAssocID="{3D47D940-A1E4-0744-BDC5-ADE3A5DFAD37}" presName="titleText2" presStyleLbl="fgAcc1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CE516DD-5397-9243-816C-BC463D6F7921}" type="pres">
      <dgm:prSet presAssocID="{3D47D940-A1E4-0744-BDC5-ADE3A5DFAD37}" presName="rootConnector" presStyleLbl="node2" presStyleIdx="0" presStyleCnt="0"/>
      <dgm:spPr/>
      <dgm:t>
        <a:bodyPr/>
        <a:lstStyle/>
        <a:p>
          <a:endParaRPr lang="en-US"/>
        </a:p>
      </dgm:t>
    </dgm:pt>
    <dgm:pt modelId="{EBAAC490-9E50-DC42-8C67-B987B0D2A26B}" type="pres">
      <dgm:prSet presAssocID="{3D47D940-A1E4-0744-BDC5-ADE3A5DFAD37}" presName="hierChild4" presStyleCnt="0"/>
      <dgm:spPr/>
    </dgm:pt>
    <dgm:pt modelId="{2975B251-1707-C644-B71E-0250C37DDE8C}" type="pres">
      <dgm:prSet presAssocID="{3D47D940-A1E4-0744-BDC5-ADE3A5DFAD37}" presName="hierChild5" presStyleCnt="0"/>
      <dgm:spPr/>
    </dgm:pt>
    <dgm:pt modelId="{E34D6396-D939-B04C-9893-8FB2ADF10D27}" type="pres">
      <dgm:prSet presAssocID="{B0FA6EC5-C452-FC45-AF25-A17DC30A9C7C}" presName="Name37" presStyleLbl="parChTrans1D2" presStyleIdx="2" presStyleCnt="4"/>
      <dgm:spPr/>
      <dgm:t>
        <a:bodyPr/>
        <a:lstStyle/>
        <a:p>
          <a:endParaRPr lang="en-US"/>
        </a:p>
      </dgm:t>
    </dgm:pt>
    <dgm:pt modelId="{08A217CA-4761-FE4B-83DF-7E9F90EDB8F3}" type="pres">
      <dgm:prSet presAssocID="{A53D55C6-F967-6348-88BB-AAFCF3807D45}" presName="hierRoot2" presStyleCnt="0">
        <dgm:presLayoutVars>
          <dgm:hierBranch val="init"/>
        </dgm:presLayoutVars>
      </dgm:prSet>
      <dgm:spPr/>
    </dgm:pt>
    <dgm:pt modelId="{0E2031CD-2C0D-7846-9BB9-527C6F544D56}" type="pres">
      <dgm:prSet presAssocID="{A53D55C6-F967-6348-88BB-AAFCF3807D45}" presName="rootComposite" presStyleCnt="0"/>
      <dgm:spPr/>
    </dgm:pt>
    <dgm:pt modelId="{88B223E2-9A01-C24C-A6A8-430EF11C22DE}" type="pres">
      <dgm:prSet presAssocID="{A53D55C6-F967-6348-88BB-AAFCF3807D45}" presName="rootText" presStyleLbl="node1" presStyleIdx="2" presStyleCnt="3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0834EFE8-5CCF-5B4E-9679-D0D50B3D7723}" type="pres">
      <dgm:prSet presAssocID="{A53D55C6-F967-6348-88BB-AAFCF3807D45}" presName="titleText2" presStyleLbl="fgAcc1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E2B1102-613C-184B-B0FA-1A4477A11D69}" type="pres">
      <dgm:prSet presAssocID="{A53D55C6-F967-6348-88BB-AAFCF3807D45}" presName="rootConnector" presStyleLbl="node2" presStyleIdx="0" presStyleCnt="0"/>
      <dgm:spPr/>
      <dgm:t>
        <a:bodyPr/>
        <a:lstStyle/>
        <a:p>
          <a:endParaRPr lang="en-US"/>
        </a:p>
      </dgm:t>
    </dgm:pt>
    <dgm:pt modelId="{2FC8BED3-61FB-E043-BB6B-AD07CD4AFE9E}" type="pres">
      <dgm:prSet presAssocID="{A53D55C6-F967-6348-88BB-AAFCF3807D45}" presName="hierChild4" presStyleCnt="0"/>
      <dgm:spPr/>
    </dgm:pt>
    <dgm:pt modelId="{D93CAFA6-DFB1-9544-AD11-0A03AD4BFF8E}" type="pres">
      <dgm:prSet presAssocID="{A53D55C6-F967-6348-88BB-AAFCF3807D45}" presName="hierChild5" presStyleCnt="0"/>
      <dgm:spPr/>
    </dgm:pt>
    <dgm:pt modelId="{C194AAF0-0427-1740-AB2D-A7EFD96EDC5C}" type="pres">
      <dgm:prSet presAssocID="{19A133AB-BF6F-9C48-BF64-0DE0E5563FE9}" presName="hierChild3" presStyleCnt="0"/>
      <dgm:spPr/>
    </dgm:pt>
    <dgm:pt modelId="{3CD6D53B-6BD0-5240-A626-90E70652D219}" type="pres">
      <dgm:prSet presAssocID="{662B89A5-70E8-9B42-9AAF-550400D655BD}" presName="Name96" presStyleLbl="parChTrans1D2" presStyleIdx="3" presStyleCnt="4"/>
      <dgm:spPr/>
      <dgm:t>
        <a:bodyPr/>
        <a:lstStyle/>
        <a:p>
          <a:endParaRPr lang="en-US"/>
        </a:p>
      </dgm:t>
    </dgm:pt>
    <dgm:pt modelId="{C793B2D2-157F-9447-9288-CC02D2A59BEC}" type="pres">
      <dgm:prSet presAssocID="{6B5CABEF-A1F1-9744-B3C5-9F910D17ABC5}" presName="hierRoot3" presStyleCnt="0">
        <dgm:presLayoutVars>
          <dgm:hierBranch val="init"/>
        </dgm:presLayoutVars>
      </dgm:prSet>
      <dgm:spPr/>
    </dgm:pt>
    <dgm:pt modelId="{E0706059-1EF8-6D40-8C96-ABEB3814EC5F}" type="pres">
      <dgm:prSet presAssocID="{6B5CABEF-A1F1-9744-B3C5-9F910D17ABC5}" presName="rootComposite3" presStyleCnt="0"/>
      <dgm:spPr/>
    </dgm:pt>
    <dgm:pt modelId="{C834162A-61B4-3F4A-A745-3DFC7D18BC42}" type="pres">
      <dgm:prSet presAssocID="{6B5CABEF-A1F1-9744-B3C5-9F910D17ABC5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EC881F-48CA-FD41-A291-8234D16F5846}" type="pres">
      <dgm:prSet presAssocID="{6B5CABEF-A1F1-9744-B3C5-9F910D17ABC5}" presName="titleText3" presStyleLbl="fgAcc2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F16B4AB-A529-114B-AD49-FF816849B23C}" type="pres">
      <dgm:prSet presAssocID="{6B5CABEF-A1F1-9744-B3C5-9F910D17ABC5}" presName="rootConnector3" presStyleLbl="asst1" presStyleIdx="0" presStyleCnt="1"/>
      <dgm:spPr/>
      <dgm:t>
        <a:bodyPr/>
        <a:lstStyle/>
        <a:p>
          <a:endParaRPr lang="en-US"/>
        </a:p>
      </dgm:t>
    </dgm:pt>
    <dgm:pt modelId="{FAC504F5-4D73-F24E-A443-C180464D460B}" type="pres">
      <dgm:prSet presAssocID="{6B5CABEF-A1F1-9744-B3C5-9F910D17ABC5}" presName="hierChild6" presStyleCnt="0"/>
      <dgm:spPr/>
    </dgm:pt>
    <dgm:pt modelId="{526A1402-2529-744A-B893-DE107B7A1DD6}" type="pres">
      <dgm:prSet presAssocID="{6B5CABEF-A1F1-9744-B3C5-9F910D17ABC5}" presName="hierChild7" presStyleCnt="0"/>
      <dgm:spPr/>
    </dgm:pt>
  </dgm:ptLst>
  <dgm:cxnLst>
    <dgm:cxn modelId="{D4163538-9F32-BB4A-8907-D8C3B9361804}" type="presOf" srcId="{A53D55C6-F967-6348-88BB-AAFCF3807D45}" destId="{8E2B1102-613C-184B-B0FA-1A4477A11D69}" srcOrd="1" destOrd="0" presId="urn:microsoft.com/office/officeart/2008/layout/NameandTitleOrganizationalChart"/>
    <dgm:cxn modelId="{7AB1CB89-65EB-0F48-8FB0-8C825D6D08DB}" type="presOf" srcId="{3D47D940-A1E4-0744-BDC5-ADE3A5DFAD37}" destId="{DEEBC21A-DEE6-214C-B4F4-65CA17850EEA}" srcOrd="0" destOrd="0" presId="urn:microsoft.com/office/officeart/2008/layout/NameandTitleOrganizationalChart"/>
    <dgm:cxn modelId="{3BEFE23E-24F7-364B-AA6E-A301DF07328C}" type="presOf" srcId="{787831F7-67EA-C643-978B-8316AE8FE2C0}" destId="{2E8B658D-186E-5440-831D-328E36EC55A3}" srcOrd="0" destOrd="0" presId="urn:microsoft.com/office/officeart/2008/layout/NameandTitleOrganizationalChart"/>
    <dgm:cxn modelId="{C692F95E-EDC1-4C49-B182-7B96B65B5FAF}" type="presOf" srcId="{19A133AB-BF6F-9C48-BF64-0DE0E5563FE9}" destId="{BB757400-8FAE-6746-870C-62C9D3911E2F}" srcOrd="0" destOrd="0" presId="urn:microsoft.com/office/officeart/2008/layout/NameandTitleOrganizationalChart"/>
    <dgm:cxn modelId="{789BF320-863F-9E4E-8A12-22B9CEA1EFD8}" type="presOf" srcId="{662B89A5-70E8-9B42-9AAF-550400D655BD}" destId="{3CD6D53B-6BD0-5240-A626-90E70652D219}" srcOrd="0" destOrd="0" presId="urn:microsoft.com/office/officeart/2008/layout/NameandTitleOrganizationalChart"/>
    <dgm:cxn modelId="{E4194F91-6D6F-9C40-AB26-742581CBBC12}" type="presOf" srcId="{6B5CABEF-A1F1-9744-B3C5-9F910D17ABC5}" destId="{6F16B4AB-A529-114B-AD49-FF816849B23C}" srcOrd="1" destOrd="0" presId="urn:microsoft.com/office/officeart/2008/layout/NameandTitleOrganizationalChart"/>
    <dgm:cxn modelId="{37262AE9-2235-2A4C-98F3-EEA867FF95C6}" type="presOf" srcId="{72D88210-BB01-F146-8BA4-288D7817C73F}" destId="{0834EFE8-5CCF-5B4E-9679-D0D50B3D7723}" srcOrd="0" destOrd="0" presId="urn:microsoft.com/office/officeart/2008/layout/NameandTitleOrganizationalChart"/>
    <dgm:cxn modelId="{F8B6F222-AF0E-AE4D-AD28-03F06CD93ADF}" srcId="{19A133AB-BF6F-9C48-BF64-0DE0E5563FE9}" destId="{A53D55C6-F967-6348-88BB-AAFCF3807D45}" srcOrd="3" destOrd="0" parTransId="{B0FA6EC5-C452-FC45-AF25-A17DC30A9C7C}" sibTransId="{72D88210-BB01-F146-8BA4-288D7817C73F}"/>
    <dgm:cxn modelId="{4369701B-A67B-F44B-9E6E-F05E63250A33}" type="presOf" srcId="{0DC06F6C-0F62-8145-9313-178EB65C39E7}" destId="{B4E27C7F-9987-D44E-8C61-438171A91471}" srcOrd="0" destOrd="0" presId="urn:microsoft.com/office/officeart/2008/layout/NameandTitleOrganizationalChart"/>
    <dgm:cxn modelId="{6655A337-D4DD-7445-8970-66DCE984B69D}" srcId="{19A133AB-BF6F-9C48-BF64-0DE0E5563FE9}" destId="{6B5CABEF-A1F1-9744-B3C5-9F910D17ABC5}" srcOrd="0" destOrd="0" parTransId="{662B89A5-70E8-9B42-9AAF-550400D655BD}" sibTransId="{C884F6CA-208C-C24F-A318-7EC5DBEF19C9}"/>
    <dgm:cxn modelId="{3AAB3B0B-015A-D648-8651-4CE10B16868D}" type="presOf" srcId="{C884F6CA-208C-C24F-A318-7EC5DBEF19C9}" destId="{C5EC881F-48CA-FD41-A291-8234D16F5846}" srcOrd="0" destOrd="0" presId="urn:microsoft.com/office/officeart/2008/layout/NameandTitleOrganizationalChart"/>
    <dgm:cxn modelId="{3B29D263-04B9-C346-BD82-11C5029A6A04}" type="presOf" srcId="{87F1A1AB-ACE9-474A-BF0F-F5879B4A4BAA}" destId="{1DF2AD7C-1E7B-B642-AB19-C6336FBC9437}" srcOrd="0" destOrd="0" presId="urn:microsoft.com/office/officeart/2008/layout/NameandTitleOrganizationalChart"/>
    <dgm:cxn modelId="{0A92F60D-09F8-AA4D-9EDA-D7B8729E0DC7}" type="presOf" srcId="{19A133AB-BF6F-9C48-BF64-0DE0E5563FE9}" destId="{573C41E0-64ED-DB4E-942E-6953396ED91F}" srcOrd="1" destOrd="0" presId="urn:microsoft.com/office/officeart/2008/layout/NameandTitleOrganizationalChart"/>
    <dgm:cxn modelId="{FA62CA39-C59D-F74A-9CD1-3915A62229F2}" type="presOf" srcId="{78658EF0-564B-C846-86D5-26A181D22F97}" destId="{DFCB79BD-355F-0A45-B873-A364EDFA8131}" srcOrd="0" destOrd="0" presId="urn:microsoft.com/office/officeart/2008/layout/NameandTitleOrganizationalChart"/>
    <dgm:cxn modelId="{E948DC40-EF88-A440-9128-C0CC63C0B0F0}" srcId="{787831F7-67EA-C643-978B-8316AE8FE2C0}" destId="{19A133AB-BF6F-9C48-BF64-0DE0E5563FE9}" srcOrd="0" destOrd="0" parTransId="{E2B1B58C-5262-104B-8F3D-87DB27A29490}" sibTransId="{A3487AB7-A92E-5E47-81D1-65E4FE0C7E44}"/>
    <dgm:cxn modelId="{04F4A9BB-7E3E-9D44-84F4-FFDF0D6661E7}" type="presOf" srcId="{39269CC0-E630-2F4D-B917-BAB6A5489AD7}" destId="{A52F118F-977C-DE40-A498-40D086EF38F7}" srcOrd="0" destOrd="0" presId="urn:microsoft.com/office/officeart/2008/layout/NameandTitleOrganizationalChart"/>
    <dgm:cxn modelId="{A5E8B182-669B-F54E-9534-4E344CD1D903}" srcId="{19A133AB-BF6F-9C48-BF64-0DE0E5563FE9}" destId="{3D47D940-A1E4-0744-BDC5-ADE3A5DFAD37}" srcOrd="2" destOrd="0" parTransId="{39269CC0-E630-2F4D-B917-BAB6A5489AD7}" sibTransId="{A8E0C17D-2E71-C947-9733-8DD0ABE482BD}"/>
    <dgm:cxn modelId="{38AAA845-4194-3A46-9053-07C96D84FA09}" type="presOf" srcId="{87F1A1AB-ACE9-474A-BF0F-F5879B4A4BAA}" destId="{AAE63473-B120-6A4F-B6D4-F1D498956F86}" srcOrd="1" destOrd="0" presId="urn:microsoft.com/office/officeart/2008/layout/NameandTitleOrganizationalChart"/>
    <dgm:cxn modelId="{E9307404-A92F-6245-8D09-4ED48046FDA6}" type="presOf" srcId="{A3487AB7-A92E-5E47-81D1-65E4FE0C7E44}" destId="{1B688ADA-0770-3849-9E9B-61457D98E227}" srcOrd="0" destOrd="0" presId="urn:microsoft.com/office/officeart/2008/layout/NameandTitleOrganizationalChart"/>
    <dgm:cxn modelId="{8FB8BD2C-E365-F649-9589-16FB288846B3}" type="presOf" srcId="{A8E0C17D-2E71-C947-9733-8DD0ABE482BD}" destId="{E1D49EF9-38C8-184A-A902-4F85E927255F}" srcOrd="0" destOrd="0" presId="urn:microsoft.com/office/officeart/2008/layout/NameandTitleOrganizationalChart"/>
    <dgm:cxn modelId="{650C6CE7-AEA6-A94C-8DFA-FEE68DEB0808}" type="presOf" srcId="{A53D55C6-F967-6348-88BB-AAFCF3807D45}" destId="{88B223E2-9A01-C24C-A6A8-430EF11C22DE}" srcOrd="0" destOrd="0" presId="urn:microsoft.com/office/officeart/2008/layout/NameandTitleOrganizationalChart"/>
    <dgm:cxn modelId="{63A0214C-9244-D940-8862-2AF7E0F889FA}" type="presOf" srcId="{3D47D940-A1E4-0744-BDC5-ADE3A5DFAD37}" destId="{5CE516DD-5397-9243-816C-BC463D6F7921}" srcOrd="1" destOrd="0" presId="urn:microsoft.com/office/officeart/2008/layout/NameandTitleOrganizationalChart"/>
    <dgm:cxn modelId="{42E2BE59-5B46-1242-AA4A-E62BF7FCB254}" type="presOf" srcId="{B0FA6EC5-C452-FC45-AF25-A17DC30A9C7C}" destId="{E34D6396-D939-B04C-9893-8FB2ADF10D27}" srcOrd="0" destOrd="0" presId="urn:microsoft.com/office/officeart/2008/layout/NameandTitleOrganizationalChart"/>
    <dgm:cxn modelId="{DF800E3C-4E48-CC41-973B-8E4E60F0A80D}" srcId="{19A133AB-BF6F-9C48-BF64-0DE0E5563FE9}" destId="{87F1A1AB-ACE9-474A-BF0F-F5879B4A4BAA}" srcOrd="1" destOrd="0" parTransId="{0DC06F6C-0F62-8145-9313-178EB65C39E7}" sibTransId="{78658EF0-564B-C846-86D5-26A181D22F97}"/>
    <dgm:cxn modelId="{A1B82A9F-83C5-114F-9D6A-FAA1C30A4603}" type="presOf" srcId="{6B5CABEF-A1F1-9744-B3C5-9F910D17ABC5}" destId="{C834162A-61B4-3F4A-A745-3DFC7D18BC42}" srcOrd="0" destOrd="0" presId="urn:microsoft.com/office/officeart/2008/layout/NameandTitleOrganizationalChart"/>
    <dgm:cxn modelId="{5B5555DA-ECC7-1D4F-AE05-F34FCBBC5BB5}" type="presParOf" srcId="{2E8B658D-186E-5440-831D-328E36EC55A3}" destId="{A6D7B878-7D39-5145-A629-BD51E44E66C2}" srcOrd="0" destOrd="0" presId="urn:microsoft.com/office/officeart/2008/layout/NameandTitleOrganizationalChart"/>
    <dgm:cxn modelId="{D17CAE75-61F8-8142-9B58-2D86E58A3189}" type="presParOf" srcId="{A6D7B878-7D39-5145-A629-BD51E44E66C2}" destId="{A3DA4074-C9A4-D44D-B269-DA614DAA2D95}" srcOrd="0" destOrd="0" presId="urn:microsoft.com/office/officeart/2008/layout/NameandTitleOrganizationalChart"/>
    <dgm:cxn modelId="{AEDA5F51-968B-314E-8075-403CC903D0A8}" type="presParOf" srcId="{A3DA4074-C9A4-D44D-B269-DA614DAA2D95}" destId="{BB757400-8FAE-6746-870C-62C9D3911E2F}" srcOrd="0" destOrd="0" presId="urn:microsoft.com/office/officeart/2008/layout/NameandTitleOrganizationalChart"/>
    <dgm:cxn modelId="{63CA1C7D-2E0E-974B-9CE8-7CC97EC8D26B}" type="presParOf" srcId="{A3DA4074-C9A4-D44D-B269-DA614DAA2D95}" destId="{1B688ADA-0770-3849-9E9B-61457D98E227}" srcOrd="1" destOrd="0" presId="urn:microsoft.com/office/officeart/2008/layout/NameandTitleOrganizationalChart"/>
    <dgm:cxn modelId="{7B200C2C-E6BF-C14C-B0FC-B8EB6F37FA15}" type="presParOf" srcId="{A3DA4074-C9A4-D44D-B269-DA614DAA2D95}" destId="{573C41E0-64ED-DB4E-942E-6953396ED91F}" srcOrd="2" destOrd="0" presId="urn:microsoft.com/office/officeart/2008/layout/NameandTitleOrganizationalChart"/>
    <dgm:cxn modelId="{DDDB3305-52AD-F543-8DE7-5CA48DA45006}" type="presParOf" srcId="{A6D7B878-7D39-5145-A629-BD51E44E66C2}" destId="{87E21059-4BCF-3E41-A963-9AEB602A029F}" srcOrd="1" destOrd="0" presId="urn:microsoft.com/office/officeart/2008/layout/NameandTitleOrganizationalChart"/>
    <dgm:cxn modelId="{D5A1EE97-6D79-D644-8ABD-5CBEADEECA71}" type="presParOf" srcId="{87E21059-4BCF-3E41-A963-9AEB602A029F}" destId="{B4E27C7F-9987-D44E-8C61-438171A91471}" srcOrd="0" destOrd="0" presId="urn:microsoft.com/office/officeart/2008/layout/NameandTitleOrganizationalChart"/>
    <dgm:cxn modelId="{410465F1-FE0F-1D4D-9761-6DD2A31250FB}" type="presParOf" srcId="{87E21059-4BCF-3E41-A963-9AEB602A029F}" destId="{FFFABD42-DFFE-6142-AF8E-8C715BD13B59}" srcOrd="1" destOrd="0" presId="urn:microsoft.com/office/officeart/2008/layout/NameandTitleOrganizationalChart"/>
    <dgm:cxn modelId="{F217878A-4E4F-624B-9174-B45C25521C1A}" type="presParOf" srcId="{FFFABD42-DFFE-6142-AF8E-8C715BD13B59}" destId="{881DF185-09A5-4742-96D1-E8CC867B56C3}" srcOrd="0" destOrd="0" presId="urn:microsoft.com/office/officeart/2008/layout/NameandTitleOrganizationalChart"/>
    <dgm:cxn modelId="{D2C4FA2D-51E6-644F-AF1F-2B8862A85279}" type="presParOf" srcId="{881DF185-09A5-4742-96D1-E8CC867B56C3}" destId="{1DF2AD7C-1E7B-B642-AB19-C6336FBC9437}" srcOrd="0" destOrd="0" presId="urn:microsoft.com/office/officeart/2008/layout/NameandTitleOrganizationalChart"/>
    <dgm:cxn modelId="{298986CC-8A76-1247-B6DF-196E14F28734}" type="presParOf" srcId="{881DF185-09A5-4742-96D1-E8CC867B56C3}" destId="{DFCB79BD-355F-0A45-B873-A364EDFA8131}" srcOrd="1" destOrd="0" presId="urn:microsoft.com/office/officeart/2008/layout/NameandTitleOrganizationalChart"/>
    <dgm:cxn modelId="{F1FDCF7C-6862-984B-9AD7-AD93900D0295}" type="presParOf" srcId="{881DF185-09A5-4742-96D1-E8CC867B56C3}" destId="{AAE63473-B120-6A4F-B6D4-F1D498956F86}" srcOrd="2" destOrd="0" presId="urn:microsoft.com/office/officeart/2008/layout/NameandTitleOrganizationalChart"/>
    <dgm:cxn modelId="{48843F27-5763-0942-8D75-3145706511EE}" type="presParOf" srcId="{FFFABD42-DFFE-6142-AF8E-8C715BD13B59}" destId="{C9092207-F65E-3F4B-8AC6-7F670D2D8A14}" srcOrd="1" destOrd="0" presId="urn:microsoft.com/office/officeart/2008/layout/NameandTitleOrganizationalChart"/>
    <dgm:cxn modelId="{6D988D65-E86D-1B4E-A6C8-53CD3B0D14C0}" type="presParOf" srcId="{FFFABD42-DFFE-6142-AF8E-8C715BD13B59}" destId="{9E067F8A-F83E-8F4B-9210-7DBA840495F4}" srcOrd="2" destOrd="0" presId="urn:microsoft.com/office/officeart/2008/layout/NameandTitleOrganizationalChart"/>
    <dgm:cxn modelId="{5504B27B-D394-6345-BFB7-83E785D11FF0}" type="presParOf" srcId="{87E21059-4BCF-3E41-A963-9AEB602A029F}" destId="{A52F118F-977C-DE40-A498-40D086EF38F7}" srcOrd="2" destOrd="0" presId="urn:microsoft.com/office/officeart/2008/layout/NameandTitleOrganizationalChart"/>
    <dgm:cxn modelId="{54006053-EBFC-4446-8E5E-8DAFAB22EA95}" type="presParOf" srcId="{87E21059-4BCF-3E41-A963-9AEB602A029F}" destId="{030BB236-3F80-B64D-A121-DC454396F749}" srcOrd="3" destOrd="0" presId="urn:microsoft.com/office/officeart/2008/layout/NameandTitleOrganizationalChart"/>
    <dgm:cxn modelId="{68AAFDDA-868B-364A-BCC2-BA4C62BD3552}" type="presParOf" srcId="{030BB236-3F80-B64D-A121-DC454396F749}" destId="{71FE2C51-5CA3-4D42-8A77-1A250AF74A05}" srcOrd="0" destOrd="0" presId="urn:microsoft.com/office/officeart/2008/layout/NameandTitleOrganizationalChart"/>
    <dgm:cxn modelId="{4BA43BC3-F891-B942-9D37-0720ED82202A}" type="presParOf" srcId="{71FE2C51-5CA3-4D42-8A77-1A250AF74A05}" destId="{DEEBC21A-DEE6-214C-B4F4-65CA17850EEA}" srcOrd="0" destOrd="0" presId="urn:microsoft.com/office/officeart/2008/layout/NameandTitleOrganizationalChart"/>
    <dgm:cxn modelId="{C224F72C-F9C2-B64E-91F6-C05929FD8ADD}" type="presParOf" srcId="{71FE2C51-5CA3-4D42-8A77-1A250AF74A05}" destId="{E1D49EF9-38C8-184A-A902-4F85E927255F}" srcOrd="1" destOrd="0" presId="urn:microsoft.com/office/officeart/2008/layout/NameandTitleOrganizationalChart"/>
    <dgm:cxn modelId="{63105FDF-33BD-E049-9BFA-972577C196B9}" type="presParOf" srcId="{71FE2C51-5CA3-4D42-8A77-1A250AF74A05}" destId="{5CE516DD-5397-9243-816C-BC463D6F7921}" srcOrd="2" destOrd="0" presId="urn:microsoft.com/office/officeart/2008/layout/NameandTitleOrganizationalChart"/>
    <dgm:cxn modelId="{3225D83B-9867-0048-B3DB-5F86A9CD41C5}" type="presParOf" srcId="{030BB236-3F80-B64D-A121-DC454396F749}" destId="{EBAAC490-9E50-DC42-8C67-B987B0D2A26B}" srcOrd="1" destOrd="0" presId="urn:microsoft.com/office/officeart/2008/layout/NameandTitleOrganizationalChart"/>
    <dgm:cxn modelId="{4099D370-5196-A444-A0F2-9A97B6B674EA}" type="presParOf" srcId="{030BB236-3F80-B64D-A121-DC454396F749}" destId="{2975B251-1707-C644-B71E-0250C37DDE8C}" srcOrd="2" destOrd="0" presId="urn:microsoft.com/office/officeart/2008/layout/NameandTitleOrganizationalChart"/>
    <dgm:cxn modelId="{9F7A22D7-759D-7240-891B-86319739CFD3}" type="presParOf" srcId="{87E21059-4BCF-3E41-A963-9AEB602A029F}" destId="{E34D6396-D939-B04C-9893-8FB2ADF10D27}" srcOrd="4" destOrd="0" presId="urn:microsoft.com/office/officeart/2008/layout/NameandTitleOrganizationalChart"/>
    <dgm:cxn modelId="{6C309B03-EC8B-BD4E-8A52-6934AFE42177}" type="presParOf" srcId="{87E21059-4BCF-3E41-A963-9AEB602A029F}" destId="{08A217CA-4761-FE4B-83DF-7E9F90EDB8F3}" srcOrd="5" destOrd="0" presId="urn:microsoft.com/office/officeart/2008/layout/NameandTitleOrganizationalChart"/>
    <dgm:cxn modelId="{4117AD9B-FAEA-0946-8A81-BCC2CACE8ED3}" type="presParOf" srcId="{08A217CA-4761-FE4B-83DF-7E9F90EDB8F3}" destId="{0E2031CD-2C0D-7846-9BB9-527C6F544D56}" srcOrd="0" destOrd="0" presId="urn:microsoft.com/office/officeart/2008/layout/NameandTitleOrganizationalChart"/>
    <dgm:cxn modelId="{CEB5A41D-DD28-2743-AA92-ACE7F048E505}" type="presParOf" srcId="{0E2031CD-2C0D-7846-9BB9-527C6F544D56}" destId="{88B223E2-9A01-C24C-A6A8-430EF11C22DE}" srcOrd="0" destOrd="0" presId="urn:microsoft.com/office/officeart/2008/layout/NameandTitleOrganizationalChart"/>
    <dgm:cxn modelId="{E50D5FC5-4605-E642-B68F-3ADB570B5019}" type="presParOf" srcId="{0E2031CD-2C0D-7846-9BB9-527C6F544D56}" destId="{0834EFE8-5CCF-5B4E-9679-D0D50B3D7723}" srcOrd="1" destOrd="0" presId="urn:microsoft.com/office/officeart/2008/layout/NameandTitleOrganizationalChart"/>
    <dgm:cxn modelId="{43AE70C6-9199-8949-B5C9-626F062A86D2}" type="presParOf" srcId="{0E2031CD-2C0D-7846-9BB9-527C6F544D56}" destId="{8E2B1102-613C-184B-B0FA-1A4477A11D69}" srcOrd="2" destOrd="0" presId="urn:microsoft.com/office/officeart/2008/layout/NameandTitleOrganizationalChart"/>
    <dgm:cxn modelId="{E2864929-631B-5A47-9F12-91C06F934BB7}" type="presParOf" srcId="{08A217CA-4761-FE4B-83DF-7E9F90EDB8F3}" destId="{2FC8BED3-61FB-E043-BB6B-AD07CD4AFE9E}" srcOrd="1" destOrd="0" presId="urn:microsoft.com/office/officeart/2008/layout/NameandTitleOrganizationalChart"/>
    <dgm:cxn modelId="{F0463CA1-8785-F148-8B1C-F269A1402736}" type="presParOf" srcId="{08A217CA-4761-FE4B-83DF-7E9F90EDB8F3}" destId="{D93CAFA6-DFB1-9544-AD11-0A03AD4BFF8E}" srcOrd="2" destOrd="0" presId="urn:microsoft.com/office/officeart/2008/layout/NameandTitleOrganizationalChart"/>
    <dgm:cxn modelId="{1270E7AC-233F-2944-BC55-62855754F1A9}" type="presParOf" srcId="{A6D7B878-7D39-5145-A629-BD51E44E66C2}" destId="{C194AAF0-0427-1740-AB2D-A7EFD96EDC5C}" srcOrd="2" destOrd="0" presId="urn:microsoft.com/office/officeart/2008/layout/NameandTitleOrganizationalChart"/>
    <dgm:cxn modelId="{0B6DE412-3707-AD48-BD28-4A825E4CD29F}" type="presParOf" srcId="{C194AAF0-0427-1740-AB2D-A7EFD96EDC5C}" destId="{3CD6D53B-6BD0-5240-A626-90E70652D219}" srcOrd="0" destOrd="0" presId="urn:microsoft.com/office/officeart/2008/layout/NameandTitleOrganizationalChart"/>
    <dgm:cxn modelId="{4795CFEE-04A2-A14D-9E3B-435B47DAD892}" type="presParOf" srcId="{C194AAF0-0427-1740-AB2D-A7EFD96EDC5C}" destId="{C793B2D2-157F-9447-9288-CC02D2A59BEC}" srcOrd="1" destOrd="0" presId="urn:microsoft.com/office/officeart/2008/layout/NameandTitleOrganizationalChart"/>
    <dgm:cxn modelId="{AB730E22-13EF-F14D-A127-47694AA2B019}" type="presParOf" srcId="{C793B2D2-157F-9447-9288-CC02D2A59BEC}" destId="{E0706059-1EF8-6D40-8C96-ABEB3814EC5F}" srcOrd="0" destOrd="0" presId="urn:microsoft.com/office/officeart/2008/layout/NameandTitleOrganizationalChart"/>
    <dgm:cxn modelId="{26C3D4AD-86BC-8544-B16D-13C014859CF4}" type="presParOf" srcId="{E0706059-1EF8-6D40-8C96-ABEB3814EC5F}" destId="{C834162A-61B4-3F4A-A745-3DFC7D18BC42}" srcOrd="0" destOrd="0" presId="urn:microsoft.com/office/officeart/2008/layout/NameandTitleOrganizationalChart"/>
    <dgm:cxn modelId="{AEFDED88-546D-1345-8149-564635AA451E}" type="presParOf" srcId="{E0706059-1EF8-6D40-8C96-ABEB3814EC5F}" destId="{C5EC881F-48CA-FD41-A291-8234D16F5846}" srcOrd="1" destOrd="0" presId="urn:microsoft.com/office/officeart/2008/layout/NameandTitleOrganizationalChart"/>
    <dgm:cxn modelId="{F022A51E-C0ED-8D45-B96C-28032A135D94}" type="presParOf" srcId="{E0706059-1EF8-6D40-8C96-ABEB3814EC5F}" destId="{6F16B4AB-A529-114B-AD49-FF816849B23C}" srcOrd="2" destOrd="0" presId="urn:microsoft.com/office/officeart/2008/layout/NameandTitleOrganizationalChart"/>
    <dgm:cxn modelId="{38B328E3-1351-EA46-958E-6046C1ECDE85}" type="presParOf" srcId="{C793B2D2-157F-9447-9288-CC02D2A59BEC}" destId="{FAC504F5-4D73-F24E-A443-C180464D460B}" srcOrd="1" destOrd="0" presId="urn:microsoft.com/office/officeart/2008/layout/NameandTitleOrganizationalChart"/>
    <dgm:cxn modelId="{4F785083-5188-9D43-B361-B47807710AA8}" type="presParOf" srcId="{C793B2D2-157F-9447-9288-CC02D2A59BEC}" destId="{526A1402-2529-744A-B893-DE107B7A1DD6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D6D53B-6BD0-5240-A626-90E70652D219}">
      <dsp:nvSpPr>
        <dsp:cNvPr id="0" name=""/>
        <dsp:cNvSpPr/>
      </dsp:nvSpPr>
      <dsp:spPr>
        <a:xfrm>
          <a:off x="2699184" y="1105042"/>
          <a:ext cx="269829" cy="881518"/>
        </a:xfrm>
        <a:custGeom>
          <a:avLst/>
          <a:gdLst/>
          <a:ahLst/>
          <a:cxnLst/>
          <a:rect l="0" t="0" r="0" b="0"/>
          <a:pathLst>
            <a:path>
              <a:moveTo>
                <a:pt x="269829" y="0"/>
              </a:moveTo>
              <a:lnTo>
                <a:pt x="269829" y="881518"/>
              </a:lnTo>
              <a:lnTo>
                <a:pt x="0" y="881518"/>
              </a:lnTo>
            </a:path>
          </a:pathLst>
        </a:custGeom>
        <a:noFill/>
        <a:ln w="25400" cap="flat" cmpd="sng" algn="ctr">
          <a:solidFill>
            <a:srgbClr val="D3DEE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4D6396-D939-B04C-9893-8FB2ADF10D27}">
      <dsp:nvSpPr>
        <dsp:cNvPr id="0" name=""/>
        <dsp:cNvSpPr/>
      </dsp:nvSpPr>
      <dsp:spPr>
        <a:xfrm>
          <a:off x="2969014" y="1105042"/>
          <a:ext cx="2119368" cy="17630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2192"/>
              </a:lnTo>
              <a:lnTo>
                <a:pt x="2119368" y="1572192"/>
              </a:lnTo>
              <a:lnTo>
                <a:pt x="2119368" y="1763036"/>
              </a:lnTo>
            </a:path>
          </a:pathLst>
        </a:custGeom>
        <a:noFill/>
        <a:ln w="25400" cap="flat" cmpd="sng" algn="ctr">
          <a:solidFill>
            <a:srgbClr val="D3DEE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2F118F-977C-DE40-A498-40D086EF38F7}">
      <dsp:nvSpPr>
        <dsp:cNvPr id="0" name=""/>
        <dsp:cNvSpPr/>
      </dsp:nvSpPr>
      <dsp:spPr>
        <a:xfrm>
          <a:off x="2923294" y="1105042"/>
          <a:ext cx="91440" cy="17630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63036"/>
              </a:lnTo>
            </a:path>
          </a:pathLst>
        </a:custGeom>
        <a:noFill/>
        <a:ln w="25400" cap="flat" cmpd="sng" algn="ctr">
          <a:solidFill>
            <a:srgbClr val="D3DEE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E27C7F-9987-D44E-8C61-438171A91471}">
      <dsp:nvSpPr>
        <dsp:cNvPr id="0" name=""/>
        <dsp:cNvSpPr/>
      </dsp:nvSpPr>
      <dsp:spPr>
        <a:xfrm>
          <a:off x="849645" y="1105042"/>
          <a:ext cx="2119368" cy="1763036"/>
        </a:xfrm>
        <a:custGeom>
          <a:avLst/>
          <a:gdLst/>
          <a:ahLst/>
          <a:cxnLst/>
          <a:rect l="0" t="0" r="0" b="0"/>
          <a:pathLst>
            <a:path>
              <a:moveTo>
                <a:pt x="2119368" y="0"/>
              </a:moveTo>
              <a:lnTo>
                <a:pt x="2119368" y="1572192"/>
              </a:lnTo>
              <a:lnTo>
                <a:pt x="0" y="1572192"/>
              </a:lnTo>
              <a:lnTo>
                <a:pt x="0" y="1763036"/>
              </a:lnTo>
            </a:path>
          </a:pathLst>
        </a:custGeom>
        <a:noFill/>
        <a:ln w="25400" cap="flat" cmpd="sng" algn="ctr">
          <a:solidFill>
            <a:srgbClr val="D3DEE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757400-8FAE-6746-870C-62C9D3911E2F}">
      <dsp:nvSpPr>
        <dsp:cNvPr id="0" name=""/>
        <dsp:cNvSpPr/>
      </dsp:nvSpPr>
      <dsp:spPr>
        <a:xfrm>
          <a:off x="2179159" y="287139"/>
          <a:ext cx="1579709" cy="817903"/>
        </a:xfrm>
        <a:prstGeom prst="rect">
          <a:avLst/>
        </a:prstGeom>
        <a:solidFill>
          <a:srgbClr val="D3E3DC"/>
        </a:solidFill>
        <a:ln>
          <a:solidFill>
            <a:srgbClr val="FFFFFF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115415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1892BF"/>
              </a:solidFill>
              <a:latin typeface="Verdana"/>
              <a:cs typeface="Verdana"/>
            </a:rPr>
            <a:t>Jane Gregory, PhD</a:t>
          </a:r>
          <a:endParaRPr lang="en-US" sz="1400" kern="1200" dirty="0">
            <a:solidFill>
              <a:srgbClr val="1892BF"/>
            </a:solidFill>
            <a:latin typeface="Verdana"/>
            <a:cs typeface="Verdana"/>
          </a:endParaRPr>
        </a:p>
      </dsp:txBody>
      <dsp:txXfrm>
        <a:off x="2179159" y="287139"/>
        <a:ext cx="1579709" cy="817903"/>
      </dsp:txXfrm>
    </dsp:sp>
    <dsp:sp modelId="{1B688ADA-0770-3849-9E9B-61457D98E227}">
      <dsp:nvSpPr>
        <dsp:cNvPr id="0" name=""/>
        <dsp:cNvSpPr/>
      </dsp:nvSpPr>
      <dsp:spPr>
        <a:xfrm>
          <a:off x="2495101" y="923286"/>
          <a:ext cx="1421738" cy="272634"/>
        </a:xfrm>
        <a:prstGeom prst="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rgbClr val="1892BF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  <a:latin typeface="Century Gothic"/>
              <a:cs typeface="Century Gothic"/>
            </a:rPr>
            <a:t>Executive Director</a:t>
          </a:r>
          <a:endParaRPr lang="en-US" sz="1200" kern="1200" dirty="0">
            <a:solidFill>
              <a:schemeClr val="tx1"/>
            </a:solidFill>
            <a:latin typeface="Century Gothic"/>
            <a:cs typeface="Century Gothic"/>
          </a:endParaRPr>
        </a:p>
      </dsp:txBody>
      <dsp:txXfrm>
        <a:off x="2495101" y="923286"/>
        <a:ext cx="1421738" cy="272634"/>
      </dsp:txXfrm>
    </dsp:sp>
    <dsp:sp modelId="{1DF2AD7C-1E7B-B642-AB19-C6336FBC9437}">
      <dsp:nvSpPr>
        <dsp:cNvPr id="0" name=""/>
        <dsp:cNvSpPr/>
      </dsp:nvSpPr>
      <dsp:spPr>
        <a:xfrm>
          <a:off x="59791" y="2868079"/>
          <a:ext cx="1579709" cy="817903"/>
        </a:xfrm>
        <a:prstGeom prst="rect">
          <a:avLst/>
        </a:prstGeom>
        <a:solidFill>
          <a:srgbClr val="D3E3DC"/>
        </a:solidFill>
        <a:ln>
          <a:solidFill>
            <a:srgbClr val="FFFFFF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115415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1892BF"/>
              </a:solidFill>
              <a:latin typeface="Verdana"/>
              <a:cs typeface="Verdana"/>
            </a:rPr>
            <a:t>Francine </a:t>
          </a:r>
          <a:r>
            <a:rPr lang="en-US" sz="1400" kern="1200" dirty="0" err="1" smtClean="0">
              <a:solidFill>
                <a:srgbClr val="1892BF"/>
              </a:solidFill>
              <a:latin typeface="Verdana"/>
              <a:cs typeface="Verdana"/>
            </a:rPr>
            <a:t>Rosseau</a:t>
          </a:r>
          <a:endParaRPr lang="en-US" sz="1400" kern="1200" dirty="0">
            <a:solidFill>
              <a:srgbClr val="1892BF"/>
            </a:solidFill>
            <a:latin typeface="Verdana"/>
            <a:cs typeface="Verdana"/>
          </a:endParaRPr>
        </a:p>
      </dsp:txBody>
      <dsp:txXfrm>
        <a:off x="59791" y="2868079"/>
        <a:ext cx="1579709" cy="817903"/>
      </dsp:txXfrm>
    </dsp:sp>
    <dsp:sp modelId="{DFCB79BD-355F-0A45-B873-A364EDFA8131}">
      <dsp:nvSpPr>
        <dsp:cNvPr id="0" name=""/>
        <dsp:cNvSpPr/>
      </dsp:nvSpPr>
      <dsp:spPr>
        <a:xfrm>
          <a:off x="375732" y="3504226"/>
          <a:ext cx="1421738" cy="272634"/>
        </a:xfrm>
        <a:prstGeom prst="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rgbClr val="1892BF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000000"/>
              </a:solidFill>
              <a:latin typeface="Century Gothic"/>
              <a:cs typeface="Century Gothic"/>
            </a:rPr>
            <a:t>Public Relations</a:t>
          </a:r>
          <a:endParaRPr lang="en-US" sz="1400" kern="1200" dirty="0">
            <a:solidFill>
              <a:srgbClr val="000000"/>
            </a:solidFill>
            <a:latin typeface="Century Gothic"/>
            <a:cs typeface="Century Gothic"/>
          </a:endParaRPr>
        </a:p>
      </dsp:txBody>
      <dsp:txXfrm>
        <a:off x="375732" y="3504226"/>
        <a:ext cx="1421738" cy="272634"/>
      </dsp:txXfrm>
    </dsp:sp>
    <dsp:sp modelId="{DEEBC21A-DEE6-214C-B4F4-65CA17850EEA}">
      <dsp:nvSpPr>
        <dsp:cNvPr id="0" name=""/>
        <dsp:cNvSpPr/>
      </dsp:nvSpPr>
      <dsp:spPr>
        <a:xfrm>
          <a:off x="2179159" y="2868079"/>
          <a:ext cx="1579709" cy="817903"/>
        </a:xfrm>
        <a:prstGeom prst="rect">
          <a:avLst/>
        </a:prstGeom>
        <a:solidFill>
          <a:srgbClr val="D3E3DC"/>
        </a:solidFill>
        <a:ln>
          <a:solidFill>
            <a:srgbClr val="FFFFFF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115415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solidFill>
                <a:srgbClr val="1892BF"/>
              </a:solidFill>
              <a:latin typeface="Verdana"/>
              <a:cs typeface="Verdana"/>
            </a:rPr>
            <a:t>Javi</a:t>
          </a:r>
          <a:r>
            <a:rPr lang="en-US" sz="1400" kern="1200" dirty="0" smtClean="0">
              <a:solidFill>
                <a:srgbClr val="1892BF"/>
              </a:solidFill>
              <a:latin typeface="Verdana"/>
              <a:cs typeface="Verdana"/>
            </a:rPr>
            <a:t> Yarborough</a:t>
          </a:r>
          <a:endParaRPr lang="en-US" sz="1400" kern="1200" dirty="0">
            <a:solidFill>
              <a:srgbClr val="1892BF"/>
            </a:solidFill>
            <a:latin typeface="Verdana"/>
            <a:cs typeface="Verdana"/>
          </a:endParaRPr>
        </a:p>
      </dsp:txBody>
      <dsp:txXfrm>
        <a:off x="2179159" y="2868079"/>
        <a:ext cx="1579709" cy="817903"/>
      </dsp:txXfrm>
    </dsp:sp>
    <dsp:sp modelId="{E1D49EF9-38C8-184A-A902-4F85E927255F}">
      <dsp:nvSpPr>
        <dsp:cNvPr id="0" name=""/>
        <dsp:cNvSpPr/>
      </dsp:nvSpPr>
      <dsp:spPr>
        <a:xfrm>
          <a:off x="2495101" y="3504226"/>
          <a:ext cx="1421738" cy="272634"/>
        </a:xfrm>
        <a:prstGeom prst="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rgbClr val="1892BF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000000"/>
              </a:solidFill>
              <a:latin typeface="Century Gothic"/>
              <a:cs typeface="Century Gothic"/>
            </a:rPr>
            <a:t>Donor Relations</a:t>
          </a:r>
          <a:endParaRPr lang="en-US" sz="1400" kern="1200" dirty="0">
            <a:solidFill>
              <a:srgbClr val="000000"/>
            </a:solidFill>
            <a:latin typeface="Century Gothic"/>
            <a:cs typeface="Century Gothic"/>
          </a:endParaRPr>
        </a:p>
      </dsp:txBody>
      <dsp:txXfrm>
        <a:off x="2495101" y="3504226"/>
        <a:ext cx="1421738" cy="272634"/>
      </dsp:txXfrm>
    </dsp:sp>
    <dsp:sp modelId="{88B223E2-9A01-C24C-A6A8-430EF11C22DE}">
      <dsp:nvSpPr>
        <dsp:cNvPr id="0" name=""/>
        <dsp:cNvSpPr/>
      </dsp:nvSpPr>
      <dsp:spPr>
        <a:xfrm>
          <a:off x="4298528" y="2868079"/>
          <a:ext cx="1579709" cy="817903"/>
        </a:xfrm>
        <a:prstGeom prst="rect">
          <a:avLst/>
        </a:prstGeom>
        <a:solidFill>
          <a:srgbClr val="D3E3DC"/>
        </a:solidFill>
        <a:ln>
          <a:solidFill>
            <a:srgbClr val="FFFFFF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115415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1892BF"/>
              </a:solidFill>
              <a:latin typeface="Verdana"/>
              <a:cs typeface="Verdana"/>
            </a:rPr>
            <a:t>Bernice </a:t>
          </a:r>
          <a:r>
            <a:rPr lang="en-US" sz="1400" kern="1200" dirty="0" err="1" smtClean="0">
              <a:solidFill>
                <a:srgbClr val="1892BF"/>
              </a:solidFill>
              <a:latin typeface="Verdana"/>
              <a:cs typeface="Verdana"/>
            </a:rPr>
            <a:t>Loopard</a:t>
          </a:r>
          <a:endParaRPr lang="en-US" sz="1400" kern="1200" dirty="0">
            <a:solidFill>
              <a:srgbClr val="1892BF"/>
            </a:solidFill>
            <a:latin typeface="Verdana"/>
            <a:cs typeface="Verdana"/>
          </a:endParaRPr>
        </a:p>
      </dsp:txBody>
      <dsp:txXfrm>
        <a:off x="4298528" y="2868079"/>
        <a:ext cx="1579709" cy="817903"/>
      </dsp:txXfrm>
    </dsp:sp>
    <dsp:sp modelId="{0834EFE8-5CCF-5B4E-9679-D0D50B3D7723}">
      <dsp:nvSpPr>
        <dsp:cNvPr id="0" name=""/>
        <dsp:cNvSpPr/>
      </dsp:nvSpPr>
      <dsp:spPr>
        <a:xfrm>
          <a:off x="4614470" y="3504226"/>
          <a:ext cx="1421738" cy="272634"/>
        </a:xfrm>
        <a:prstGeom prst="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rgbClr val="1892BF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000000"/>
              </a:solidFill>
              <a:latin typeface="Century Gothic"/>
              <a:cs typeface="Century Gothic"/>
            </a:rPr>
            <a:t>Volunteer </a:t>
          </a:r>
          <a:r>
            <a:rPr lang="en-US" sz="1300" kern="1200" dirty="0" err="1" smtClean="0">
              <a:solidFill>
                <a:srgbClr val="000000"/>
              </a:solidFill>
              <a:latin typeface="Century Gothic"/>
              <a:cs typeface="Century Gothic"/>
            </a:rPr>
            <a:t>Coord</a:t>
          </a:r>
          <a:r>
            <a:rPr lang="en-US" sz="1300" kern="1200" dirty="0" smtClean="0"/>
            <a:t>.</a:t>
          </a:r>
          <a:endParaRPr lang="en-US" sz="1300" kern="1200" dirty="0"/>
        </a:p>
      </dsp:txBody>
      <dsp:txXfrm>
        <a:off x="4614470" y="3504226"/>
        <a:ext cx="1421738" cy="272634"/>
      </dsp:txXfrm>
    </dsp:sp>
    <dsp:sp modelId="{C834162A-61B4-3F4A-A745-3DFC7D18BC42}">
      <dsp:nvSpPr>
        <dsp:cNvPr id="0" name=""/>
        <dsp:cNvSpPr/>
      </dsp:nvSpPr>
      <dsp:spPr>
        <a:xfrm>
          <a:off x="1119475" y="1577609"/>
          <a:ext cx="1579709" cy="817903"/>
        </a:xfrm>
        <a:prstGeom prst="rect">
          <a:avLst/>
        </a:prstGeom>
        <a:solidFill>
          <a:srgbClr val="D3E3DC"/>
        </a:solidFill>
        <a:ln>
          <a:solidFill>
            <a:srgbClr val="FFFFFF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115415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1892BF"/>
              </a:solidFill>
              <a:latin typeface="Verdana"/>
              <a:cs typeface="Verdana"/>
            </a:rPr>
            <a:t>Phillip </a:t>
          </a:r>
          <a:r>
            <a:rPr lang="en-US" sz="1400" kern="1200" dirty="0" err="1" smtClean="0">
              <a:solidFill>
                <a:srgbClr val="1892BF"/>
              </a:solidFill>
              <a:latin typeface="Verdana"/>
              <a:cs typeface="Verdana"/>
            </a:rPr>
            <a:t>Glascow</a:t>
          </a:r>
          <a:endParaRPr lang="en-US" sz="1400" kern="1200" dirty="0">
            <a:solidFill>
              <a:srgbClr val="1892BF"/>
            </a:solidFill>
            <a:latin typeface="Verdana"/>
            <a:cs typeface="Verdana"/>
          </a:endParaRPr>
        </a:p>
      </dsp:txBody>
      <dsp:txXfrm>
        <a:off x="1119475" y="1577609"/>
        <a:ext cx="1579709" cy="817903"/>
      </dsp:txXfrm>
    </dsp:sp>
    <dsp:sp modelId="{C5EC881F-48CA-FD41-A291-8234D16F5846}">
      <dsp:nvSpPr>
        <dsp:cNvPr id="0" name=""/>
        <dsp:cNvSpPr/>
      </dsp:nvSpPr>
      <dsp:spPr>
        <a:xfrm>
          <a:off x="1435417" y="2213756"/>
          <a:ext cx="1421738" cy="272634"/>
        </a:xfrm>
        <a:prstGeom prst="rect">
          <a:avLst/>
        </a:prstGeom>
        <a:solidFill>
          <a:srgbClr val="FFFFFF">
            <a:alpha val="90000"/>
          </a:srgbClr>
        </a:solidFill>
        <a:ln w="9525" cap="flat" cmpd="sng" algn="ctr">
          <a:solidFill>
            <a:srgbClr val="1892BF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rgbClr val="000000"/>
              </a:solidFill>
              <a:latin typeface="Century Gothic"/>
              <a:cs typeface="Century Gothic"/>
            </a:rPr>
            <a:t>Museum Curator</a:t>
          </a:r>
          <a:endParaRPr lang="en-US" sz="1300" kern="1200" dirty="0">
            <a:solidFill>
              <a:srgbClr val="000000"/>
            </a:solidFill>
            <a:latin typeface="Century Gothic"/>
            <a:cs typeface="Century Gothic"/>
          </a:endParaRPr>
        </a:p>
      </dsp:txBody>
      <dsp:txXfrm>
        <a:off x="1435417" y="2213756"/>
        <a:ext cx="1421738" cy="2726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0C9FE-BBA4-8742-969A-49D43ADC8317}" type="datetimeFigureOut">
              <a:rPr lang="en-US" smtClean="0"/>
              <a:pPr/>
              <a:t>8/8/12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07E4D-5546-424A-A247-428BE0721C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22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07E4D-5546-424A-A247-428BE0721CC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27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07E4D-5546-424A-A247-428BE0721CC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52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1517649"/>
            <a:ext cx="6400800" cy="3064119"/>
          </a:xfrm>
          <a:prstGeom prst="rect">
            <a:avLst/>
          </a:prstGeom>
        </p:spPr>
        <p:txBody>
          <a:bodyPr/>
          <a:lstStyle>
            <a:lvl1pPr marL="457200" indent="-457200" algn="l">
              <a:buFont typeface="Arial"/>
              <a:buChar char="•"/>
              <a:defRPr sz="280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bullets</a:t>
            </a:r>
          </a:p>
          <a:p>
            <a:r>
              <a:rPr lang="en-US" dirty="0" smtClean="0"/>
              <a:t>    </a:t>
            </a:r>
          </a:p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05979"/>
            <a:ext cx="8229600" cy="85725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2200" b="1" kern="1200" baseline="0">
                <a:solidFill>
                  <a:srgbClr val="1892BF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6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892B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861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1" y="2383692"/>
            <a:ext cx="4009414" cy="21960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vert="horz"/>
          <a:lstStyle/>
          <a:p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457199" y="1328738"/>
            <a:ext cx="8227641" cy="9144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400" baseline="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/>
          </p:nvPr>
        </p:nvSpPr>
        <p:spPr>
          <a:xfrm>
            <a:off x="4718050" y="2852614"/>
            <a:ext cx="3968750" cy="1727323"/>
          </a:xfrm>
          <a:prstGeom prst="rect">
            <a:avLst/>
          </a:prstGeom>
        </p:spPr>
        <p:txBody>
          <a:bodyPr vert="horz"/>
          <a:lstStyle>
            <a:lvl1pPr marL="285750" indent="-285750">
              <a:buFont typeface="Arial"/>
              <a:buChar char="•"/>
              <a:defRPr sz="180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defRPr>
            </a:lvl2pPr>
            <a:lvl3pPr>
              <a:defRPr sz="180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defRPr>
            </a:lvl3pPr>
            <a:lvl4pPr>
              <a:defRPr sz="180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defRPr>
            </a:lvl4pPr>
            <a:lvl5pPr>
              <a:defRPr sz="180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Second level</a:t>
            </a:r>
          </a:p>
          <a:p>
            <a:pPr lvl="0"/>
            <a:r>
              <a:rPr lang="en-US" dirty="0" smtClean="0"/>
              <a:t>Third level</a:t>
            </a:r>
          </a:p>
          <a:p>
            <a:pPr lvl="0"/>
            <a:r>
              <a:rPr lang="en-US" dirty="0" smtClean="0"/>
              <a:t>Fourth level</a:t>
            </a:r>
          </a:p>
          <a:p>
            <a:pPr lvl="0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4718050" y="2403229"/>
            <a:ext cx="3966790" cy="3419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defRPr>
            </a:lvl1pPr>
          </a:lstStyle>
          <a:p>
            <a:pPr lvl="0"/>
            <a:r>
              <a:rPr lang="en-US" dirty="0" smtClean="0"/>
              <a:t>Click to edit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039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b="1">
                <a:solidFill>
                  <a:srgbClr val="7F7F7F"/>
                </a:solidFill>
                <a:latin typeface="Verdana"/>
                <a:cs typeface="Verdan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defRPr>
            </a:lvl1pPr>
            <a:lvl2pPr>
              <a:defRPr sz="160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defRPr>
            </a:lvl3pPr>
            <a:lvl4pPr>
              <a:defRPr sz="160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defRPr>
            </a:lvl4pPr>
            <a:lvl5pPr>
              <a:defRPr sz="160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 b="1">
                <a:solidFill>
                  <a:srgbClr val="7F7F7F"/>
                </a:solidFill>
                <a:latin typeface="Verdana"/>
                <a:cs typeface="Verdan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6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bg1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900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2089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41780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7F7F7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434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x9 Vide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Media Placeholder 3"/>
          <p:cNvSpPr>
            <a:spLocks noGrp="1" noChangeAspect="1"/>
          </p:cNvSpPr>
          <p:nvPr>
            <p:ph type="media" sz="quarter" idx="10"/>
          </p:nvPr>
        </p:nvSpPr>
        <p:spPr>
          <a:xfrm>
            <a:off x="464166" y="1462695"/>
            <a:ext cx="5486400" cy="30880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210300" y="1462088"/>
            <a:ext cx="2476500" cy="308866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7202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Verdana"/>
                <a:cs typeface="Verdan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028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 Onl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>
                    <a:lumMod val="65000"/>
                  </a:schemeClr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chemeClr val="bg1">
                    <a:lumMod val="65000"/>
                  </a:schemeClr>
                </a:solidFill>
                <a:latin typeface="Verdana"/>
                <a:cs typeface="Verdana"/>
              </a:defRPr>
            </a:lvl2pPr>
            <a:lvl3pPr>
              <a:defRPr sz="1800">
                <a:solidFill>
                  <a:schemeClr val="bg1">
                    <a:lumMod val="65000"/>
                  </a:schemeClr>
                </a:solidFill>
                <a:latin typeface="Verdana"/>
                <a:cs typeface="Verdana"/>
              </a:defRPr>
            </a:lvl3pPr>
            <a:lvl4pPr>
              <a:defRPr sz="1600">
                <a:solidFill>
                  <a:schemeClr val="bg1">
                    <a:lumMod val="65000"/>
                  </a:schemeClr>
                </a:solidFill>
                <a:latin typeface="Verdana"/>
                <a:cs typeface="Verdana"/>
              </a:defRPr>
            </a:lvl4pPr>
            <a:lvl5pPr>
              <a:defRPr sz="1600">
                <a:solidFill>
                  <a:schemeClr val="bg1">
                    <a:lumMod val="65000"/>
                  </a:schemeClr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28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0352" y="1427656"/>
            <a:ext cx="2382893" cy="3380826"/>
          </a:xfrm>
          <a:prstGeom prst="rect">
            <a:avLst/>
          </a:prstGeom>
        </p:spPr>
        <p:txBody>
          <a:bodyPr vert="horz"/>
          <a:lstStyle>
            <a:lvl1pPr>
              <a:defRPr sz="120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3503726" y="1787524"/>
            <a:ext cx="1243450" cy="1207923"/>
          </a:xfrm>
          <a:prstGeom prst="rect">
            <a:avLst/>
          </a:prstGeom>
        </p:spPr>
        <p:txBody>
          <a:bodyPr vert="horz"/>
          <a:lstStyle>
            <a:lvl1pPr>
              <a:defRPr sz="120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5044695" y="1427656"/>
            <a:ext cx="1524273" cy="1550111"/>
          </a:xfrm>
          <a:prstGeom prst="rect">
            <a:avLst/>
          </a:prstGeom>
        </p:spPr>
        <p:txBody>
          <a:bodyPr vert="horz"/>
          <a:lstStyle>
            <a:lvl1pPr>
              <a:defRPr sz="120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3503726" y="3354060"/>
            <a:ext cx="2119585" cy="1568284"/>
          </a:xfrm>
          <a:prstGeom prst="rect">
            <a:avLst/>
          </a:prstGeom>
        </p:spPr>
        <p:txBody>
          <a:bodyPr vert="horz"/>
          <a:lstStyle>
            <a:lvl1pPr>
              <a:defRPr sz="120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962833" y="1821629"/>
            <a:ext cx="1487487" cy="1156138"/>
          </a:xfrm>
          <a:prstGeom prst="rect">
            <a:avLst/>
          </a:prstGeom>
        </p:spPr>
        <p:txBody>
          <a:bodyPr vert="horz"/>
          <a:lstStyle>
            <a:lvl1pPr>
              <a:defRPr sz="120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5947105" y="3343224"/>
            <a:ext cx="1243725" cy="1271093"/>
          </a:xfrm>
          <a:prstGeom prst="rect">
            <a:avLst/>
          </a:prstGeom>
        </p:spPr>
        <p:txBody>
          <a:bodyPr vert="horz"/>
          <a:lstStyle>
            <a:lvl1pPr>
              <a:defRPr sz="120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6"/>
          </p:nvPr>
        </p:nvSpPr>
        <p:spPr>
          <a:xfrm>
            <a:off x="7535920" y="3642437"/>
            <a:ext cx="914400" cy="1024923"/>
          </a:xfrm>
          <a:prstGeom prst="rect">
            <a:avLst/>
          </a:prstGeom>
        </p:spPr>
        <p:txBody>
          <a:bodyPr vert="horz"/>
          <a:lstStyle>
            <a:lvl1pPr>
              <a:defRPr sz="120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91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AMOCA_logo.jp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64" y="87921"/>
            <a:ext cx="1326094" cy="94721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-17518"/>
            <a:ext cx="312615" cy="5143500"/>
          </a:xfrm>
          <a:prstGeom prst="rect">
            <a:avLst/>
          </a:prstGeom>
          <a:solidFill>
            <a:srgbClr val="D3DEE3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3DEE3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8860692" y="-17519"/>
            <a:ext cx="312615" cy="5143501"/>
          </a:xfrm>
          <a:prstGeom prst="rect">
            <a:avLst/>
          </a:prstGeom>
          <a:solidFill>
            <a:srgbClr val="D3DEE3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041769" y="957384"/>
            <a:ext cx="6645031" cy="0"/>
          </a:xfrm>
          <a:prstGeom prst="line">
            <a:avLst/>
          </a:prstGeom>
          <a:ln w="101600" cmpd="dbl">
            <a:solidFill>
              <a:srgbClr val="1892BF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97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r" defTabSz="457200" rtl="0" eaLnBrk="1" latinLnBrk="0" hangingPunct="1">
        <a:spcBef>
          <a:spcPct val="0"/>
        </a:spcBef>
        <a:buNone/>
        <a:defRPr sz="2200" b="1" kern="1200" baseline="0">
          <a:solidFill>
            <a:srgbClr val="1892BF"/>
          </a:solidFill>
          <a:latin typeface="Trebuchet MS"/>
          <a:ea typeface="+mj-ea"/>
          <a:cs typeface="Trebuchet M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eg"/><Relationship Id="rId3" Type="http://schemas.openxmlformats.org/officeDocument/2006/relationships/image" Target="file://localhost/Users/samara/Documents/Producer%20Quick%20Access%20/Assets/Samoca%20-%20%20museum%20brand/Volunteer%20Orientation%20PowerPoint/SAMOCA%20art/86521093.jp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Volunteer Orientation</a:t>
            </a:r>
            <a:endParaRPr lang="en-US" dirty="0"/>
          </a:p>
        </p:txBody>
      </p:sp>
      <p:pic>
        <p:nvPicPr>
          <p:cNvPr id="17" name="86521093.jpg" descr="/Users/samara/Documents/Producer Quick Access /Assets/Samoca -  museum brand/Volunteer Orientation PowerPoint/SAMOCA art/86521093.jpg"/>
          <p:cNvPicPr>
            <a:picLocks noGrp="1" noChangeAspect="1"/>
          </p:cNvPicPr>
          <p:nvPr>
            <p:ph type="pic" sz="quarter" idx="14"/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3" r="8223"/>
          <a:stretch>
            <a:fillRect/>
          </a:stretch>
        </p:blipFill>
        <p:spPr>
          <a:xfrm>
            <a:off x="4449384" y="1366184"/>
            <a:ext cx="4097286" cy="3184584"/>
          </a:xfrm>
        </p:spPr>
      </p:pic>
    </p:spTree>
    <p:extLst>
      <p:ext uri="{BB962C8B-B14F-4D97-AF65-F5344CB8AC3E}">
        <p14:creationId xmlns:p14="http://schemas.microsoft.com/office/powerpoint/2010/main" val="97036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and Purpose</a:t>
            </a:r>
            <a:endParaRPr lang="en-US" dirty="0"/>
          </a:p>
        </p:txBody>
      </p:sp>
      <p:pic>
        <p:nvPicPr>
          <p:cNvPr id="7" name="Picture Placeholder 6" descr="SAMOCA_bldg.jpg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5" r="12825"/>
          <a:stretch>
            <a:fillRect/>
          </a:stretch>
        </p:blipFill>
        <p:spPr>
          <a:xfrm>
            <a:off x="615339" y="2383692"/>
            <a:ext cx="3851275" cy="1895231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Since 1973, our museum has been at the forefront of contemporary art and design.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Highlight the importance of contemporary art within modern society</a:t>
            </a:r>
          </a:p>
          <a:p>
            <a:r>
              <a:rPr lang="en-US" dirty="0" smtClean="0"/>
              <a:t>Are influenced by pop, cinema, and current events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Our collections: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644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661445878"/>
              </p:ext>
            </p:extLst>
          </p:nvPr>
        </p:nvGraphicFramePr>
        <p:xfrm>
          <a:off x="1524000" y="10282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7738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Volunteers Are Key to Our Success</a:t>
            </a:r>
            <a:endParaRPr lang="en-US" dirty="0"/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709306093"/>
              </p:ext>
            </p:extLst>
          </p:nvPr>
        </p:nvGraphicFramePr>
        <p:xfrm>
          <a:off x="1524000" y="783981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304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Volunteer Roles and Responsibilities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99088"/>
              </p:ext>
            </p:extLst>
          </p:nvPr>
        </p:nvGraphicFramePr>
        <p:xfrm>
          <a:off x="466969" y="1331057"/>
          <a:ext cx="8229600" cy="3473657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342015"/>
                <a:gridCol w="5887585"/>
              </a:tblGrid>
              <a:tr h="422214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Verdana"/>
                          <a:cs typeface="Verdana"/>
                        </a:rPr>
                        <a:t>Role</a:t>
                      </a:r>
                      <a:endParaRPr lang="en-US" b="1" dirty="0"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Verdana"/>
                          <a:cs typeface="Verdana"/>
                        </a:rPr>
                        <a:t>Primary Responsibilities</a:t>
                      </a:r>
                      <a:endParaRPr lang="en-US" b="1" dirty="0"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42221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7F7F7F"/>
                          </a:solidFill>
                          <a:latin typeface="Verdana"/>
                          <a:cs typeface="Verdana"/>
                        </a:rPr>
                        <a:t>Admin Assistant</a:t>
                      </a:r>
                      <a:endParaRPr lang="en-US" sz="1400" dirty="0">
                        <a:solidFill>
                          <a:srgbClr val="7F7F7F"/>
                        </a:solidFill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3E3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7F7F7F"/>
                          </a:solidFill>
                          <a:latin typeface="Verdana"/>
                          <a:cs typeface="Verdana"/>
                        </a:rPr>
                        <a:t>Answer</a:t>
                      </a:r>
                      <a:r>
                        <a:rPr lang="en-US" sz="1400" baseline="0" dirty="0" smtClean="0">
                          <a:solidFill>
                            <a:srgbClr val="7F7F7F"/>
                          </a:solidFill>
                          <a:latin typeface="Verdana"/>
                          <a:cs typeface="Verdana"/>
                        </a:rPr>
                        <a:t> phone, respond to email, open and file mail</a:t>
                      </a:r>
                      <a:endParaRPr lang="en-US" sz="1400" dirty="0">
                        <a:solidFill>
                          <a:srgbClr val="7F7F7F"/>
                        </a:solidFill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3E3DC"/>
                    </a:solidFill>
                  </a:tcPr>
                </a:tc>
              </a:tr>
              <a:tr h="42221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7F7F7F"/>
                          </a:solidFill>
                          <a:latin typeface="Verdana"/>
                          <a:cs typeface="Verdana"/>
                        </a:rPr>
                        <a:t>Assistant Curator</a:t>
                      </a:r>
                      <a:endParaRPr lang="en-US" sz="1400" dirty="0">
                        <a:solidFill>
                          <a:srgbClr val="7F7F7F"/>
                        </a:solidFill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7F7F7F"/>
                          </a:solidFill>
                          <a:latin typeface="Verdana"/>
                          <a:cs typeface="Verdana"/>
                        </a:rPr>
                        <a:t>Assist</a:t>
                      </a:r>
                      <a:r>
                        <a:rPr lang="en-US" sz="1400" baseline="0" dirty="0" smtClean="0">
                          <a:solidFill>
                            <a:srgbClr val="7F7F7F"/>
                          </a:solidFill>
                          <a:latin typeface="Verdana"/>
                          <a:cs typeface="Verdana"/>
                        </a:rPr>
                        <a:t> in the selection and presentation of art </a:t>
                      </a:r>
                      <a:endParaRPr lang="en-US" sz="1400" dirty="0">
                        <a:solidFill>
                          <a:srgbClr val="7F7F7F"/>
                        </a:solidFill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42221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7F7F7F"/>
                          </a:solidFill>
                          <a:latin typeface="Verdana"/>
                          <a:cs typeface="Verdana"/>
                        </a:rPr>
                        <a:t>Docent/Tour Guide</a:t>
                      </a:r>
                      <a:endParaRPr lang="en-US" sz="1400" dirty="0">
                        <a:solidFill>
                          <a:srgbClr val="7F7F7F"/>
                        </a:solidFill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3E3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7F7F7F"/>
                          </a:solidFill>
                          <a:latin typeface="Verdana"/>
                          <a:cs typeface="Verdana"/>
                        </a:rPr>
                        <a:t>Educate patrons</a:t>
                      </a:r>
                      <a:r>
                        <a:rPr lang="en-US" sz="1400" baseline="0" dirty="0" smtClean="0">
                          <a:solidFill>
                            <a:srgbClr val="7F7F7F"/>
                          </a:solidFill>
                          <a:latin typeface="Verdana"/>
                          <a:cs typeface="Verdana"/>
                        </a:rPr>
                        <a:t> about museum collections</a:t>
                      </a:r>
                      <a:endParaRPr lang="en-US" sz="1400" dirty="0">
                        <a:solidFill>
                          <a:srgbClr val="7F7F7F"/>
                        </a:solidFill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3E3DC"/>
                    </a:solidFill>
                  </a:tcPr>
                </a:tc>
              </a:tr>
              <a:tr h="42221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7F7F7F"/>
                          </a:solidFill>
                          <a:latin typeface="Verdana"/>
                          <a:cs typeface="Verdana"/>
                        </a:rPr>
                        <a:t>Fundraiser/Grant writer</a:t>
                      </a:r>
                      <a:endParaRPr lang="en-US" sz="1400" dirty="0">
                        <a:solidFill>
                          <a:srgbClr val="7F7F7F"/>
                        </a:solidFill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7F7F7F"/>
                          </a:solidFill>
                          <a:latin typeface="Verdana"/>
                          <a:cs typeface="Verdana"/>
                        </a:rPr>
                        <a:t>Write grant applications</a:t>
                      </a:r>
                      <a:r>
                        <a:rPr lang="en-US" sz="1400" baseline="0" dirty="0" smtClean="0">
                          <a:solidFill>
                            <a:srgbClr val="7F7F7F"/>
                          </a:solidFill>
                          <a:latin typeface="Verdana"/>
                          <a:cs typeface="Verdana"/>
                        </a:rPr>
                        <a:t>; organize fundraising events</a:t>
                      </a:r>
                      <a:endParaRPr lang="en-US" sz="1400" dirty="0">
                        <a:solidFill>
                          <a:srgbClr val="7F7F7F"/>
                        </a:solidFill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42221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7F7F7F"/>
                          </a:solidFill>
                          <a:latin typeface="Verdana"/>
                          <a:cs typeface="Verdana"/>
                        </a:rPr>
                        <a:t>Marketing &amp; PR Rep</a:t>
                      </a:r>
                      <a:endParaRPr lang="en-US" sz="1400" dirty="0">
                        <a:solidFill>
                          <a:srgbClr val="7F7F7F"/>
                        </a:solidFill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3E3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7F7F7F"/>
                          </a:solidFill>
                          <a:latin typeface="Verdana"/>
                          <a:cs typeface="Verdana"/>
                        </a:rPr>
                        <a:t>Write</a:t>
                      </a:r>
                      <a:r>
                        <a:rPr lang="en-US" sz="1400" baseline="0" dirty="0" smtClean="0">
                          <a:solidFill>
                            <a:srgbClr val="7F7F7F"/>
                          </a:solidFill>
                          <a:latin typeface="Verdana"/>
                          <a:cs typeface="Verdana"/>
                        </a:rPr>
                        <a:t> press releases; organize events; serve as media contact</a:t>
                      </a:r>
                      <a:endParaRPr lang="en-US" sz="1400" dirty="0">
                        <a:solidFill>
                          <a:srgbClr val="7F7F7F"/>
                        </a:solidFill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3E3DC"/>
                    </a:solidFill>
                  </a:tcPr>
                </a:tc>
              </a:tr>
              <a:tr h="42221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7F7F7F"/>
                          </a:solidFill>
                          <a:latin typeface="Verdana"/>
                          <a:cs typeface="Verdana"/>
                        </a:rPr>
                        <a:t>Web &amp; IT Tech</a:t>
                      </a:r>
                      <a:endParaRPr lang="en-US" sz="1400" dirty="0">
                        <a:solidFill>
                          <a:srgbClr val="7F7F7F"/>
                        </a:solidFill>
                        <a:latin typeface="Verdana"/>
                        <a:cs typeface="Verdan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7F7F7F"/>
                          </a:solidFill>
                          <a:latin typeface="Verdana"/>
                          <a:cs typeface="Verdana"/>
                        </a:rPr>
                        <a:t>Maintain</a:t>
                      </a:r>
                      <a:r>
                        <a:rPr lang="en-US" sz="1400" baseline="0" dirty="0" smtClean="0">
                          <a:solidFill>
                            <a:srgbClr val="7F7F7F"/>
                          </a:solidFill>
                          <a:latin typeface="Verdana"/>
                          <a:cs typeface="Verdana"/>
                        </a:rPr>
                        <a:t> website, server, and all computer systems</a:t>
                      </a:r>
                      <a:endParaRPr lang="en-US" sz="1400" dirty="0">
                        <a:solidFill>
                          <a:srgbClr val="7F7F7F"/>
                        </a:solidFill>
                        <a:latin typeface="Verdana"/>
                        <a:cs typeface="Verdana"/>
                      </a:endParaRPr>
                    </a:p>
                  </a:txBody>
                  <a:tcPr/>
                </a:tc>
              </a:tr>
              <a:tr h="42221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rgbClr val="7F7F7F"/>
                          </a:solidFill>
                          <a:latin typeface="Verdana"/>
                          <a:cs typeface="Verdana"/>
                        </a:rPr>
                        <a:t>Sales Clerk</a:t>
                      </a:r>
                    </a:p>
                  </a:txBody>
                  <a:tcPr>
                    <a:solidFill>
                      <a:srgbClr val="D3E3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solidFill>
                            <a:srgbClr val="7F7F7F"/>
                          </a:solidFill>
                          <a:latin typeface="Verdana"/>
                          <a:cs typeface="Verdana"/>
                        </a:rPr>
                        <a:t>Sell and display products; operate register in café/museum shop</a:t>
                      </a:r>
                      <a:endParaRPr lang="en-US" sz="1400" dirty="0">
                        <a:solidFill>
                          <a:srgbClr val="7F7F7F"/>
                        </a:solidFill>
                        <a:latin typeface="Verdana"/>
                        <a:cs typeface="Verdana"/>
                      </a:endParaRPr>
                    </a:p>
                  </a:txBody>
                  <a:tcPr>
                    <a:solidFill>
                      <a:srgbClr val="D3E3D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7122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Conduct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1246"/>
            <a:ext cx="4040188" cy="479822"/>
          </a:xfrm>
          <a:solidFill>
            <a:srgbClr val="D3E3DC"/>
          </a:solidFill>
          <a:ln>
            <a:solidFill>
              <a:srgbClr val="D3E3D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/>
              <a:t>          </a:t>
            </a:r>
            <a:r>
              <a:rPr lang="en-US" sz="3200" dirty="0" smtClean="0"/>
              <a:t>DO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77628"/>
            <a:ext cx="4040188" cy="2616993"/>
          </a:xfrm>
        </p:spPr>
        <p:txBody>
          <a:bodyPr/>
          <a:lstStyle/>
          <a:p>
            <a:r>
              <a:rPr lang="en-US" dirty="0" smtClean="0"/>
              <a:t>Dress neatly and professionally</a:t>
            </a:r>
          </a:p>
          <a:p>
            <a:r>
              <a:rPr lang="en-US" dirty="0" smtClean="0"/>
              <a:t>Keep side conversations to a minimum</a:t>
            </a:r>
          </a:p>
          <a:p>
            <a:r>
              <a:rPr lang="en-US" dirty="0" smtClean="0"/>
              <a:t>Focus on our patrons</a:t>
            </a:r>
          </a:p>
          <a:p>
            <a:r>
              <a:rPr lang="en-US" dirty="0" smtClean="0"/>
              <a:t>Arrive on time for your shift</a:t>
            </a:r>
          </a:p>
          <a:p>
            <a:r>
              <a:rPr lang="en-US" dirty="0" smtClean="0"/>
              <a:t>Keep your voice low and turn off the ringer on your phone</a:t>
            </a:r>
          </a:p>
          <a:p>
            <a:r>
              <a:rPr lang="en-US" dirty="0" smtClean="0"/>
              <a:t>Leave your belongings in your assigned locker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91246"/>
            <a:ext cx="4041775" cy="479822"/>
          </a:xfrm>
          <a:solidFill>
            <a:srgbClr val="D3E3D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 smtClean="0"/>
              <a:t>            </a:t>
            </a:r>
            <a:r>
              <a:rPr lang="en-US" sz="3200" dirty="0" smtClean="0"/>
              <a:t>Do NOT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977628"/>
            <a:ext cx="4041775" cy="2616994"/>
          </a:xfrm>
        </p:spPr>
        <p:txBody>
          <a:bodyPr/>
          <a:lstStyle/>
          <a:p>
            <a:r>
              <a:rPr lang="en-US" dirty="0" smtClean="0">
                <a:latin typeface="Verdana"/>
                <a:cs typeface="Verdana"/>
              </a:rPr>
              <a:t>Talk on your cell phone during work hours</a:t>
            </a:r>
          </a:p>
          <a:p>
            <a:r>
              <a:rPr lang="en-US" dirty="0" smtClean="0">
                <a:latin typeface="Verdana"/>
                <a:cs typeface="Verdana"/>
              </a:rPr>
              <a:t>Bring food and drink outside the café and break room</a:t>
            </a:r>
          </a:p>
          <a:p>
            <a:r>
              <a:rPr lang="en-US" dirty="0" smtClean="0">
                <a:latin typeface="Verdana"/>
                <a:cs typeface="Verdana"/>
              </a:rPr>
              <a:t>Play video games or music in the museum</a:t>
            </a:r>
          </a:p>
          <a:p>
            <a:r>
              <a:rPr lang="en-US" dirty="0" smtClean="0">
                <a:latin typeface="Verdana"/>
                <a:cs typeface="Verdana"/>
              </a:rPr>
              <a:t>Smoke inside or within 20 feet of the building</a:t>
            </a:r>
          </a:p>
          <a:p>
            <a:r>
              <a:rPr lang="en-US" dirty="0" smtClean="0">
                <a:latin typeface="Verdana"/>
                <a:cs typeface="Verdana"/>
              </a:rPr>
              <a:t>Leave the front desk, or your post, unattended at any time</a:t>
            </a:r>
          </a:p>
          <a:p>
            <a:endParaRPr lang="en-US" dirty="0">
              <a:latin typeface="Verdana"/>
              <a:cs typeface="Verdana"/>
            </a:endParaRPr>
          </a:p>
        </p:txBody>
      </p:sp>
      <p:sp>
        <p:nvSpPr>
          <p:cNvPr id="9" name="&quot;No&quot; Symbol 8"/>
          <p:cNvSpPr/>
          <p:nvPr/>
        </p:nvSpPr>
        <p:spPr>
          <a:xfrm>
            <a:off x="4566874" y="1063229"/>
            <a:ext cx="914400" cy="914400"/>
          </a:xfrm>
          <a:prstGeom prst="noSmoking">
            <a:avLst/>
          </a:prstGeom>
          <a:solidFill>
            <a:srgbClr val="1892BF"/>
          </a:solidFill>
          <a:ln>
            <a:solidFill>
              <a:srgbClr val="D3E3D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5-Point Star 10"/>
          <p:cNvSpPr/>
          <p:nvPr/>
        </p:nvSpPr>
        <p:spPr>
          <a:xfrm>
            <a:off x="330200" y="1063229"/>
            <a:ext cx="914400" cy="914400"/>
          </a:xfrm>
          <a:prstGeom prst="star5">
            <a:avLst/>
          </a:prstGeom>
          <a:solidFill>
            <a:srgbClr val="1892BF"/>
          </a:solidFill>
          <a:ln>
            <a:solidFill>
              <a:srgbClr val="D3E3D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57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50000"/>
          </a:lnSpc>
          <a:defRPr dirty="0" smtClean="0">
            <a:solidFill>
              <a:schemeClr val="bg1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3325</TotalTime>
  <Words>269</Words>
  <Application>Microsoft Macintosh PowerPoint</Application>
  <PresentationFormat>On-screen Show (16:9)</PresentationFormat>
  <Paragraphs>53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Volunteer Orientation</vt:lpstr>
      <vt:lpstr>History and Purpose</vt:lpstr>
      <vt:lpstr>Organization</vt:lpstr>
      <vt:lpstr>Volunteers Are Key to Our Success</vt:lpstr>
      <vt:lpstr>Volunteer Roles and Responsibilities</vt:lpstr>
      <vt:lpstr>Rules of Conduct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Samara</dc:creator>
  <cp:lastModifiedBy>David Rivers</cp:lastModifiedBy>
  <cp:revision>41</cp:revision>
  <dcterms:created xsi:type="dcterms:W3CDTF">2012-06-04T22:31:54Z</dcterms:created>
  <dcterms:modified xsi:type="dcterms:W3CDTF">2012-08-10T17:17:40Z</dcterms:modified>
</cp:coreProperties>
</file>