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DAF0A-C99D-4BAF-A02F-2FE707C467AB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181FB-A5E9-4CF3-9C58-F5CF4216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181FB-A5E9-4CF3-9C58-F5CF421662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84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5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3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4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7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0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8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9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9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4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8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6C425-74DC-47B3-82AE-9258EE7AF9C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4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953" y="231676"/>
            <a:ext cx="1100990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LM2596T - 1N5819</a:t>
            </a:r>
          </a:p>
          <a:p>
            <a:r>
              <a:rPr lang="en-US" smtClean="0"/>
              <a:t>AMS1117</a:t>
            </a:r>
          </a:p>
          <a:p>
            <a:r>
              <a:rPr lang="en-US" smtClean="0"/>
              <a:t>R12: 10k</a:t>
            </a:r>
          </a:p>
          <a:p>
            <a:r>
              <a:rPr lang="en-US" smtClean="0"/>
              <a:t>R13: 3k3</a:t>
            </a:r>
          </a:p>
          <a:p>
            <a:endParaRPr lang="en-US"/>
          </a:p>
          <a:p>
            <a:r>
              <a:rPr lang="en-US" smtClean="0"/>
              <a:t>Bo sung word:</a:t>
            </a:r>
          </a:p>
          <a:p>
            <a:r>
              <a:rPr lang="en-US" smtClean="0"/>
              <a:t>- Them khoi relay + bổ sung vào sơ đồ khối</a:t>
            </a:r>
          </a:p>
          <a:p>
            <a:r>
              <a:rPr lang="en-US" smtClean="0"/>
              <a:t>- Gioi thieu cac giao thuc trong thiet ke phan mem nhung</a:t>
            </a:r>
          </a:p>
          <a:p>
            <a:r>
              <a:rPr lang="en-US" smtClean="0"/>
              <a:t>- Thay doi ly thuyet cua phan thiet ke phan mem nhung (tinh toan </a:t>
            </a:r>
          </a:p>
          <a:p>
            <a:r>
              <a:rPr lang="en-US" smtClean="0"/>
              <a:t>dai luong tren luoi dien) + thay đổi lưu đồ thuật toán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Tài liệu tham khảo</a:t>
            </a:r>
          </a:p>
          <a:p>
            <a:pPr marL="285750" indent="-285750">
              <a:buFontTx/>
              <a:buChar char="-"/>
            </a:pPr>
            <a:endParaRPr lang="en-US" smtClean="0"/>
          </a:p>
          <a:p>
            <a:r>
              <a:rPr lang="nl-NL"/>
              <a:t>- UI rms</a:t>
            </a:r>
          </a:p>
          <a:p>
            <a:r>
              <a:rPr lang="nl-NL"/>
              <a:t>- nguồn pin?</a:t>
            </a:r>
          </a:p>
          <a:p>
            <a:r>
              <a:rPr lang="nl-NL"/>
              <a:t>- U1 vs IN2? U2 vs IN1?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Nguon: </a:t>
            </a:r>
          </a:p>
          <a:p>
            <a:r>
              <a:rPr lang="en-US" smtClean="0"/>
              <a:t>- Khong co cau chi bao ve trong truong hop qua dong/qua ap</a:t>
            </a:r>
          </a:p>
          <a:p>
            <a:r>
              <a:rPr lang="en-US" smtClean="0"/>
              <a:t>- Dau vao jack DC cung khong co bao ve</a:t>
            </a:r>
          </a:p>
          <a:p>
            <a:r>
              <a:rPr lang="en-US" smtClean="0"/>
              <a:t>- Jack DC dat o sau ic 5V =&gt; chi cung cap cho cac nguon 3.3V? </a:t>
            </a:r>
          </a:p>
          <a:p>
            <a:r>
              <a:rPr lang="en-US" smtClean="0"/>
              <a:t>    =&gt; bien dong khong duoc cung cap =&gt; how to measure?</a:t>
            </a:r>
          </a:p>
          <a:p>
            <a:r>
              <a:rPr lang="en-US" smtClean="0"/>
              <a:t>Bien dong: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Khong cach li o bien dong =&gt; neu bien dong chay =&gt; chay thiet bi?</a:t>
            </a:r>
          </a:p>
          <a:p>
            <a:pPr marL="285750" indent="-285750">
              <a:buFontTx/>
              <a:buChar char="-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585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1562" y="1453350"/>
            <a:ext cx="98276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EEPROM: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Phan A tong, A luoi luu tren RAM neu mat dien thi mat luon? Neu gia tri qua lon thi bi tran?</a:t>
            </a:r>
          </a:p>
          <a:p>
            <a:r>
              <a:rPr lang="en-US" smtClean="0"/>
              <a:t>Gateway: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Them tin hieu nut nhan de dieu khien relay</a:t>
            </a:r>
          </a:p>
          <a:p>
            <a:r>
              <a:rPr lang="en-US" smtClean="0"/>
              <a:t>Lưu đồ tt: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Làm lại lưu đồ thuật toán chuẩn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Giải thích code (từng dòng)</a:t>
            </a:r>
          </a:p>
          <a:p>
            <a:r>
              <a:rPr lang="en-US" smtClean="0"/>
              <a:t>PCB: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Do dong phan nguon va phan tin hieu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Vẽ lại PCB của mạch để đo theo phương pháp chuẩn</a:t>
            </a:r>
          </a:p>
          <a:p>
            <a:r>
              <a:rPr lang="en-US" smtClean="0"/>
              <a:t>Ứng dụng: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Lắp đặt thiết bị như thế nào trong hệ thống nhà?</a:t>
            </a:r>
          </a:p>
        </p:txBody>
      </p:sp>
    </p:spTree>
    <p:extLst>
      <p:ext uri="{BB962C8B-B14F-4D97-AF65-F5344CB8AC3E}">
        <p14:creationId xmlns:p14="http://schemas.microsoft.com/office/powerpoint/2010/main" val="392809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0554" y="1164492"/>
            <a:ext cx="80889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mtClean="0"/>
              <a:t>Thêm khối relay + </a:t>
            </a:r>
            <a:r>
              <a:rPr lang="en-US"/>
              <a:t>bổ sung vào sơ đồ khối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Thêm phần pcb theo phương pháp chuẩn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Thử nghiệm sai số đo chính xác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Làm rõ tương quan thời điểm lấy mẫu u và I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Làm rõ sử dụng Arduino trên gateway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Làm rõ việc không tập trung vào độ chính xác mà tập trung xây dựng chức năng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Làm rõ việc thiết kế công tơ 2 chiều công suất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Bổ sung kết quả trong lưới điện thông minh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Làm rõ có thiết kế tính năng trong lưới điện thông minh</a:t>
            </a:r>
          </a:p>
          <a:p>
            <a:pPr marL="742950" lvl="1" indent="-285750">
              <a:buFontTx/>
              <a:buChar char="-"/>
            </a:pPr>
            <a:r>
              <a:rPr lang="en-US" smtClean="0"/>
              <a:t>Lập chi tiết kịch bản thử nghiệm</a:t>
            </a:r>
          </a:p>
          <a:p>
            <a:pPr marL="742950" lvl="1" indent="-285750">
              <a:buFontTx/>
              <a:buChar char="-"/>
            </a:pPr>
            <a:r>
              <a:rPr lang="en-US" smtClean="0"/>
              <a:t>Tiến hành lần lượt, có sơ đồ, chú thích trên ảnh</a:t>
            </a:r>
          </a:p>
          <a:p>
            <a:pPr marL="742950" lvl="1" indent="-285750">
              <a:buFontTx/>
              <a:buChar char="-"/>
            </a:pPr>
            <a:r>
              <a:rPr lang="en-US" smtClean="0"/>
              <a:t>Cái nào chưa có thì ghi rõ thiếu thiết bị gì…</a:t>
            </a:r>
          </a:p>
          <a:p>
            <a:pPr marL="742950" lvl="1" indent="-285750">
              <a:buFontTx/>
              <a:buChar char="-"/>
            </a:pPr>
            <a:r>
              <a:rPr lang="en-US" smtClean="0"/>
              <a:t>Hạn chế</a:t>
            </a:r>
          </a:p>
        </p:txBody>
      </p:sp>
    </p:spTree>
    <p:extLst>
      <p:ext uri="{BB962C8B-B14F-4D97-AF65-F5344CB8AC3E}">
        <p14:creationId xmlns:p14="http://schemas.microsoft.com/office/powerpoint/2010/main" val="3680416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7136"/>
            <a:ext cx="6059165" cy="2575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165" y="1105515"/>
            <a:ext cx="5953396" cy="46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8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377</Words>
  <Application>Microsoft Office PowerPoint</Application>
  <PresentationFormat>Widescreen</PresentationFormat>
  <Paragraphs>49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Zbook G3</dc:creator>
  <cp:lastModifiedBy>Zbook G3</cp:lastModifiedBy>
  <cp:revision>16</cp:revision>
  <dcterms:created xsi:type="dcterms:W3CDTF">2022-08-05T06:54:32Z</dcterms:created>
  <dcterms:modified xsi:type="dcterms:W3CDTF">2022-08-11T15:42:28Z</dcterms:modified>
</cp:coreProperties>
</file>