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981" r:id="rId5"/>
    <p:sldId id="984" r:id="rId6"/>
    <p:sldId id="985" r:id="rId7"/>
    <p:sldId id="1001" r:id="rId8"/>
    <p:sldId id="988" r:id="rId9"/>
    <p:sldId id="989" r:id="rId10"/>
    <p:sldId id="990" r:id="rId11"/>
    <p:sldId id="991" r:id="rId12"/>
    <p:sldId id="992" r:id="rId13"/>
    <p:sldId id="993" r:id="rId14"/>
    <p:sldId id="994" r:id="rId15"/>
    <p:sldId id="995" r:id="rId16"/>
    <p:sldId id="996" r:id="rId17"/>
    <p:sldId id="997" r:id="rId18"/>
    <p:sldId id="1002" r:id="rId19"/>
    <p:sldId id="1003" r:id="rId20"/>
    <p:sldId id="100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E9B312-AD23-41C6-B2BD-894C14D4EBCD}" v="11" dt="2022-01-25T14:34:58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95" autoAdjust="0"/>
  </p:normalViewPr>
  <p:slideViewPr>
    <p:cSldViewPr snapToGrid="0">
      <p:cViewPr varScale="1">
        <p:scale>
          <a:sx n="89" d="100"/>
          <a:sy n="89" d="100"/>
        </p:scale>
        <p:origin x="43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o Hai Nam 20174086" userId="S::nam.dh174086@sis.hust.edu.vn::7e681420-8dff-4134-b6dc-22d8c235cbcd" providerId="AD" clId="Web-{9CE9B312-AD23-41C6-B2BD-894C14D4EBCD}"/>
    <pc:docChg chg="modSld">
      <pc:chgData name="Dao Hai Nam 20174086" userId="S::nam.dh174086@sis.hust.edu.vn::7e681420-8dff-4134-b6dc-22d8c235cbcd" providerId="AD" clId="Web-{9CE9B312-AD23-41C6-B2BD-894C14D4EBCD}" dt="2022-01-25T14:34:54.974" v="9" actId="20577"/>
      <pc:docMkLst>
        <pc:docMk/>
      </pc:docMkLst>
      <pc:sldChg chg="modSp">
        <pc:chgData name="Dao Hai Nam 20174086" userId="S::nam.dh174086@sis.hust.edu.vn::7e681420-8dff-4134-b6dc-22d8c235cbcd" providerId="AD" clId="Web-{9CE9B312-AD23-41C6-B2BD-894C14D4EBCD}" dt="2022-01-25T14:34:54.974" v="9" actId="20577"/>
        <pc:sldMkLst>
          <pc:docMk/>
          <pc:sldMk cId="2312406638" sldId="981"/>
        </pc:sldMkLst>
        <pc:spChg chg="mod">
          <ac:chgData name="Dao Hai Nam 20174086" userId="S::nam.dh174086@sis.hust.edu.vn::7e681420-8dff-4134-b6dc-22d8c235cbcd" providerId="AD" clId="Web-{9CE9B312-AD23-41C6-B2BD-894C14D4EBCD}" dt="2022-01-25T14:34:54.974" v="9" actId="20577"/>
          <ac:spMkLst>
            <pc:docMk/>
            <pc:sldMk cId="2312406638" sldId="981"/>
            <ac:spMk id="7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BD8A2-CD88-4DBC-A6E8-A151327ED5D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A3638-1AD2-4BD4-A9FC-09733156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91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EB12F-C02B-4710-AFAE-F9D659A7152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39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B9C32-AAED-44A8-AF6A-49E37B1347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19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wmf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791A-7F44-4181-9B71-D3D24EA7C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4FF91-D186-4829-93E4-7F425BFE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8FFAF-7B86-4233-BA11-8FC8D250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11DE-AC87-4D31-A3DE-EB488DB3F3F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88F07-3612-4BBE-B1E2-56650181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FA7E9-F73E-4C69-9E5C-ADDA926E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6B4C-3FB9-4988-9C32-73D2D7B5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8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66B3-4627-4352-8F4D-A5CD025B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36817-EADF-4C14-A9F9-AF4581AD5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685A5-89E3-439C-8ED8-E73A94B5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11DE-AC87-4D31-A3DE-EB488DB3F3F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CF5D-3202-4D48-AC7B-5254174A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90142-40EE-44EF-B820-43401004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6B4C-3FB9-4988-9C32-73D2D7B5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8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41818-807B-40BF-B1FA-3630CAF32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FEF66-8813-4B4A-AFB5-F5ED82893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D9816-F347-401F-AF55-D61C9B2B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11DE-AC87-4D31-A3DE-EB488DB3F3F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D120F-E692-4507-AF9D-DE1009A1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6A082-CDDB-4237-A7D3-1613E32E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6B4C-3FB9-4988-9C32-73D2D7B5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76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tar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4"/>
          <p:cNvSpPr>
            <a:spLocks noChangeArrowheads="1"/>
          </p:cNvSpPr>
          <p:nvPr/>
        </p:nvSpPr>
        <p:spPr bwMode="auto">
          <a:xfrm>
            <a:off x="2702985" y="2736150"/>
            <a:ext cx="2377016" cy="7334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2075" tIns="0" rIns="92075" bIns="0" anchor="ctr"/>
          <a:lstStyle/>
          <a:p>
            <a:pPr algn="ctr"/>
            <a:endParaRPr lang="de-DE" sz="1600"/>
          </a:p>
        </p:txBody>
      </p:sp>
      <p:pic>
        <p:nvPicPr>
          <p:cNvPr id="5" name="Picture 103" descr="Wasser_Gas_blau"/>
          <p:cNvPicPr>
            <a:picLocks noChangeAspect="1" noChangeArrowheads="1"/>
          </p:cNvPicPr>
          <p:nvPr/>
        </p:nvPicPr>
        <p:blipFill>
          <a:blip r:embed="rId2"/>
          <a:srcRect l="4509" r="3688"/>
          <a:stretch>
            <a:fillRect/>
          </a:stretch>
        </p:blipFill>
        <p:spPr bwMode="auto">
          <a:xfrm>
            <a:off x="8782051" y="2739324"/>
            <a:ext cx="28194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4" descr="Kraftwerk_Freileitungen_bla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726625"/>
            <a:ext cx="2398184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83"/>
          <p:cNvSpPr>
            <a:spLocks noChangeShapeType="1"/>
          </p:cNvSpPr>
          <p:nvPr/>
        </p:nvSpPr>
        <p:spPr bwMode="auto">
          <a:xfrm>
            <a:off x="0" y="2731386"/>
            <a:ext cx="12192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 sz="1800"/>
          </a:p>
        </p:txBody>
      </p:sp>
      <p:sp>
        <p:nvSpPr>
          <p:cNvPr id="9" name="Line 86"/>
          <p:cNvSpPr>
            <a:spLocks noChangeShapeType="1"/>
          </p:cNvSpPr>
          <p:nvPr/>
        </p:nvSpPr>
        <p:spPr bwMode="auto">
          <a:xfrm flipV="1">
            <a:off x="11588751" y="2737737"/>
            <a:ext cx="0" cy="735013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lIns="92075" tIns="0" rIns="92075" bIns="0" anchor="ctr"/>
          <a:lstStyle/>
          <a:p>
            <a:endParaRPr lang="en-US" sz="1800"/>
          </a:p>
        </p:txBody>
      </p:sp>
      <p:sp>
        <p:nvSpPr>
          <p:cNvPr id="10" name="Line 88"/>
          <p:cNvSpPr>
            <a:spLocks noChangeShapeType="1"/>
          </p:cNvSpPr>
          <p:nvPr/>
        </p:nvSpPr>
        <p:spPr bwMode="auto">
          <a:xfrm flipV="1">
            <a:off x="317501" y="746126"/>
            <a:ext cx="0" cy="474027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lIns="92075" tIns="0" rIns="92075" bIns="0" anchor="ctr"/>
          <a:lstStyle/>
          <a:p>
            <a:endParaRPr lang="en-US" sz="1800"/>
          </a:p>
        </p:txBody>
      </p:sp>
      <p:sp>
        <p:nvSpPr>
          <p:cNvPr id="12" name="Line 87"/>
          <p:cNvSpPr>
            <a:spLocks noChangeShapeType="1"/>
          </p:cNvSpPr>
          <p:nvPr/>
        </p:nvSpPr>
        <p:spPr bwMode="auto">
          <a:xfrm>
            <a:off x="0" y="3471161"/>
            <a:ext cx="12192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 sz="1800"/>
          </a:p>
        </p:txBody>
      </p:sp>
      <p:sp>
        <p:nvSpPr>
          <p:cNvPr id="13" name="Rectangle 97"/>
          <p:cNvSpPr>
            <a:spLocks noChangeArrowheads="1"/>
          </p:cNvSpPr>
          <p:nvPr/>
        </p:nvSpPr>
        <p:spPr bwMode="auto">
          <a:xfrm>
            <a:off x="5080001" y="878775"/>
            <a:ext cx="2355849" cy="2592387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2075" tIns="0" rIns="92075" bIns="0" anchor="ctr"/>
          <a:lstStyle/>
          <a:p>
            <a:pPr algn="ctr"/>
            <a:endParaRPr lang="en-GB" altLang="sv-SE" sz="1600"/>
          </a:p>
        </p:txBody>
      </p:sp>
      <p:pic>
        <p:nvPicPr>
          <p:cNvPr id="14" name="Picture 2053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107481" y="878775"/>
            <a:ext cx="2309320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1219200" y="1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kern="120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TRƯỜNG</a:t>
            </a:r>
            <a:r>
              <a:rPr lang="en-US" sz="1600" b="0" kern="1200" baseline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 ĐẠI HỌC BÁCH KHOA HÀ NỘI</a:t>
            </a:r>
          </a:p>
          <a:p>
            <a:pPr algn="ctr"/>
            <a:r>
              <a:rPr lang="en-US" sz="1600" b="0" kern="1200" baseline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VIỆN ĐIỆN</a:t>
            </a:r>
          </a:p>
          <a:p>
            <a:pPr algn="ctr"/>
            <a:r>
              <a:rPr lang="en-US" sz="1600" b="0" kern="1200" baseline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BỘ MÔN KỸ THUẬT ĐO VÀ TIN HỌC CÔNG NGHIỆP</a:t>
            </a:r>
            <a:endParaRPr lang="en-US" sz="1600" b="0">
              <a:solidFill>
                <a:srgbClr val="FF0000"/>
              </a:solidFill>
            </a:endParaRPr>
          </a:p>
        </p:txBody>
      </p:sp>
      <p:sp>
        <p:nvSpPr>
          <p:cNvPr id="16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871008" y="4267200"/>
            <a:ext cx="10160000" cy="1524000"/>
          </a:xfrm>
        </p:spPr>
        <p:txBody>
          <a:bodyPr anchor="t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pic>
        <p:nvPicPr>
          <p:cNvPr id="119" name="Picture 11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47315"/>
            <a:ext cx="687844" cy="768665"/>
          </a:xfrm>
          <a:prstGeom prst="rect">
            <a:avLst/>
          </a:prstGeom>
        </p:spPr>
      </p:pic>
      <p:grpSp>
        <p:nvGrpSpPr>
          <p:cNvPr id="123" name="Group 37"/>
          <p:cNvGrpSpPr>
            <a:grpSpLocks/>
          </p:cNvGrpSpPr>
          <p:nvPr userDrawn="1"/>
        </p:nvGrpSpPr>
        <p:grpSpPr bwMode="gray">
          <a:xfrm>
            <a:off x="2944280" y="2968935"/>
            <a:ext cx="408520" cy="306390"/>
            <a:chOff x="2144" y="3579"/>
            <a:chExt cx="234" cy="23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4" name="Oval 38"/>
            <p:cNvSpPr>
              <a:spLocks noChangeArrowheads="1"/>
            </p:cNvSpPr>
            <p:nvPr/>
          </p:nvSpPr>
          <p:spPr bwMode="gray">
            <a:xfrm>
              <a:off x="2144" y="3579"/>
              <a:ext cx="234" cy="233"/>
            </a:xfrm>
            <a:prstGeom prst="ellipse">
              <a:avLst/>
            </a:prstGeom>
            <a:noFill/>
            <a:ln w="25400" algn="ctr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25" name="Line 39"/>
            <p:cNvSpPr>
              <a:spLocks noChangeShapeType="1"/>
            </p:cNvSpPr>
            <p:nvPr/>
          </p:nvSpPr>
          <p:spPr bwMode="gray">
            <a:xfrm>
              <a:off x="2262" y="3579"/>
              <a:ext cx="0" cy="232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27" name="Freeform 41"/>
            <p:cNvSpPr>
              <a:spLocks/>
            </p:cNvSpPr>
            <p:nvPr/>
          </p:nvSpPr>
          <p:spPr bwMode="gray">
            <a:xfrm>
              <a:off x="2278" y="3581"/>
              <a:ext cx="48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2" y="435"/>
                </a:cxn>
                <a:cxn ang="0">
                  <a:pos x="6" y="864"/>
                </a:cxn>
              </a:cxnLst>
              <a:rect l="0" t="0" r="r" b="b"/>
              <a:pathLst>
                <a:path w="182" h="864">
                  <a:moveTo>
                    <a:pt x="0" y="0"/>
                  </a:moveTo>
                  <a:cubicBezTo>
                    <a:pt x="59" y="89"/>
                    <a:pt x="182" y="177"/>
                    <a:pt x="182" y="435"/>
                  </a:cubicBezTo>
                  <a:cubicBezTo>
                    <a:pt x="182" y="693"/>
                    <a:pt x="70" y="800"/>
                    <a:pt x="6" y="864"/>
                  </a:cubicBezTo>
                </a:path>
              </a:pathLst>
            </a:cu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28" name="Freeform 42"/>
            <p:cNvSpPr>
              <a:spLocks/>
            </p:cNvSpPr>
            <p:nvPr/>
          </p:nvSpPr>
          <p:spPr bwMode="gray">
            <a:xfrm>
              <a:off x="2198" y="3582"/>
              <a:ext cx="53" cy="232"/>
            </a:xfrm>
            <a:custGeom>
              <a:avLst/>
              <a:gdLst/>
              <a:ahLst/>
              <a:cxnLst>
                <a:cxn ang="0">
                  <a:pos x="167" y="0"/>
                </a:cxn>
                <a:cxn ang="0">
                  <a:pos x="0" y="436"/>
                </a:cxn>
                <a:cxn ang="0">
                  <a:pos x="197" y="870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29" name="Freeform 43"/>
            <p:cNvSpPr>
              <a:spLocks/>
            </p:cNvSpPr>
            <p:nvPr/>
          </p:nvSpPr>
          <p:spPr bwMode="gray">
            <a:xfrm rot="5400000">
              <a:off x="2242" y="3675"/>
              <a:ext cx="31" cy="175"/>
            </a:xfrm>
            <a:custGeom>
              <a:avLst/>
              <a:gdLst/>
              <a:ahLst/>
              <a:cxnLst>
                <a:cxn ang="0">
                  <a:pos x="167" y="0"/>
                </a:cxn>
                <a:cxn ang="0">
                  <a:pos x="0" y="436"/>
                </a:cxn>
                <a:cxn ang="0">
                  <a:pos x="197" y="870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30" name="Freeform 44"/>
            <p:cNvSpPr>
              <a:spLocks/>
            </p:cNvSpPr>
            <p:nvPr/>
          </p:nvSpPr>
          <p:spPr bwMode="gray">
            <a:xfrm rot="16200000" flipV="1">
              <a:off x="2244" y="3542"/>
              <a:ext cx="31" cy="174"/>
            </a:xfrm>
            <a:custGeom>
              <a:avLst/>
              <a:gdLst/>
              <a:ahLst/>
              <a:cxnLst>
                <a:cxn ang="0">
                  <a:pos x="167" y="0"/>
                </a:cxn>
                <a:cxn ang="0">
                  <a:pos x="0" y="436"/>
                </a:cxn>
                <a:cxn ang="0">
                  <a:pos x="197" y="870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800"/>
            </a:p>
          </p:txBody>
        </p: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734304"/>
            <a:ext cx="981357" cy="7212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567047" y="2737736"/>
            <a:ext cx="1499212" cy="72390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880" y="33740"/>
            <a:ext cx="1109921" cy="804460"/>
          </a:xfrm>
          <a:prstGeom prst="rect">
            <a:avLst/>
          </a:prstGeom>
        </p:spPr>
      </p:pic>
      <p:pic>
        <p:nvPicPr>
          <p:cNvPr id="146" name="Picture 145" descr="shpere1.png"/>
          <p:cNvPicPr>
            <a:picLocks noChangeAspect="1"/>
          </p:cNvPicPr>
          <p:nvPr userDrawn="1"/>
        </p:nvPicPr>
        <p:blipFill>
          <a:blip r:embed="rId9" cstate="print"/>
          <a:srcRect t="8380" r="48026" b="19706"/>
          <a:stretch>
            <a:fillRect/>
          </a:stretch>
        </p:blipFill>
        <p:spPr>
          <a:xfrm>
            <a:off x="5859220" y="60371"/>
            <a:ext cx="6356349" cy="683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6745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6DB2C-F43E-4D9F-A743-8EE77070AE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66" y="-46816"/>
            <a:ext cx="9880533" cy="749499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BB3E4-1560-4003-9F0B-8E0B23CD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BE1A0-ED43-45E6-8340-ABCCE9C0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45EB3-E658-4823-8325-7E26AF47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4EA4-2374-455A-B5D8-AFA5E0D5D6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8D97FB4-DC3D-405E-8823-E61C4E88C6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3266" y="867275"/>
            <a:ext cx="9880533" cy="576064"/>
          </a:xfrm>
        </p:spPr>
        <p:txBody>
          <a:bodyPr>
            <a:normAutofit/>
          </a:bodyPr>
          <a:lstStyle>
            <a:lvl1pPr marL="0" indent="0">
              <a:buNone/>
              <a:defRPr sz="22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Tieu de phu</a:t>
            </a:r>
          </a:p>
        </p:txBody>
      </p:sp>
      <p:pic>
        <p:nvPicPr>
          <p:cNvPr id="7" name="Picture 6" descr="shpere1.png">
            <a:extLst>
              <a:ext uri="{FF2B5EF4-FFF2-40B4-BE49-F238E27FC236}">
                <a16:creationId xmlns:a16="http://schemas.microsoft.com/office/drawing/2014/main" id="{2FF9F537-7654-473B-B818-E3FE9D97FA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 t="10083" r="45979" b="-2276"/>
          <a:stretch>
            <a:fillRect/>
          </a:stretch>
        </p:blipFill>
        <p:spPr>
          <a:xfrm>
            <a:off x="7048728" y="44624"/>
            <a:ext cx="5167952" cy="6120141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CD7BC733-FDBD-4E46-BDB2-5ECEA039FCB8}"/>
              </a:ext>
            </a:extLst>
          </p:cNvPr>
          <p:cNvGrpSpPr/>
          <p:nvPr userDrawn="1"/>
        </p:nvGrpSpPr>
        <p:grpSpPr bwMode="gray">
          <a:xfrm>
            <a:off x="92244" y="96231"/>
            <a:ext cx="1323236" cy="1172529"/>
            <a:chOff x="365806" y="137196"/>
            <a:chExt cx="992427" cy="1172529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45BC379-F6B1-434D-A932-DDCF1BCC59B0}"/>
                </a:ext>
              </a:extLst>
            </p:cNvPr>
            <p:cNvCxnSpPr/>
            <p:nvPr/>
          </p:nvCxnSpPr>
          <p:spPr bwMode="gray">
            <a:xfrm>
              <a:off x="576146" y="289932"/>
              <a:ext cx="0" cy="806605"/>
            </a:xfrm>
            <a:prstGeom prst="line">
              <a:avLst/>
            </a:prstGeom>
            <a:ln w="34925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E9EF532-1A64-49B5-9637-74B5EB8B63C4}"/>
                </a:ext>
              </a:extLst>
            </p:cNvPr>
            <p:cNvCxnSpPr/>
            <p:nvPr/>
          </p:nvCxnSpPr>
          <p:spPr bwMode="gray">
            <a:xfrm flipH="1">
              <a:off x="584201" y="787400"/>
              <a:ext cx="664028" cy="301171"/>
            </a:xfrm>
            <a:prstGeom prst="line">
              <a:avLst/>
            </a:prstGeom>
            <a:ln w="25400"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21B4A8F-6EF9-4647-9F1B-BAC6BB0DDAD1}"/>
                </a:ext>
              </a:extLst>
            </p:cNvPr>
            <p:cNvCxnSpPr/>
            <p:nvPr/>
          </p:nvCxnSpPr>
          <p:spPr bwMode="gray">
            <a:xfrm flipH="1" flipV="1">
              <a:off x="569686" y="264886"/>
              <a:ext cx="691288" cy="522341"/>
            </a:xfrm>
            <a:prstGeom prst="line">
              <a:avLst/>
            </a:prstGeom>
            <a:ln w="22225"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9667AA5-8A92-4CF7-88CD-65363F628505}"/>
                </a:ext>
              </a:extLst>
            </p:cNvPr>
            <p:cNvSpPr/>
            <p:nvPr/>
          </p:nvSpPr>
          <p:spPr bwMode="gray">
            <a:xfrm>
              <a:off x="438637" y="137196"/>
              <a:ext cx="301752" cy="301752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80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</a:gradFill>
            <a:effectLst/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>
              <a:bevelT w="152400" h="152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EF4A6CD-4E21-46CE-ACB9-264135899ADB}"/>
                </a:ext>
              </a:extLst>
            </p:cNvPr>
            <p:cNvSpPr/>
            <p:nvPr/>
          </p:nvSpPr>
          <p:spPr bwMode="gray">
            <a:xfrm>
              <a:off x="1157065" y="690491"/>
              <a:ext cx="201168" cy="201168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8000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effectLst/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>
              <a:bevelT w="107950" h="10795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C97B388-ED54-456F-9248-F1F32955A0F8}"/>
                </a:ext>
              </a:extLst>
            </p:cNvPr>
            <p:cNvSpPr/>
            <p:nvPr/>
          </p:nvSpPr>
          <p:spPr bwMode="gray">
            <a:xfrm>
              <a:off x="365806" y="882204"/>
              <a:ext cx="427521" cy="427521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8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</a:gradFill>
            <a:effectLst/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>
              <a:bevelT w="228600" h="2286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52" name="Group 32">
              <a:extLst>
                <a:ext uri="{FF2B5EF4-FFF2-40B4-BE49-F238E27FC236}">
                  <a16:creationId xmlns:a16="http://schemas.microsoft.com/office/drawing/2014/main" id="{65458ACC-667A-457D-AEDF-A6F499DEC3E1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441009" y="951003"/>
              <a:ext cx="264618" cy="238598"/>
              <a:chOff x="1919" y="2690"/>
              <a:chExt cx="342" cy="38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8" name="Freeform 33">
                <a:extLst>
                  <a:ext uri="{FF2B5EF4-FFF2-40B4-BE49-F238E27FC236}">
                    <a16:creationId xmlns:a16="http://schemas.microsoft.com/office/drawing/2014/main" id="{FAD7D8A7-5388-4CDE-A298-67C5DD338BB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919" y="2724"/>
                <a:ext cx="127" cy="3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21" y="2"/>
                  </a:cxn>
                  <a:cxn ang="0">
                    <a:pos x="10" y="9"/>
                  </a:cxn>
                  <a:cxn ang="0">
                    <a:pos x="3" y="21"/>
                  </a:cxn>
                  <a:cxn ang="0">
                    <a:pos x="0" y="35"/>
                  </a:cxn>
                  <a:cxn ang="0">
                    <a:pos x="0" y="315"/>
                  </a:cxn>
                  <a:cxn ang="0">
                    <a:pos x="3" y="329"/>
                  </a:cxn>
                  <a:cxn ang="0">
                    <a:pos x="10" y="341"/>
                  </a:cxn>
                  <a:cxn ang="0">
                    <a:pos x="21" y="348"/>
                  </a:cxn>
                  <a:cxn ang="0">
                    <a:pos x="34" y="350"/>
                  </a:cxn>
                  <a:cxn ang="0">
                    <a:pos x="127" y="350"/>
                  </a:cxn>
                  <a:cxn ang="0">
                    <a:pos x="127" y="314"/>
                  </a:cxn>
                  <a:cxn ang="0">
                    <a:pos x="36" y="314"/>
                  </a:cxn>
                  <a:cxn ang="0">
                    <a:pos x="36" y="0"/>
                  </a:cxn>
                  <a:cxn ang="0">
                    <a:pos x="34" y="0"/>
                  </a:cxn>
                </a:cxnLst>
                <a:rect l="0" t="0" r="r" b="b"/>
                <a:pathLst>
                  <a:path w="127" h="350">
                    <a:moveTo>
                      <a:pt x="34" y="0"/>
                    </a:moveTo>
                    <a:lnTo>
                      <a:pt x="21" y="2"/>
                    </a:lnTo>
                    <a:lnTo>
                      <a:pt x="10" y="9"/>
                    </a:lnTo>
                    <a:lnTo>
                      <a:pt x="3" y="21"/>
                    </a:lnTo>
                    <a:lnTo>
                      <a:pt x="0" y="35"/>
                    </a:lnTo>
                    <a:lnTo>
                      <a:pt x="0" y="315"/>
                    </a:lnTo>
                    <a:lnTo>
                      <a:pt x="3" y="329"/>
                    </a:lnTo>
                    <a:lnTo>
                      <a:pt x="10" y="341"/>
                    </a:lnTo>
                    <a:lnTo>
                      <a:pt x="21" y="348"/>
                    </a:lnTo>
                    <a:lnTo>
                      <a:pt x="34" y="350"/>
                    </a:lnTo>
                    <a:lnTo>
                      <a:pt x="127" y="350"/>
                    </a:lnTo>
                    <a:lnTo>
                      <a:pt x="127" y="314"/>
                    </a:lnTo>
                    <a:lnTo>
                      <a:pt x="36" y="314"/>
                    </a:lnTo>
                    <a:lnTo>
                      <a:pt x="36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9" name="Freeform 34">
                <a:extLst>
                  <a:ext uri="{FF2B5EF4-FFF2-40B4-BE49-F238E27FC236}">
                    <a16:creationId xmlns:a16="http://schemas.microsoft.com/office/drawing/2014/main" id="{B7AC32E6-5850-4111-94DF-A475F322DAC2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2001" y="2690"/>
                <a:ext cx="260" cy="384"/>
              </a:xfrm>
              <a:custGeom>
                <a:avLst/>
                <a:gdLst/>
                <a:ahLst/>
                <a:cxnLst>
                  <a:cxn ang="0">
                    <a:pos x="239" y="382"/>
                  </a:cxn>
                  <a:cxn ang="0">
                    <a:pos x="257" y="363"/>
                  </a:cxn>
                  <a:cxn ang="0">
                    <a:pos x="260" y="34"/>
                  </a:cxn>
                  <a:cxn ang="0">
                    <a:pos x="249" y="10"/>
                  </a:cxn>
                  <a:cxn ang="0">
                    <a:pos x="225" y="0"/>
                  </a:cxn>
                  <a:cxn ang="0">
                    <a:pos x="57" y="1"/>
                  </a:cxn>
                  <a:cxn ang="0">
                    <a:pos x="48" y="7"/>
                  </a:cxn>
                  <a:cxn ang="0">
                    <a:pos x="45" y="18"/>
                  </a:cxn>
                  <a:cxn ang="0">
                    <a:pos x="44" y="123"/>
                  </a:cxn>
                  <a:cxn ang="0">
                    <a:pos x="33" y="145"/>
                  </a:cxn>
                  <a:cxn ang="0">
                    <a:pos x="18" y="175"/>
                  </a:cxn>
                  <a:cxn ang="0">
                    <a:pos x="6" y="202"/>
                  </a:cxn>
                  <a:cxn ang="0">
                    <a:pos x="2" y="213"/>
                  </a:cxn>
                  <a:cxn ang="0">
                    <a:pos x="0" y="220"/>
                  </a:cxn>
                  <a:cxn ang="0">
                    <a:pos x="2" y="231"/>
                  </a:cxn>
                  <a:cxn ang="0">
                    <a:pos x="12" y="238"/>
                  </a:cxn>
                  <a:cxn ang="0">
                    <a:pos x="21" y="238"/>
                  </a:cxn>
                  <a:cxn ang="0">
                    <a:pos x="45" y="238"/>
                  </a:cxn>
                  <a:cxn ang="0">
                    <a:pos x="225" y="384"/>
                  </a:cxn>
                  <a:cxn ang="0">
                    <a:pos x="81" y="348"/>
                  </a:cxn>
                  <a:cxn ang="0">
                    <a:pos x="81" y="316"/>
                  </a:cxn>
                  <a:cxn ang="0">
                    <a:pos x="81" y="274"/>
                  </a:cxn>
                  <a:cxn ang="0">
                    <a:pos x="81" y="237"/>
                  </a:cxn>
                  <a:cxn ang="0">
                    <a:pos x="81" y="220"/>
                  </a:cxn>
                  <a:cxn ang="0">
                    <a:pos x="78" y="211"/>
                  </a:cxn>
                  <a:cxn ang="0">
                    <a:pos x="72" y="205"/>
                  </a:cxn>
                  <a:cxn ang="0">
                    <a:pos x="63" y="202"/>
                  </a:cxn>
                  <a:cxn ang="0">
                    <a:pos x="60" y="202"/>
                  </a:cxn>
                  <a:cxn ang="0">
                    <a:pos x="51" y="202"/>
                  </a:cxn>
                  <a:cxn ang="0">
                    <a:pos x="53" y="187"/>
                  </a:cxn>
                  <a:cxn ang="0">
                    <a:pos x="68" y="156"/>
                  </a:cxn>
                  <a:cxn ang="0">
                    <a:pos x="78" y="133"/>
                  </a:cxn>
                  <a:cxn ang="0">
                    <a:pos x="81" y="126"/>
                  </a:cxn>
                  <a:cxn ang="0">
                    <a:pos x="81" y="118"/>
                  </a:cxn>
                  <a:cxn ang="0">
                    <a:pos x="81" y="88"/>
                  </a:cxn>
                  <a:cxn ang="0">
                    <a:pos x="81" y="52"/>
                  </a:cxn>
                  <a:cxn ang="0">
                    <a:pos x="224" y="36"/>
                  </a:cxn>
                </a:cxnLst>
                <a:rect l="0" t="0" r="r" b="b"/>
                <a:pathLst>
                  <a:path w="260" h="384">
                    <a:moveTo>
                      <a:pt x="225" y="384"/>
                    </a:moveTo>
                    <a:lnTo>
                      <a:pt x="239" y="382"/>
                    </a:lnTo>
                    <a:lnTo>
                      <a:pt x="249" y="375"/>
                    </a:lnTo>
                    <a:lnTo>
                      <a:pt x="257" y="363"/>
                    </a:lnTo>
                    <a:lnTo>
                      <a:pt x="260" y="349"/>
                    </a:lnTo>
                    <a:lnTo>
                      <a:pt x="260" y="34"/>
                    </a:lnTo>
                    <a:lnTo>
                      <a:pt x="257" y="21"/>
                    </a:lnTo>
                    <a:lnTo>
                      <a:pt x="249" y="10"/>
                    </a:lnTo>
                    <a:lnTo>
                      <a:pt x="239" y="3"/>
                    </a:lnTo>
                    <a:lnTo>
                      <a:pt x="225" y="0"/>
                    </a:lnTo>
                    <a:lnTo>
                      <a:pt x="63" y="0"/>
                    </a:lnTo>
                    <a:lnTo>
                      <a:pt x="57" y="1"/>
                    </a:lnTo>
                    <a:lnTo>
                      <a:pt x="53" y="3"/>
                    </a:lnTo>
                    <a:lnTo>
                      <a:pt x="48" y="7"/>
                    </a:lnTo>
                    <a:lnTo>
                      <a:pt x="47" y="12"/>
                    </a:lnTo>
                    <a:lnTo>
                      <a:pt x="45" y="18"/>
                    </a:lnTo>
                    <a:lnTo>
                      <a:pt x="45" y="118"/>
                    </a:lnTo>
                    <a:lnTo>
                      <a:pt x="44" y="123"/>
                    </a:lnTo>
                    <a:lnTo>
                      <a:pt x="39" y="133"/>
                    </a:lnTo>
                    <a:lnTo>
                      <a:pt x="33" y="145"/>
                    </a:lnTo>
                    <a:lnTo>
                      <a:pt x="26" y="160"/>
                    </a:lnTo>
                    <a:lnTo>
                      <a:pt x="18" y="175"/>
                    </a:lnTo>
                    <a:lnTo>
                      <a:pt x="12" y="190"/>
                    </a:lnTo>
                    <a:lnTo>
                      <a:pt x="6" y="202"/>
                    </a:lnTo>
                    <a:lnTo>
                      <a:pt x="3" y="210"/>
                    </a:lnTo>
                    <a:lnTo>
                      <a:pt x="2" y="213"/>
                    </a:lnTo>
                    <a:lnTo>
                      <a:pt x="0" y="217"/>
                    </a:lnTo>
                    <a:lnTo>
                      <a:pt x="0" y="220"/>
                    </a:lnTo>
                    <a:lnTo>
                      <a:pt x="0" y="226"/>
                    </a:lnTo>
                    <a:lnTo>
                      <a:pt x="2" y="231"/>
                    </a:lnTo>
                    <a:lnTo>
                      <a:pt x="6" y="235"/>
                    </a:lnTo>
                    <a:lnTo>
                      <a:pt x="12" y="238"/>
                    </a:lnTo>
                    <a:lnTo>
                      <a:pt x="18" y="238"/>
                    </a:lnTo>
                    <a:lnTo>
                      <a:pt x="21" y="238"/>
                    </a:lnTo>
                    <a:lnTo>
                      <a:pt x="32" y="238"/>
                    </a:lnTo>
                    <a:lnTo>
                      <a:pt x="45" y="238"/>
                    </a:lnTo>
                    <a:lnTo>
                      <a:pt x="45" y="384"/>
                    </a:lnTo>
                    <a:lnTo>
                      <a:pt x="225" y="384"/>
                    </a:lnTo>
                    <a:close/>
                    <a:moveTo>
                      <a:pt x="224" y="348"/>
                    </a:moveTo>
                    <a:lnTo>
                      <a:pt x="81" y="348"/>
                    </a:lnTo>
                    <a:lnTo>
                      <a:pt x="81" y="334"/>
                    </a:lnTo>
                    <a:lnTo>
                      <a:pt x="81" y="316"/>
                    </a:lnTo>
                    <a:lnTo>
                      <a:pt x="81" y="295"/>
                    </a:lnTo>
                    <a:lnTo>
                      <a:pt x="81" y="274"/>
                    </a:lnTo>
                    <a:lnTo>
                      <a:pt x="81" y="253"/>
                    </a:lnTo>
                    <a:lnTo>
                      <a:pt x="81" y="237"/>
                    </a:lnTo>
                    <a:lnTo>
                      <a:pt x="81" y="225"/>
                    </a:lnTo>
                    <a:lnTo>
                      <a:pt x="81" y="220"/>
                    </a:lnTo>
                    <a:lnTo>
                      <a:pt x="81" y="216"/>
                    </a:lnTo>
                    <a:lnTo>
                      <a:pt x="78" y="211"/>
                    </a:lnTo>
                    <a:lnTo>
                      <a:pt x="77" y="208"/>
                    </a:lnTo>
                    <a:lnTo>
                      <a:pt x="72" y="205"/>
                    </a:lnTo>
                    <a:lnTo>
                      <a:pt x="68" y="204"/>
                    </a:lnTo>
                    <a:lnTo>
                      <a:pt x="63" y="202"/>
                    </a:lnTo>
                    <a:lnTo>
                      <a:pt x="62" y="202"/>
                    </a:lnTo>
                    <a:lnTo>
                      <a:pt x="60" y="202"/>
                    </a:lnTo>
                    <a:lnTo>
                      <a:pt x="56" y="202"/>
                    </a:lnTo>
                    <a:lnTo>
                      <a:pt x="51" y="202"/>
                    </a:lnTo>
                    <a:lnTo>
                      <a:pt x="45" y="202"/>
                    </a:lnTo>
                    <a:lnTo>
                      <a:pt x="53" y="187"/>
                    </a:lnTo>
                    <a:lnTo>
                      <a:pt x="60" y="171"/>
                    </a:lnTo>
                    <a:lnTo>
                      <a:pt x="68" y="156"/>
                    </a:lnTo>
                    <a:lnTo>
                      <a:pt x="74" y="142"/>
                    </a:lnTo>
                    <a:lnTo>
                      <a:pt x="78" y="133"/>
                    </a:lnTo>
                    <a:lnTo>
                      <a:pt x="80" y="130"/>
                    </a:lnTo>
                    <a:lnTo>
                      <a:pt x="81" y="126"/>
                    </a:lnTo>
                    <a:lnTo>
                      <a:pt x="81" y="123"/>
                    </a:lnTo>
                    <a:lnTo>
                      <a:pt x="81" y="118"/>
                    </a:lnTo>
                    <a:lnTo>
                      <a:pt x="81" y="106"/>
                    </a:lnTo>
                    <a:lnTo>
                      <a:pt x="81" y="88"/>
                    </a:lnTo>
                    <a:lnTo>
                      <a:pt x="81" y="70"/>
                    </a:lnTo>
                    <a:lnTo>
                      <a:pt x="81" y="52"/>
                    </a:lnTo>
                    <a:lnTo>
                      <a:pt x="81" y="36"/>
                    </a:lnTo>
                    <a:lnTo>
                      <a:pt x="224" y="36"/>
                    </a:lnTo>
                    <a:lnTo>
                      <a:pt x="224" y="34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70" name="Rectangle 35">
                <a:extLst>
                  <a:ext uri="{FF2B5EF4-FFF2-40B4-BE49-F238E27FC236}">
                    <a16:creationId xmlns:a16="http://schemas.microsoft.com/office/drawing/2014/main" id="{DEC0F8F9-608F-4B27-82A8-190B2A4ED01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99" y="2792"/>
                <a:ext cx="27" cy="4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71" name="Rectangle 36">
                <a:extLst>
                  <a:ext uri="{FF2B5EF4-FFF2-40B4-BE49-F238E27FC236}">
                    <a16:creationId xmlns:a16="http://schemas.microsoft.com/office/drawing/2014/main" id="{9C49C4F2-E9CE-46CF-9E1A-E4DF24DF0D9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53" y="2724"/>
                <a:ext cx="93" cy="36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53" name="Group 356">
              <a:extLst>
                <a:ext uri="{FF2B5EF4-FFF2-40B4-BE49-F238E27FC236}">
                  <a16:creationId xmlns:a16="http://schemas.microsoft.com/office/drawing/2014/main" id="{33E59446-3FAB-4ACC-8098-A6E260EB8678}"/>
                </a:ext>
              </a:extLst>
            </p:cNvPr>
            <p:cNvGrpSpPr/>
            <p:nvPr/>
          </p:nvGrpSpPr>
          <p:grpSpPr bwMode="gray">
            <a:xfrm rot="20749651">
              <a:off x="515009" y="174595"/>
              <a:ext cx="152782" cy="200394"/>
              <a:chOff x="1062622" y="1594096"/>
              <a:chExt cx="468594" cy="660474"/>
            </a:xfrm>
            <a:gradFill>
              <a:gsLst>
                <a:gs pos="15000">
                  <a:schemeClr val="accent2">
                    <a:lumMod val="20000"/>
                    <a:lumOff val="80000"/>
                  </a:schemeClr>
                </a:gs>
                <a:gs pos="54000">
                  <a:schemeClr val="accent2">
                    <a:lumMod val="60000"/>
                    <a:lumOff val="40000"/>
                  </a:schemeClr>
                </a:gs>
                <a:gs pos="92000">
                  <a:schemeClr val="accent2">
                    <a:lumMod val="75000"/>
                  </a:schemeClr>
                </a:gs>
              </a:gsLst>
              <a:lin ang="13500000" scaled="1"/>
            </a:gra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Rectangle 117">
                <a:extLst>
                  <a:ext uri="{FF2B5EF4-FFF2-40B4-BE49-F238E27FC236}">
                    <a16:creationId xmlns:a16="http://schemas.microsoft.com/office/drawing/2014/main" id="{F0CFA40B-6760-445E-B46A-24AE83D776D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673376">
                <a:off x="1133582" y="2149886"/>
                <a:ext cx="212269" cy="5136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66" name="Freeform 118">
                <a:extLst>
                  <a:ext uri="{FF2B5EF4-FFF2-40B4-BE49-F238E27FC236}">
                    <a16:creationId xmlns:a16="http://schemas.microsoft.com/office/drawing/2014/main" id="{C566BC8A-E291-4292-BA42-BBADBF66FC3D}"/>
                  </a:ext>
                </a:extLst>
              </p:cNvPr>
              <p:cNvSpPr>
                <a:spLocks/>
              </p:cNvSpPr>
              <p:nvPr/>
            </p:nvSpPr>
            <p:spPr bwMode="gray">
              <a:xfrm rot="673376">
                <a:off x="1121355" y="2219013"/>
                <a:ext cx="204259" cy="355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2" y="0"/>
                  </a:cxn>
                  <a:cxn ang="0">
                    <a:pos x="98" y="2"/>
                  </a:cxn>
                  <a:cxn ang="0">
                    <a:pos x="88" y="8"/>
                  </a:cxn>
                  <a:cxn ang="0">
                    <a:pos x="70" y="14"/>
                  </a:cxn>
                  <a:cxn ang="0">
                    <a:pos x="50" y="18"/>
                  </a:cxn>
                  <a:cxn ang="0">
                    <a:pos x="26" y="1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02" h="18">
                    <a:moveTo>
                      <a:pt x="0" y="0"/>
                    </a:moveTo>
                    <a:lnTo>
                      <a:pt x="102" y="0"/>
                    </a:lnTo>
                    <a:lnTo>
                      <a:pt x="98" y="2"/>
                    </a:lnTo>
                    <a:lnTo>
                      <a:pt x="88" y="8"/>
                    </a:lnTo>
                    <a:lnTo>
                      <a:pt x="70" y="14"/>
                    </a:lnTo>
                    <a:lnTo>
                      <a:pt x="50" y="18"/>
                    </a:lnTo>
                    <a:lnTo>
                      <a:pt x="26" y="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67" name="Freeform 130">
                <a:extLst>
                  <a:ext uri="{FF2B5EF4-FFF2-40B4-BE49-F238E27FC236}">
                    <a16:creationId xmlns:a16="http://schemas.microsoft.com/office/drawing/2014/main" id="{0EB64CF6-EF84-40F2-8E34-7C11454D1591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 rot="673376">
                <a:off x="1062622" y="1594096"/>
                <a:ext cx="468594" cy="545213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80" y="6"/>
                  </a:cxn>
                  <a:cxn ang="0">
                    <a:pos x="48" y="22"/>
                  </a:cxn>
                  <a:cxn ang="0">
                    <a:pos x="22" y="48"/>
                  </a:cxn>
                  <a:cxn ang="0">
                    <a:pos x="6" y="80"/>
                  </a:cxn>
                  <a:cxn ang="0">
                    <a:pos x="0" y="118"/>
                  </a:cxn>
                  <a:cxn ang="0">
                    <a:pos x="4" y="150"/>
                  </a:cxn>
                  <a:cxn ang="0">
                    <a:pos x="18" y="180"/>
                  </a:cxn>
                  <a:cxn ang="0">
                    <a:pos x="38" y="204"/>
                  </a:cxn>
                  <a:cxn ang="0">
                    <a:pos x="64" y="222"/>
                  </a:cxn>
                  <a:cxn ang="0">
                    <a:pos x="64" y="276"/>
                  </a:cxn>
                  <a:cxn ang="0">
                    <a:pos x="172" y="276"/>
                  </a:cxn>
                  <a:cxn ang="0">
                    <a:pos x="172" y="222"/>
                  </a:cxn>
                  <a:cxn ang="0">
                    <a:pos x="198" y="202"/>
                  </a:cxn>
                  <a:cxn ang="0">
                    <a:pos x="216" y="178"/>
                  </a:cxn>
                  <a:cxn ang="0">
                    <a:pos x="230" y="150"/>
                  </a:cxn>
                  <a:cxn ang="0">
                    <a:pos x="234" y="118"/>
                  </a:cxn>
                  <a:cxn ang="0">
                    <a:pos x="228" y="80"/>
                  </a:cxn>
                  <a:cxn ang="0">
                    <a:pos x="212" y="48"/>
                  </a:cxn>
                  <a:cxn ang="0">
                    <a:pos x="186" y="22"/>
                  </a:cxn>
                  <a:cxn ang="0">
                    <a:pos x="154" y="6"/>
                  </a:cxn>
                  <a:cxn ang="0">
                    <a:pos x="118" y="0"/>
                  </a:cxn>
                  <a:cxn ang="0">
                    <a:pos x="140" y="206"/>
                  </a:cxn>
                  <a:cxn ang="0">
                    <a:pos x="140" y="250"/>
                  </a:cxn>
                  <a:cxn ang="0">
                    <a:pos x="94" y="250"/>
                  </a:cxn>
                  <a:cxn ang="0">
                    <a:pos x="94" y="206"/>
                  </a:cxn>
                  <a:cxn ang="0">
                    <a:pos x="66" y="194"/>
                  </a:cxn>
                  <a:cxn ang="0">
                    <a:pos x="46" y="174"/>
                  </a:cxn>
                  <a:cxn ang="0">
                    <a:pos x="32" y="150"/>
                  </a:cxn>
                  <a:cxn ang="0">
                    <a:pos x="28" y="120"/>
                  </a:cxn>
                  <a:cxn ang="0">
                    <a:pos x="32" y="92"/>
                  </a:cxn>
                  <a:cxn ang="0">
                    <a:pos x="44" y="68"/>
                  </a:cxn>
                  <a:cxn ang="0">
                    <a:pos x="64" y="48"/>
                  </a:cxn>
                  <a:cxn ang="0">
                    <a:pos x="88" y="36"/>
                  </a:cxn>
                  <a:cxn ang="0">
                    <a:pos x="116" y="30"/>
                  </a:cxn>
                  <a:cxn ang="0">
                    <a:pos x="144" y="36"/>
                  </a:cxn>
                  <a:cxn ang="0">
                    <a:pos x="168" y="48"/>
                  </a:cxn>
                  <a:cxn ang="0">
                    <a:pos x="188" y="68"/>
                  </a:cxn>
                  <a:cxn ang="0">
                    <a:pos x="200" y="92"/>
                  </a:cxn>
                  <a:cxn ang="0">
                    <a:pos x="206" y="120"/>
                  </a:cxn>
                  <a:cxn ang="0">
                    <a:pos x="200" y="150"/>
                  </a:cxn>
                  <a:cxn ang="0">
                    <a:pos x="186" y="174"/>
                  </a:cxn>
                  <a:cxn ang="0">
                    <a:pos x="166" y="194"/>
                  </a:cxn>
                  <a:cxn ang="0">
                    <a:pos x="140" y="206"/>
                  </a:cxn>
                </a:cxnLst>
                <a:rect l="0" t="0" r="r" b="b"/>
                <a:pathLst>
                  <a:path w="234" h="276">
                    <a:moveTo>
                      <a:pt x="118" y="0"/>
                    </a:moveTo>
                    <a:lnTo>
                      <a:pt x="80" y="6"/>
                    </a:lnTo>
                    <a:lnTo>
                      <a:pt x="48" y="22"/>
                    </a:lnTo>
                    <a:lnTo>
                      <a:pt x="22" y="48"/>
                    </a:lnTo>
                    <a:lnTo>
                      <a:pt x="6" y="80"/>
                    </a:lnTo>
                    <a:lnTo>
                      <a:pt x="0" y="118"/>
                    </a:lnTo>
                    <a:lnTo>
                      <a:pt x="4" y="150"/>
                    </a:lnTo>
                    <a:lnTo>
                      <a:pt x="18" y="180"/>
                    </a:lnTo>
                    <a:lnTo>
                      <a:pt x="38" y="204"/>
                    </a:lnTo>
                    <a:lnTo>
                      <a:pt x="64" y="222"/>
                    </a:lnTo>
                    <a:lnTo>
                      <a:pt x="64" y="276"/>
                    </a:lnTo>
                    <a:lnTo>
                      <a:pt x="172" y="276"/>
                    </a:lnTo>
                    <a:lnTo>
                      <a:pt x="172" y="222"/>
                    </a:lnTo>
                    <a:lnTo>
                      <a:pt x="198" y="202"/>
                    </a:lnTo>
                    <a:lnTo>
                      <a:pt x="216" y="178"/>
                    </a:lnTo>
                    <a:lnTo>
                      <a:pt x="230" y="150"/>
                    </a:lnTo>
                    <a:lnTo>
                      <a:pt x="234" y="118"/>
                    </a:lnTo>
                    <a:lnTo>
                      <a:pt x="228" y="80"/>
                    </a:lnTo>
                    <a:lnTo>
                      <a:pt x="212" y="48"/>
                    </a:lnTo>
                    <a:lnTo>
                      <a:pt x="186" y="22"/>
                    </a:lnTo>
                    <a:lnTo>
                      <a:pt x="154" y="6"/>
                    </a:lnTo>
                    <a:lnTo>
                      <a:pt x="118" y="0"/>
                    </a:lnTo>
                    <a:close/>
                    <a:moveTo>
                      <a:pt x="140" y="206"/>
                    </a:moveTo>
                    <a:lnTo>
                      <a:pt x="140" y="250"/>
                    </a:lnTo>
                    <a:lnTo>
                      <a:pt x="94" y="250"/>
                    </a:lnTo>
                    <a:lnTo>
                      <a:pt x="94" y="206"/>
                    </a:lnTo>
                    <a:lnTo>
                      <a:pt x="66" y="194"/>
                    </a:lnTo>
                    <a:lnTo>
                      <a:pt x="46" y="174"/>
                    </a:lnTo>
                    <a:lnTo>
                      <a:pt x="32" y="150"/>
                    </a:lnTo>
                    <a:lnTo>
                      <a:pt x="28" y="120"/>
                    </a:lnTo>
                    <a:lnTo>
                      <a:pt x="32" y="92"/>
                    </a:lnTo>
                    <a:lnTo>
                      <a:pt x="44" y="68"/>
                    </a:lnTo>
                    <a:lnTo>
                      <a:pt x="64" y="48"/>
                    </a:lnTo>
                    <a:lnTo>
                      <a:pt x="88" y="36"/>
                    </a:lnTo>
                    <a:lnTo>
                      <a:pt x="116" y="30"/>
                    </a:lnTo>
                    <a:lnTo>
                      <a:pt x="144" y="36"/>
                    </a:lnTo>
                    <a:lnTo>
                      <a:pt x="168" y="48"/>
                    </a:lnTo>
                    <a:lnTo>
                      <a:pt x="188" y="68"/>
                    </a:lnTo>
                    <a:lnTo>
                      <a:pt x="200" y="92"/>
                    </a:lnTo>
                    <a:lnTo>
                      <a:pt x="206" y="120"/>
                    </a:lnTo>
                    <a:lnTo>
                      <a:pt x="200" y="150"/>
                    </a:lnTo>
                    <a:lnTo>
                      <a:pt x="186" y="174"/>
                    </a:lnTo>
                    <a:lnTo>
                      <a:pt x="166" y="194"/>
                    </a:lnTo>
                    <a:lnTo>
                      <a:pt x="140" y="20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54" name="Group 304">
              <a:extLst>
                <a:ext uri="{FF2B5EF4-FFF2-40B4-BE49-F238E27FC236}">
                  <a16:creationId xmlns:a16="http://schemas.microsoft.com/office/drawing/2014/main" id="{9886984C-29F3-4342-99F2-AEE39EFC93D9}"/>
                </a:ext>
              </a:extLst>
            </p:cNvPr>
            <p:cNvGrpSpPr/>
            <p:nvPr/>
          </p:nvGrpSpPr>
          <p:grpSpPr bwMode="gray">
            <a:xfrm>
              <a:off x="1187917" y="716280"/>
              <a:ext cx="130358" cy="131072"/>
              <a:chOff x="6229820" y="1552132"/>
              <a:chExt cx="392270" cy="394419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55" name="Rectangle 77">
                <a:extLst>
                  <a:ext uri="{FF2B5EF4-FFF2-40B4-BE49-F238E27FC236}">
                    <a16:creationId xmlns:a16="http://schemas.microsoft.com/office/drawing/2014/main" id="{F67AA235-4386-44C8-9280-C80BB5E5870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407344" y="1552132"/>
                <a:ext cx="37223" cy="6126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>
                  <a:ln>
                    <a:solidFill>
                      <a:srgbClr val="FFFFFF"/>
                    </a:solidFill>
                  </a:ln>
                </a:endParaRPr>
              </a:p>
            </p:txBody>
          </p:sp>
          <p:sp>
            <p:nvSpPr>
              <p:cNvPr id="56" name="Rectangle 78">
                <a:extLst>
                  <a:ext uri="{FF2B5EF4-FFF2-40B4-BE49-F238E27FC236}">
                    <a16:creationId xmlns:a16="http://schemas.microsoft.com/office/drawing/2014/main" id="{7EAD7D86-7AB3-4E5A-B35D-AD94B3AD069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407344" y="1886239"/>
                <a:ext cx="37223" cy="6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>
                  <a:ln>
                    <a:solidFill>
                      <a:srgbClr val="FFFFFF"/>
                    </a:solidFill>
                  </a:ln>
                </a:endParaRPr>
              </a:p>
            </p:txBody>
          </p:sp>
          <p:sp>
            <p:nvSpPr>
              <p:cNvPr id="57" name="Rectangle 79">
                <a:extLst>
                  <a:ext uri="{FF2B5EF4-FFF2-40B4-BE49-F238E27FC236}">
                    <a16:creationId xmlns:a16="http://schemas.microsoft.com/office/drawing/2014/main" id="{11449735-7725-4CD6-A27E-44738FF100E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229820" y="1731152"/>
                <a:ext cx="60129" cy="3637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>
                  <a:ln>
                    <a:solidFill>
                      <a:srgbClr val="FFFFFF"/>
                    </a:solidFill>
                  </a:ln>
                </a:endParaRPr>
              </a:p>
            </p:txBody>
          </p:sp>
          <p:sp>
            <p:nvSpPr>
              <p:cNvPr id="58" name="Rectangle 80">
                <a:extLst>
                  <a:ext uri="{FF2B5EF4-FFF2-40B4-BE49-F238E27FC236}">
                    <a16:creationId xmlns:a16="http://schemas.microsoft.com/office/drawing/2014/main" id="{5E21C992-13C5-45D3-9644-EE55E616A5C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561961" y="1731152"/>
                <a:ext cx="60129" cy="3637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>
                  <a:ln>
                    <a:solidFill>
                      <a:srgbClr val="FFFFFF"/>
                    </a:solidFill>
                  </a:ln>
                </a:endParaRPr>
              </a:p>
            </p:txBody>
          </p:sp>
          <p:sp>
            <p:nvSpPr>
              <p:cNvPr id="59" name="Freeform 81">
                <a:extLst>
                  <a:ext uri="{FF2B5EF4-FFF2-40B4-BE49-F238E27FC236}">
                    <a16:creationId xmlns:a16="http://schemas.microsoft.com/office/drawing/2014/main" id="{703A6E8F-AD0A-426A-BFA0-CE936C4F412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274678" y="1598084"/>
                <a:ext cx="68719" cy="68928"/>
              </a:xfrm>
              <a:custGeom>
                <a:avLst/>
                <a:gdLst/>
                <a:ahLst/>
                <a:cxnLst>
                  <a:cxn ang="0">
                    <a:pos x="72" y="45"/>
                  </a:cxn>
                  <a:cxn ang="0">
                    <a:pos x="45" y="72"/>
                  </a:cxn>
                  <a:cxn ang="0">
                    <a:pos x="0" y="27"/>
                  </a:cxn>
                  <a:cxn ang="0">
                    <a:pos x="27" y="0"/>
                  </a:cxn>
                  <a:cxn ang="0">
                    <a:pos x="72" y="45"/>
                  </a:cxn>
                </a:cxnLst>
                <a:rect l="0" t="0" r="r" b="b"/>
                <a:pathLst>
                  <a:path w="72" h="72">
                    <a:moveTo>
                      <a:pt x="72" y="45"/>
                    </a:moveTo>
                    <a:lnTo>
                      <a:pt x="45" y="72"/>
                    </a:lnTo>
                    <a:lnTo>
                      <a:pt x="0" y="27"/>
                    </a:lnTo>
                    <a:lnTo>
                      <a:pt x="27" y="0"/>
                    </a:lnTo>
                    <a:lnTo>
                      <a:pt x="72" y="45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>
                  <a:ln>
                    <a:solidFill>
                      <a:srgbClr val="FFFFFF"/>
                    </a:solidFill>
                  </a:ln>
                </a:endParaRPr>
              </a:p>
            </p:txBody>
          </p:sp>
          <p:sp>
            <p:nvSpPr>
              <p:cNvPr id="60" name="Freeform 82">
                <a:extLst>
                  <a:ext uri="{FF2B5EF4-FFF2-40B4-BE49-F238E27FC236}">
                    <a16:creationId xmlns:a16="http://schemas.microsoft.com/office/drawing/2014/main" id="{F0B71192-BD14-4B3D-9287-9279886F53E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509467" y="1833586"/>
                <a:ext cx="68719" cy="68928"/>
              </a:xfrm>
              <a:custGeom>
                <a:avLst/>
                <a:gdLst/>
                <a:ahLst/>
                <a:cxnLst>
                  <a:cxn ang="0">
                    <a:pos x="72" y="45"/>
                  </a:cxn>
                  <a:cxn ang="0">
                    <a:pos x="45" y="72"/>
                  </a:cxn>
                  <a:cxn ang="0">
                    <a:pos x="0" y="27"/>
                  </a:cxn>
                  <a:cxn ang="0">
                    <a:pos x="27" y="0"/>
                  </a:cxn>
                  <a:cxn ang="0">
                    <a:pos x="72" y="45"/>
                  </a:cxn>
                </a:cxnLst>
                <a:rect l="0" t="0" r="r" b="b"/>
                <a:pathLst>
                  <a:path w="72" h="72">
                    <a:moveTo>
                      <a:pt x="72" y="45"/>
                    </a:moveTo>
                    <a:lnTo>
                      <a:pt x="45" y="72"/>
                    </a:lnTo>
                    <a:lnTo>
                      <a:pt x="0" y="27"/>
                    </a:lnTo>
                    <a:lnTo>
                      <a:pt x="27" y="0"/>
                    </a:lnTo>
                    <a:lnTo>
                      <a:pt x="72" y="45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>
                  <a:ln>
                    <a:solidFill>
                      <a:srgbClr val="FFFFFF"/>
                    </a:solidFill>
                  </a:ln>
                </a:endParaRPr>
              </a:p>
            </p:txBody>
          </p:sp>
          <p:sp>
            <p:nvSpPr>
              <p:cNvPr id="61" name="Freeform 83">
                <a:extLst>
                  <a:ext uri="{FF2B5EF4-FFF2-40B4-BE49-F238E27FC236}">
                    <a16:creationId xmlns:a16="http://schemas.microsoft.com/office/drawing/2014/main" id="{6C1E3688-5C52-43E3-A76E-E290A29184C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274678" y="1833586"/>
                <a:ext cx="68719" cy="68928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72" y="27"/>
                  </a:cxn>
                  <a:cxn ang="0">
                    <a:pos x="27" y="72"/>
                  </a:cxn>
                  <a:cxn ang="0">
                    <a:pos x="0" y="45"/>
                  </a:cxn>
                  <a:cxn ang="0">
                    <a:pos x="45" y="0"/>
                  </a:cxn>
                </a:cxnLst>
                <a:rect l="0" t="0" r="r" b="b"/>
                <a:pathLst>
                  <a:path w="72" h="72">
                    <a:moveTo>
                      <a:pt x="45" y="0"/>
                    </a:moveTo>
                    <a:lnTo>
                      <a:pt x="72" y="27"/>
                    </a:lnTo>
                    <a:lnTo>
                      <a:pt x="27" y="72"/>
                    </a:lnTo>
                    <a:lnTo>
                      <a:pt x="0" y="4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>
                  <a:ln>
                    <a:solidFill>
                      <a:srgbClr val="FFFFFF"/>
                    </a:solidFill>
                  </a:ln>
                </a:endParaRPr>
              </a:p>
            </p:txBody>
          </p:sp>
          <p:sp>
            <p:nvSpPr>
              <p:cNvPr id="62" name="Freeform 84">
                <a:extLst>
                  <a:ext uri="{FF2B5EF4-FFF2-40B4-BE49-F238E27FC236}">
                    <a16:creationId xmlns:a16="http://schemas.microsoft.com/office/drawing/2014/main" id="{BA76DE2F-F423-4B98-BF47-99AAF933B1A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509467" y="1598084"/>
                <a:ext cx="68719" cy="68928"/>
              </a:xfrm>
              <a:custGeom>
                <a:avLst/>
                <a:gdLst/>
                <a:ahLst/>
                <a:cxnLst>
                  <a:cxn ang="0">
                    <a:pos x="72" y="27"/>
                  </a:cxn>
                  <a:cxn ang="0">
                    <a:pos x="27" y="72"/>
                  </a:cxn>
                  <a:cxn ang="0">
                    <a:pos x="0" y="45"/>
                  </a:cxn>
                  <a:cxn ang="0">
                    <a:pos x="45" y="0"/>
                  </a:cxn>
                  <a:cxn ang="0">
                    <a:pos x="72" y="27"/>
                  </a:cxn>
                </a:cxnLst>
                <a:rect l="0" t="0" r="r" b="b"/>
                <a:pathLst>
                  <a:path w="72" h="72">
                    <a:moveTo>
                      <a:pt x="72" y="27"/>
                    </a:moveTo>
                    <a:lnTo>
                      <a:pt x="27" y="72"/>
                    </a:lnTo>
                    <a:lnTo>
                      <a:pt x="0" y="45"/>
                    </a:lnTo>
                    <a:lnTo>
                      <a:pt x="45" y="0"/>
                    </a:lnTo>
                    <a:lnTo>
                      <a:pt x="72" y="27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>
                  <a:ln>
                    <a:solidFill>
                      <a:srgbClr val="FFFFFF"/>
                    </a:solidFill>
                  </a:ln>
                </a:endParaRPr>
              </a:p>
            </p:txBody>
          </p:sp>
          <p:sp>
            <p:nvSpPr>
              <p:cNvPr id="63" name="Freeform 85">
                <a:extLst>
                  <a:ext uri="{FF2B5EF4-FFF2-40B4-BE49-F238E27FC236}">
                    <a16:creationId xmlns:a16="http://schemas.microsoft.com/office/drawing/2014/main" id="{78CB321F-A2C6-4F0F-976E-2A9724B5754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312855" y="1636377"/>
                <a:ext cx="113577" cy="226887"/>
              </a:xfrm>
              <a:custGeom>
                <a:avLst/>
                <a:gdLst/>
                <a:ahLst/>
                <a:cxnLst>
                  <a:cxn ang="0">
                    <a:pos x="119" y="197"/>
                  </a:cxn>
                  <a:cxn ang="0">
                    <a:pos x="93" y="194"/>
                  </a:cxn>
                  <a:cxn ang="0">
                    <a:pos x="72" y="182"/>
                  </a:cxn>
                  <a:cxn ang="0">
                    <a:pos x="54" y="165"/>
                  </a:cxn>
                  <a:cxn ang="0">
                    <a:pos x="44" y="143"/>
                  </a:cxn>
                  <a:cxn ang="0">
                    <a:pos x="39" y="119"/>
                  </a:cxn>
                  <a:cxn ang="0">
                    <a:pos x="44" y="93"/>
                  </a:cxn>
                  <a:cxn ang="0">
                    <a:pos x="54" y="72"/>
                  </a:cxn>
                  <a:cxn ang="0">
                    <a:pos x="72" y="54"/>
                  </a:cxn>
                  <a:cxn ang="0">
                    <a:pos x="93" y="44"/>
                  </a:cxn>
                  <a:cxn ang="0">
                    <a:pos x="119" y="39"/>
                  </a:cxn>
                  <a:cxn ang="0">
                    <a:pos x="119" y="39"/>
                  </a:cxn>
                  <a:cxn ang="0">
                    <a:pos x="119" y="39"/>
                  </a:cxn>
                  <a:cxn ang="0">
                    <a:pos x="119" y="0"/>
                  </a:cxn>
                  <a:cxn ang="0">
                    <a:pos x="87" y="3"/>
                  </a:cxn>
                  <a:cxn ang="0">
                    <a:pos x="59" y="15"/>
                  </a:cxn>
                  <a:cxn ang="0">
                    <a:pos x="35" y="35"/>
                  </a:cxn>
                  <a:cxn ang="0">
                    <a:pos x="17" y="59"/>
                  </a:cxn>
                  <a:cxn ang="0">
                    <a:pos x="5" y="87"/>
                  </a:cxn>
                  <a:cxn ang="0">
                    <a:pos x="0" y="119"/>
                  </a:cxn>
                  <a:cxn ang="0">
                    <a:pos x="5" y="150"/>
                  </a:cxn>
                  <a:cxn ang="0">
                    <a:pos x="17" y="179"/>
                  </a:cxn>
                  <a:cxn ang="0">
                    <a:pos x="35" y="203"/>
                  </a:cxn>
                  <a:cxn ang="0">
                    <a:pos x="59" y="221"/>
                  </a:cxn>
                  <a:cxn ang="0">
                    <a:pos x="87" y="233"/>
                  </a:cxn>
                  <a:cxn ang="0">
                    <a:pos x="119" y="237"/>
                  </a:cxn>
                  <a:cxn ang="0">
                    <a:pos x="119" y="197"/>
                  </a:cxn>
                  <a:cxn ang="0">
                    <a:pos x="119" y="197"/>
                  </a:cxn>
                  <a:cxn ang="0">
                    <a:pos x="119" y="197"/>
                  </a:cxn>
                </a:cxnLst>
                <a:rect l="0" t="0" r="r" b="b"/>
                <a:pathLst>
                  <a:path w="119" h="237">
                    <a:moveTo>
                      <a:pt x="119" y="197"/>
                    </a:moveTo>
                    <a:lnTo>
                      <a:pt x="93" y="194"/>
                    </a:lnTo>
                    <a:lnTo>
                      <a:pt x="72" y="182"/>
                    </a:lnTo>
                    <a:lnTo>
                      <a:pt x="54" y="165"/>
                    </a:lnTo>
                    <a:lnTo>
                      <a:pt x="44" y="143"/>
                    </a:lnTo>
                    <a:lnTo>
                      <a:pt x="39" y="119"/>
                    </a:lnTo>
                    <a:lnTo>
                      <a:pt x="44" y="93"/>
                    </a:lnTo>
                    <a:lnTo>
                      <a:pt x="54" y="72"/>
                    </a:lnTo>
                    <a:lnTo>
                      <a:pt x="72" y="54"/>
                    </a:lnTo>
                    <a:lnTo>
                      <a:pt x="93" y="44"/>
                    </a:lnTo>
                    <a:lnTo>
                      <a:pt x="119" y="39"/>
                    </a:lnTo>
                    <a:lnTo>
                      <a:pt x="119" y="39"/>
                    </a:lnTo>
                    <a:lnTo>
                      <a:pt x="119" y="39"/>
                    </a:lnTo>
                    <a:lnTo>
                      <a:pt x="119" y="0"/>
                    </a:lnTo>
                    <a:lnTo>
                      <a:pt x="87" y="3"/>
                    </a:lnTo>
                    <a:lnTo>
                      <a:pt x="59" y="15"/>
                    </a:lnTo>
                    <a:lnTo>
                      <a:pt x="35" y="35"/>
                    </a:lnTo>
                    <a:lnTo>
                      <a:pt x="17" y="59"/>
                    </a:lnTo>
                    <a:lnTo>
                      <a:pt x="5" y="87"/>
                    </a:lnTo>
                    <a:lnTo>
                      <a:pt x="0" y="119"/>
                    </a:lnTo>
                    <a:lnTo>
                      <a:pt x="5" y="150"/>
                    </a:lnTo>
                    <a:lnTo>
                      <a:pt x="17" y="179"/>
                    </a:lnTo>
                    <a:lnTo>
                      <a:pt x="35" y="203"/>
                    </a:lnTo>
                    <a:lnTo>
                      <a:pt x="59" y="221"/>
                    </a:lnTo>
                    <a:lnTo>
                      <a:pt x="87" y="233"/>
                    </a:lnTo>
                    <a:lnTo>
                      <a:pt x="119" y="237"/>
                    </a:lnTo>
                    <a:lnTo>
                      <a:pt x="119" y="197"/>
                    </a:lnTo>
                    <a:lnTo>
                      <a:pt x="119" y="197"/>
                    </a:lnTo>
                    <a:lnTo>
                      <a:pt x="119" y="197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>
                  <a:ln>
                    <a:solidFill>
                      <a:srgbClr val="FFFFFF"/>
                    </a:solidFill>
                  </a:ln>
                </a:endParaRPr>
              </a:p>
            </p:txBody>
          </p:sp>
          <p:sp>
            <p:nvSpPr>
              <p:cNvPr id="64" name="Freeform 86">
                <a:extLst>
                  <a:ext uri="{FF2B5EF4-FFF2-40B4-BE49-F238E27FC236}">
                    <a16:creationId xmlns:a16="http://schemas.microsoft.com/office/drawing/2014/main" id="{122FFF6D-20F6-4136-BE14-A0ABD0BA2A6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426432" y="1636377"/>
                <a:ext cx="112623" cy="226887"/>
              </a:xfrm>
              <a:custGeom>
                <a:avLst/>
                <a:gdLst/>
                <a:ahLst/>
                <a:cxnLst>
                  <a:cxn ang="0">
                    <a:pos x="118" y="119"/>
                  </a:cxn>
                  <a:cxn ang="0">
                    <a:pos x="114" y="87"/>
                  </a:cxn>
                  <a:cxn ang="0">
                    <a:pos x="102" y="59"/>
                  </a:cxn>
                  <a:cxn ang="0">
                    <a:pos x="84" y="35"/>
                  </a:cxn>
                  <a:cxn ang="0">
                    <a:pos x="60" y="15"/>
                  </a:cxn>
                  <a:cxn ang="0">
                    <a:pos x="31" y="3"/>
                  </a:cxn>
                  <a:cxn ang="0">
                    <a:pos x="0" y="0"/>
                  </a:cxn>
                  <a:cxn ang="0">
                    <a:pos x="0" y="39"/>
                  </a:cxn>
                  <a:cxn ang="0">
                    <a:pos x="25" y="44"/>
                  </a:cxn>
                  <a:cxn ang="0">
                    <a:pos x="46" y="54"/>
                  </a:cxn>
                  <a:cxn ang="0">
                    <a:pos x="64" y="72"/>
                  </a:cxn>
                  <a:cxn ang="0">
                    <a:pos x="75" y="93"/>
                  </a:cxn>
                  <a:cxn ang="0">
                    <a:pos x="79" y="119"/>
                  </a:cxn>
                  <a:cxn ang="0">
                    <a:pos x="75" y="143"/>
                  </a:cxn>
                  <a:cxn ang="0">
                    <a:pos x="64" y="165"/>
                  </a:cxn>
                  <a:cxn ang="0">
                    <a:pos x="46" y="182"/>
                  </a:cxn>
                  <a:cxn ang="0">
                    <a:pos x="25" y="194"/>
                  </a:cxn>
                  <a:cxn ang="0">
                    <a:pos x="0" y="197"/>
                  </a:cxn>
                  <a:cxn ang="0">
                    <a:pos x="0" y="237"/>
                  </a:cxn>
                  <a:cxn ang="0">
                    <a:pos x="31" y="233"/>
                  </a:cxn>
                  <a:cxn ang="0">
                    <a:pos x="60" y="221"/>
                  </a:cxn>
                  <a:cxn ang="0">
                    <a:pos x="84" y="203"/>
                  </a:cxn>
                  <a:cxn ang="0">
                    <a:pos x="102" y="179"/>
                  </a:cxn>
                  <a:cxn ang="0">
                    <a:pos x="114" y="150"/>
                  </a:cxn>
                  <a:cxn ang="0">
                    <a:pos x="118" y="119"/>
                  </a:cxn>
                </a:cxnLst>
                <a:rect l="0" t="0" r="r" b="b"/>
                <a:pathLst>
                  <a:path w="118" h="237">
                    <a:moveTo>
                      <a:pt x="118" y="119"/>
                    </a:moveTo>
                    <a:lnTo>
                      <a:pt x="114" y="87"/>
                    </a:lnTo>
                    <a:lnTo>
                      <a:pt x="102" y="59"/>
                    </a:lnTo>
                    <a:lnTo>
                      <a:pt x="84" y="35"/>
                    </a:lnTo>
                    <a:lnTo>
                      <a:pt x="60" y="15"/>
                    </a:lnTo>
                    <a:lnTo>
                      <a:pt x="31" y="3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25" y="44"/>
                    </a:lnTo>
                    <a:lnTo>
                      <a:pt x="46" y="54"/>
                    </a:lnTo>
                    <a:lnTo>
                      <a:pt x="64" y="72"/>
                    </a:lnTo>
                    <a:lnTo>
                      <a:pt x="75" y="93"/>
                    </a:lnTo>
                    <a:lnTo>
                      <a:pt x="79" y="119"/>
                    </a:lnTo>
                    <a:lnTo>
                      <a:pt x="75" y="143"/>
                    </a:lnTo>
                    <a:lnTo>
                      <a:pt x="64" y="165"/>
                    </a:lnTo>
                    <a:lnTo>
                      <a:pt x="46" y="182"/>
                    </a:lnTo>
                    <a:lnTo>
                      <a:pt x="25" y="194"/>
                    </a:lnTo>
                    <a:lnTo>
                      <a:pt x="0" y="197"/>
                    </a:lnTo>
                    <a:lnTo>
                      <a:pt x="0" y="237"/>
                    </a:lnTo>
                    <a:lnTo>
                      <a:pt x="31" y="233"/>
                    </a:lnTo>
                    <a:lnTo>
                      <a:pt x="60" y="221"/>
                    </a:lnTo>
                    <a:lnTo>
                      <a:pt x="84" y="203"/>
                    </a:lnTo>
                    <a:lnTo>
                      <a:pt x="102" y="179"/>
                    </a:lnTo>
                    <a:lnTo>
                      <a:pt x="114" y="150"/>
                    </a:lnTo>
                    <a:lnTo>
                      <a:pt x="118" y="119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>
                  <a:ln>
                    <a:solidFill>
                      <a:srgbClr val="FFFFFF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579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5092-CDB4-42FA-9056-F19537E4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630B6-24D9-474F-B428-47C47BBA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0D66C-396A-496A-92C7-011731B9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11DE-AC87-4D31-A3DE-EB488DB3F3F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4B0E-8D9F-4B0F-828F-1D157DC7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08799-2E73-4B26-9876-2E0FD6B4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6B4C-3FB9-4988-9C32-73D2D7B5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6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9548-BEEC-4A8C-A8F9-AF352E78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F1557-424F-4639-89ED-8A3A0BC4C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AD70C-DF94-4144-A8E3-F252E2E5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11DE-AC87-4D31-A3DE-EB488DB3F3F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16E7C-A62B-4EA3-B178-CCDC3833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E51ED-EE29-4FBF-9AB1-2D5E15E9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6B4C-3FB9-4988-9C32-73D2D7B5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3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1965-BDE9-4917-A2DA-CD72ED32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219BE-C6A1-479A-A7E5-27E1C45F2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82B7D-65E7-4BC6-AC2C-A155C50C0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BA20A-6C28-4CF6-98E0-50C73356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11DE-AC87-4D31-A3DE-EB488DB3F3F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E600E-F15A-4D82-A7DD-C4C1E3F8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72FC7-55AD-49C2-BAC2-DAA55C01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6B4C-3FB9-4988-9C32-73D2D7B5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4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59A3-DFAC-4779-91DA-C88F784C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85671-4DC5-4E27-8442-433878FDC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BD014-4330-4DA3-8586-B0893FFAE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B9442-890E-47AD-9C9C-EF0CD06EE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F7B47-EB0B-4E26-8626-D227BBDDE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BD6EDE-4319-4CE0-9E9E-8C93219D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11DE-AC87-4D31-A3DE-EB488DB3F3F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FF62F-642C-4C0F-BB5C-9E98FA86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7FCF8-E84E-4AA8-B078-455BB3C9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6B4C-3FB9-4988-9C32-73D2D7B5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0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39DA6-93D9-4515-AC0C-7B165496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D89D4-64EB-45FF-AF9C-218FB71D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11DE-AC87-4D31-A3DE-EB488DB3F3F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73135-42FD-47BE-8A23-9101F107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BE9C9-EC39-435E-8AD4-0CF13191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6B4C-3FB9-4988-9C32-73D2D7B5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4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4FDEB9-CAD6-4913-94D5-9716A053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11DE-AC87-4D31-A3DE-EB488DB3F3F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82131-A859-4608-ABFA-087ECB4B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C2745-4C45-4FC6-95E3-3F2FCEE1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6B4C-3FB9-4988-9C32-73D2D7B5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3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B974-AEDB-431C-AFC4-0007A4AB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28A6-48DE-4ED8-B3A5-D23C0A001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BE6CF-1717-4CBD-BAFA-86BAE71D8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587A3-0596-4A4E-AB80-8C557EEA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11DE-AC87-4D31-A3DE-EB488DB3F3F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65D0A-3198-469D-B8BD-717000BD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23A6D-7D67-45B3-BFB2-389FA1BE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6B4C-3FB9-4988-9C32-73D2D7B5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4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4440-F0C6-4AAE-BF06-3F6E90ED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11DCB-278D-468F-B65F-C255EC415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A0473-87D7-406A-A8BA-9C7282DA3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00874-2C76-42DF-98C7-FA9B11D9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11DE-AC87-4D31-A3DE-EB488DB3F3F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6CB1-11A4-4F72-85CC-13CC8BCE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F5BDC-3144-4D74-B431-9E4AE5C5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6B4C-3FB9-4988-9C32-73D2D7B5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3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62B64-C288-46DC-B0B5-222A12F0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51037-43DC-4A32-9546-4AF18D00B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4DA52-3BD8-40D9-9188-3FC57B7B8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511DE-AC87-4D31-A3DE-EB488DB3F3F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BAC5D-0A3B-4EF1-8E93-91D925C02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4A11B-F8D7-45B5-9C2C-504B6FF84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A6B4C-3FB9-4988-9C32-73D2D7B5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7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Oval 331" hidden="1"/>
          <p:cNvSpPr/>
          <p:nvPr/>
        </p:nvSpPr>
        <p:spPr>
          <a:xfrm>
            <a:off x="3259325" y="3335495"/>
            <a:ext cx="2013727" cy="2013727"/>
          </a:xfrm>
          <a:prstGeom prst="ellipse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softEdge">
            <a:bevelT w="889000" h="8890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6" hidden="1"/>
          <p:cNvGrpSpPr/>
          <p:nvPr/>
        </p:nvGrpSpPr>
        <p:grpSpPr>
          <a:xfrm>
            <a:off x="-790693" y="1268964"/>
            <a:ext cx="7293439" cy="7534079"/>
            <a:chOff x="1887166" y="656617"/>
            <a:chExt cx="5166298" cy="5336756"/>
          </a:xfrm>
          <a:effectLst/>
        </p:grpSpPr>
        <p:grpSp>
          <p:nvGrpSpPr>
            <p:cNvPr id="8" name="Group 36"/>
            <p:cNvGrpSpPr/>
            <p:nvPr/>
          </p:nvGrpSpPr>
          <p:grpSpPr>
            <a:xfrm>
              <a:off x="1918576" y="685831"/>
              <a:ext cx="5085362" cy="5262758"/>
              <a:chOff x="1918576" y="685831"/>
              <a:chExt cx="5085362" cy="5262758"/>
            </a:xfrm>
          </p:grpSpPr>
          <p:sp>
            <p:nvSpPr>
              <p:cNvPr id="128" name="Freeform 127"/>
              <p:cNvSpPr/>
              <p:nvPr/>
            </p:nvSpPr>
            <p:spPr>
              <a:xfrm>
                <a:off x="3255265" y="864523"/>
                <a:ext cx="1170432" cy="811041"/>
              </a:xfrm>
              <a:custGeom>
                <a:avLst/>
                <a:gdLst>
                  <a:gd name="connsiteX0" fmla="*/ 1819275 w 1933575"/>
                  <a:gd name="connsiteY0" fmla="*/ 0 h 1905000"/>
                  <a:gd name="connsiteX1" fmla="*/ 0 w 1933575"/>
                  <a:gd name="connsiteY1" fmla="*/ 1323975 h 1905000"/>
                  <a:gd name="connsiteX2" fmla="*/ 1933575 w 1933575"/>
                  <a:gd name="connsiteY2" fmla="*/ 1905000 h 1905000"/>
                  <a:gd name="connsiteX3" fmla="*/ 1819275 w 1933575"/>
                  <a:gd name="connsiteY3" fmla="*/ 0 h 1905000"/>
                  <a:gd name="connsiteX0" fmla="*/ 1876425 w 1933575"/>
                  <a:gd name="connsiteY0" fmla="*/ 0 h 1990725"/>
                  <a:gd name="connsiteX1" fmla="*/ 0 w 1933575"/>
                  <a:gd name="connsiteY1" fmla="*/ 1409700 h 1990725"/>
                  <a:gd name="connsiteX2" fmla="*/ 1933575 w 1933575"/>
                  <a:gd name="connsiteY2" fmla="*/ 1990725 h 1990725"/>
                  <a:gd name="connsiteX3" fmla="*/ 1876425 w 1933575"/>
                  <a:gd name="connsiteY3" fmla="*/ 0 h 1990725"/>
                  <a:gd name="connsiteX0" fmla="*/ 1876425 w 1914525"/>
                  <a:gd name="connsiteY0" fmla="*/ 0 h 1971675"/>
                  <a:gd name="connsiteX1" fmla="*/ 0 w 1914525"/>
                  <a:gd name="connsiteY1" fmla="*/ 1409700 h 1971675"/>
                  <a:gd name="connsiteX2" fmla="*/ 1914525 w 1914525"/>
                  <a:gd name="connsiteY2" fmla="*/ 1971675 h 1971675"/>
                  <a:gd name="connsiteX3" fmla="*/ 1876425 w 1914525"/>
                  <a:gd name="connsiteY3" fmla="*/ 0 h 1971675"/>
                  <a:gd name="connsiteX0" fmla="*/ 1905000 w 1943100"/>
                  <a:gd name="connsiteY0" fmla="*/ 0 h 1971675"/>
                  <a:gd name="connsiteX1" fmla="*/ 0 w 1943100"/>
                  <a:gd name="connsiteY1" fmla="*/ 1409700 h 1971675"/>
                  <a:gd name="connsiteX2" fmla="*/ 1943100 w 1943100"/>
                  <a:gd name="connsiteY2" fmla="*/ 1971675 h 1971675"/>
                  <a:gd name="connsiteX3" fmla="*/ 1905000 w 1943100"/>
                  <a:gd name="connsiteY3" fmla="*/ 0 h 1971675"/>
                  <a:gd name="connsiteX0" fmla="*/ 1885950 w 1943100"/>
                  <a:gd name="connsiteY0" fmla="*/ 0 h 1924050"/>
                  <a:gd name="connsiteX1" fmla="*/ 0 w 1943100"/>
                  <a:gd name="connsiteY1" fmla="*/ 1362075 h 1924050"/>
                  <a:gd name="connsiteX2" fmla="*/ 1943100 w 1943100"/>
                  <a:gd name="connsiteY2" fmla="*/ 1924050 h 1924050"/>
                  <a:gd name="connsiteX3" fmla="*/ 1885950 w 1943100"/>
                  <a:gd name="connsiteY3" fmla="*/ 0 h 1924050"/>
                  <a:gd name="connsiteX0" fmla="*/ 1857486 w 1943100"/>
                  <a:gd name="connsiteY0" fmla="*/ 0 h 1962363"/>
                  <a:gd name="connsiteX1" fmla="*/ 0 w 1943100"/>
                  <a:gd name="connsiteY1" fmla="*/ 1400388 h 1962363"/>
                  <a:gd name="connsiteX2" fmla="*/ 1943100 w 1943100"/>
                  <a:gd name="connsiteY2" fmla="*/ 1962363 h 1962363"/>
                  <a:gd name="connsiteX3" fmla="*/ 1857486 w 1943100"/>
                  <a:gd name="connsiteY3" fmla="*/ 0 h 1962363"/>
                  <a:gd name="connsiteX0" fmla="*/ 1614414 w 1700028"/>
                  <a:gd name="connsiteY0" fmla="*/ 0 h 1962363"/>
                  <a:gd name="connsiteX1" fmla="*/ 0 w 1700028"/>
                  <a:gd name="connsiteY1" fmla="*/ 1295746 h 1962363"/>
                  <a:gd name="connsiteX2" fmla="*/ 1700028 w 1700028"/>
                  <a:gd name="connsiteY2" fmla="*/ 1962363 h 1962363"/>
                  <a:gd name="connsiteX3" fmla="*/ 1614414 w 1700028"/>
                  <a:gd name="connsiteY3" fmla="*/ 0 h 1962363"/>
                  <a:gd name="connsiteX0" fmla="*/ 1539696 w 1700028"/>
                  <a:gd name="connsiteY0" fmla="*/ 0 h 1985351"/>
                  <a:gd name="connsiteX1" fmla="*/ 0 w 1700028"/>
                  <a:gd name="connsiteY1" fmla="*/ 1318734 h 1985351"/>
                  <a:gd name="connsiteX2" fmla="*/ 1700028 w 1700028"/>
                  <a:gd name="connsiteY2" fmla="*/ 1985351 h 1985351"/>
                  <a:gd name="connsiteX3" fmla="*/ 1539696 w 1700028"/>
                  <a:gd name="connsiteY3" fmla="*/ 0 h 1985351"/>
                  <a:gd name="connsiteX0" fmla="*/ 1574207 w 1700028"/>
                  <a:gd name="connsiteY0" fmla="*/ 0 h 1993011"/>
                  <a:gd name="connsiteX1" fmla="*/ 0 w 1700028"/>
                  <a:gd name="connsiteY1" fmla="*/ 1326394 h 1993011"/>
                  <a:gd name="connsiteX2" fmla="*/ 1700028 w 1700028"/>
                  <a:gd name="connsiteY2" fmla="*/ 1993011 h 1993011"/>
                  <a:gd name="connsiteX3" fmla="*/ 1574207 w 1700028"/>
                  <a:gd name="connsiteY3" fmla="*/ 0 h 1993011"/>
                  <a:gd name="connsiteX0" fmla="*/ 1574207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74207 w 1689354"/>
                  <a:gd name="connsiteY3" fmla="*/ 0 h 1993011"/>
                  <a:gd name="connsiteX0" fmla="*/ 1595555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95555 w 1689354"/>
                  <a:gd name="connsiteY3" fmla="*/ 0 h 1993011"/>
                  <a:gd name="connsiteX0" fmla="*/ 691130 w 1689354"/>
                  <a:gd name="connsiteY0" fmla="*/ 0 h 1552234"/>
                  <a:gd name="connsiteX1" fmla="*/ 0 w 1689354"/>
                  <a:gd name="connsiteY1" fmla="*/ 885617 h 1552234"/>
                  <a:gd name="connsiteX2" fmla="*/ 1689354 w 1689354"/>
                  <a:gd name="connsiteY2" fmla="*/ 1552234 h 1552234"/>
                  <a:gd name="connsiteX3" fmla="*/ 691130 w 1689354"/>
                  <a:gd name="connsiteY3" fmla="*/ 0 h 1552234"/>
                  <a:gd name="connsiteX0" fmla="*/ 691130 w 1490598"/>
                  <a:gd name="connsiteY0" fmla="*/ 0 h 1117114"/>
                  <a:gd name="connsiteX1" fmla="*/ 0 w 1490598"/>
                  <a:gd name="connsiteY1" fmla="*/ 885617 h 1117114"/>
                  <a:gd name="connsiteX2" fmla="*/ 1490598 w 1490598"/>
                  <a:gd name="connsiteY2" fmla="*/ 1117114 h 1117114"/>
                  <a:gd name="connsiteX3" fmla="*/ 691130 w 1490598"/>
                  <a:gd name="connsiteY3" fmla="*/ 0 h 1117114"/>
                  <a:gd name="connsiteX0" fmla="*/ 370964 w 1170432"/>
                  <a:gd name="connsiteY0" fmla="*/ 0 h 1718033"/>
                  <a:gd name="connsiteX1" fmla="*/ 0 w 1170432"/>
                  <a:gd name="connsiteY1" fmla="*/ 1718033 h 1718033"/>
                  <a:gd name="connsiteX2" fmla="*/ 1170432 w 1170432"/>
                  <a:gd name="connsiteY2" fmla="*/ 1117114 h 1718033"/>
                  <a:gd name="connsiteX3" fmla="*/ 370964 w 1170432"/>
                  <a:gd name="connsiteY3" fmla="*/ 0 h 1718033"/>
                  <a:gd name="connsiteX0" fmla="*/ 337713 w 1137181"/>
                  <a:gd name="connsiteY0" fmla="*/ 0 h 1696551"/>
                  <a:gd name="connsiteX1" fmla="*/ 0 w 1137181"/>
                  <a:gd name="connsiteY1" fmla="*/ 1696551 h 1696551"/>
                  <a:gd name="connsiteX2" fmla="*/ 1137181 w 1137181"/>
                  <a:gd name="connsiteY2" fmla="*/ 1117114 h 1696551"/>
                  <a:gd name="connsiteX3" fmla="*/ 337713 w 1137181"/>
                  <a:gd name="connsiteY3" fmla="*/ 0 h 1696551"/>
                  <a:gd name="connsiteX0" fmla="*/ 367639 w 1167107"/>
                  <a:gd name="connsiteY0" fmla="*/ 0 h 1696551"/>
                  <a:gd name="connsiteX1" fmla="*/ 0 w 1167107"/>
                  <a:gd name="connsiteY1" fmla="*/ 1696551 h 1696551"/>
                  <a:gd name="connsiteX2" fmla="*/ 1167107 w 1167107"/>
                  <a:gd name="connsiteY2" fmla="*/ 1117114 h 1696551"/>
                  <a:gd name="connsiteX3" fmla="*/ 367639 w 1167107"/>
                  <a:gd name="connsiteY3" fmla="*/ 0 h 1696551"/>
                  <a:gd name="connsiteX0" fmla="*/ 341038 w 1167107"/>
                  <a:gd name="connsiteY0" fmla="*/ 0 h 1746677"/>
                  <a:gd name="connsiteX1" fmla="*/ 0 w 1167107"/>
                  <a:gd name="connsiteY1" fmla="*/ 1746677 h 1746677"/>
                  <a:gd name="connsiteX2" fmla="*/ 1167107 w 1167107"/>
                  <a:gd name="connsiteY2" fmla="*/ 1167240 h 1746677"/>
                  <a:gd name="connsiteX3" fmla="*/ 341038 w 1167107"/>
                  <a:gd name="connsiteY3" fmla="*/ 0 h 1746677"/>
                  <a:gd name="connsiteX0" fmla="*/ 341038 w 1170432"/>
                  <a:gd name="connsiteY0" fmla="*/ 0 h 1746677"/>
                  <a:gd name="connsiteX1" fmla="*/ 0 w 1170432"/>
                  <a:gd name="connsiteY1" fmla="*/ 1746677 h 1746677"/>
                  <a:gd name="connsiteX2" fmla="*/ 1170432 w 1170432"/>
                  <a:gd name="connsiteY2" fmla="*/ 1145756 h 1746677"/>
                  <a:gd name="connsiteX3" fmla="*/ 341038 w 1170432"/>
                  <a:gd name="connsiteY3" fmla="*/ 0 h 174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432" h="1746677">
                    <a:moveTo>
                      <a:pt x="341038" y="0"/>
                    </a:moveTo>
                    <a:lnTo>
                      <a:pt x="0" y="1746677"/>
                    </a:lnTo>
                    <a:lnTo>
                      <a:pt x="1170432" y="1145756"/>
                    </a:lnTo>
                    <a:lnTo>
                      <a:pt x="341038" y="0"/>
                    </a:lnTo>
                    <a:close/>
                  </a:path>
                </a:pathLst>
              </a:custGeom>
              <a:noFill/>
              <a:ln w="15875">
                <a:solidFill>
                  <a:schemeClr val="accent1">
                    <a:lumMod val="20000"/>
                    <a:lumOff val="8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 128"/>
              <p:cNvSpPr/>
              <p:nvPr/>
            </p:nvSpPr>
            <p:spPr>
              <a:xfrm>
                <a:off x="4426453" y="861200"/>
                <a:ext cx="1136079" cy="761695"/>
              </a:xfrm>
              <a:custGeom>
                <a:avLst/>
                <a:gdLst>
                  <a:gd name="connsiteX0" fmla="*/ 1819275 w 1933575"/>
                  <a:gd name="connsiteY0" fmla="*/ 0 h 1905000"/>
                  <a:gd name="connsiteX1" fmla="*/ 0 w 1933575"/>
                  <a:gd name="connsiteY1" fmla="*/ 1323975 h 1905000"/>
                  <a:gd name="connsiteX2" fmla="*/ 1933575 w 1933575"/>
                  <a:gd name="connsiteY2" fmla="*/ 1905000 h 1905000"/>
                  <a:gd name="connsiteX3" fmla="*/ 1819275 w 1933575"/>
                  <a:gd name="connsiteY3" fmla="*/ 0 h 1905000"/>
                  <a:gd name="connsiteX0" fmla="*/ 1876425 w 1933575"/>
                  <a:gd name="connsiteY0" fmla="*/ 0 h 1990725"/>
                  <a:gd name="connsiteX1" fmla="*/ 0 w 1933575"/>
                  <a:gd name="connsiteY1" fmla="*/ 1409700 h 1990725"/>
                  <a:gd name="connsiteX2" fmla="*/ 1933575 w 1933575"/>
                  <a:gd name="connsiteY2" fmla="*/ 1990725 h 1990725"/>
                  <a:gd name="connsiteX3" fmla="*/ 1876425 w 1933575"/>
                  <a:gd name="connsiteY3" fmla="*/ 0 h 1990725"/>
                  <a:gd name="connsiteX0" fmla="*/ 1876425 w 1914525"/>
                  <a:gd name="connsiteY0" fmla="*/ 0 h 1971675"/>
                  <a:gd name="connsiteX1" fmla="*/ 0 w 1914525"/>
                  <a:gd name="connsiteY1" fmla="*/ 1409700 h 1971675"/>
                  <a:gd name="connsiteX2" fmla="*/ 1914525 w 1914525"/>
                  <a:gd name="connsiteY2" fmla="*/ 1971675 h 1971675"/>
                  <a:gd name="connsiteX3" fmla="*/ 1876425 w 1914525"/>
                  <a:gd name="connsiteY3" fmla="*/ 0 h 1971675"/>
                  <a:gd name="connsiteX0" fmla="*/ 1905000 w 1943100"/>
                  <a:gd name="connsiteY0" fmla="*/ 0 h 1971675"/>
                  <a:gd name="connsiteX1" fmla="*/ 0 w 1943100"/>
                  <a:gd name="connsiteY1" fmla="*/ 1409700 h 1971675"/>
                  <a:gd name="connsiteX2" fmla="*/ 1943100 w 1943100"/>
                  <a:gd name="connsiteY2" fmla="*/ 1971675 h 1971675"/>
                  <a:gd name="connsiteX3" fmla="*/ 1905000 w 1943100"/>
                  <a:gd name="connsiteY3" fmla="*/ 0 h 1971675"/>
                  <a:gd name="connsiteX0" fmla="*/ 1885950 w 1943100"/>
                  <a:gd name="connsiteY0" fmla="*/ 0 h 1924050"/>
                  <a:gd name="connsiteX1" fmla="*/ 0 w 1943100"/>
                  <a:gd name="connsiteY1" fmla="*/ 1362075 h 1924050"/>
                  <a:gd name="connsiteX2" fmla="*/ 1943100 w 1943100"/>
                  <a:gd name="connsiteY2" fmla="*/ 1924050 h 1924050"/>
                  <a:gd name="connsiteX3" fmla="*/ 1885950 w 1943100"/>
                  <a:gd name="connsiteY3" fmla="*/ 0 h 1924050"/>
                  <a:gd name="connsiteX0" fmla="*/ 1857486 w 1943100"/>
                  <a:gd name="connsiteY0" fmla="*/ 0 h 1962363"/>
                  <a:gd name="connsiteX1" fmla="*/ 0 w 1943100"/>
                  <a:gd name="connsiteY1" fmla="*/ 1400388 h 1962363"/>
                  <a:gd name="connsiteX2" fmla="*/ 1943100 w 1943100"/>
                  <a:gd name="connsiteY2" fmla="*/ 1962363 h 1962363"/>
                  <a:gd name="connsiteX3" fmla="*/ 1857486 w 1943100"/>
                  <a:gd name="connsiteY3" fmla="*/ 0 h 1962363"/>
                  <a:gd name="connsiteX0" fmla="*/ 1614414 w 1700028"/>
                  <a:gd name="connsiteY0" fmla="*/ 0 h 1962363"/>
                  <a:gd name="connsiteX1" fmla="*/ 0 w 1700028"/>
                  <a:gd name="connsiteY1" fmla="*/ 1295746 h 1962363"/>
                  <a:gd name="connsiteX2" fmla="*/ 1700028 w 1700028"/>
                  <a:gd name="connsiteY2" fmla="*/ 1962363 h 1962363"/>
                  <a:gd name="connsiteX3" fmla="*/ 1614414 w 1700028"/>
                  <a:gd name="connsiteY3" fmla="*/ 0 h 1962363"/>
                  <a:gd name="connsiteX0" fmla="*/ 1539696 w 1700028"/>
                  <a:gd name="connsiteY0" fmla="*/ 0 h 1985351"/>
                  <a:gd name="connsiteX1" fmla="*/ 0 w 1700028"/>
                  <a:gd name="connsiteY1" fmla="*/ 1318734 h 1985351"/>
                  <a:gd name="connsiteX2" fmla="*/ 1700028 w 1700028"/>
                  <a:gd name="connsiteY2" fmla="*/ 1985351 h 1985351"/>
                  <a:gd name="connsiteX3" fmla="*/ 1539696 w 1700028"/>
                  <a:gd name="connsiteY3" fmla="*/ 0 h 1985351"/>
                  <a:gd name="connsiteX0" fmla="*/ 1574207 w 1700028"/>
                  <a:gd name="connsiteY0" fmla="*/ 0 h 1993011"/>
                  <a:gd name="connsiteX1" fmla="*/ 0 w 1700028"/>
                  <a:gd name="connsiteY1" fmla="*/ 1326394 h 1993011"/>
                  <a:gd name="connsiteX2" fmla="*/ 1700028 w 1700028"/>
                  <a:gd name="connsiteY2" fmla="*/ 1993011 h 1993011"/>
                  <a:gd name="connsiteX3" fmla="*/ 1574207 w 1700028"/>
                  <a:gd name="connsiteY3" fmla="*/ 0 h 1993011"/>
                  <a:gd name="connsiteX0" fmla="*/ 1574207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74207 w 1689354"/>
                  <a:gd name="connsiteY3" fmla="*/ 0 h 1993011"/>
                  <a:gd name="connsiteX0" fmla="*/ 1595555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95555 w 1689354"/>
                  <a:gd name="connsiteY3" fmla="*/ 0 h 1993011"/>
                  <a:gd name="connsiteX0" fmla="*/ 691130 w 1689354"/>
                  <a:gd name="connsiteY0" fmla="*/ 0 h 1552234"/>
                  <a:gd name="connsiteX1" fmla="*/ 0 w 1689354"/>
                  <a:gd name="connsiteY1" fmla="*/ 885617 h 1552234"/>
                  <a:gd name="connsiteX2" fmla="*/ 1689354 w 1689354"/>
                  <a:gd name="connsiteY2" fmla="*/ 1552234 h 1552234"/>
                  <a:gd name="connsiteX3" fmla="*/ 691130 w 1689354"/>
                  <a:gd name="connsiteY3" fmla="*/ 0 h 1552234"/>
                  <a:gd name="connsiteX0" fmla="*/ 691130 w 1490598"/>
                  <a:gd name="connsiteY0" fmla="*/ 0 h 1117114"/>
                  <a:gd name="connsiteX1" fmla="*/ 0 w 1490598"/>
                  <a:gd name="connsiteY1" fmla="*/ 885617 h 1117114"/>
                  <a:gd name="connsiteX2" fmla="*/ 1490598 w 1490598"/>
                  <a:gd name="connsiteY2" fmla="*/ 1117114 h 1117114"/>
                  <a:gd name="connsiteX3" fmla="*/ 691130 w 1490598"/>
                  <a:gd name="connsiteY3" fmla="*/ 0 h 1117114"/>
                  <a:gd name="connsiteX0" fmla="*/ 370964 w 1170432"/>
                  <a:gd name="connsiteY0" fmla="*/ 0 h 1718033"/>
                  <a:gd name="connsiteX1" fmla="*/ 0 w 1170432"/>
                  <a:gd name="connsiteY1" fmla="*/ 1718033 h 1718033"/>
                  <a:gd name="connsiteX2" fmla="*/ 1170432 w 1170432"/>
                  <a:gd name="connsiteY2" fmla="*/ 1117114 h 1718033"/>
                  <a:gd name="connsiteX3" fmla="*/ 370964 w 1170432"/>
                  <a:gd name="connsiteY3" fmla="*/ 0 h 1718033"/>
                  <a:gd name="connsiteX0" fmla="*/ 337713 w 1137181"/>
                  <a:gd name="connsiteY0" fmla="*/ 0 h 1696551"/>
                  <a:gd name="connsiteX1" fmla="*/ 0 w 1137181"/>
                  <a:gd name="connsiteY1" fmla="*/ 1696551 h 1696551"/>
                  <a:gd name="connsiteX2" fmla="*/ 1137181 w 1137181"/>
                  <a:gd name="connsiteY2" fmla="*/ 1117114 h 1696551"/>
                  <a:gd name="connsiteX3" fmla="*/ 337713 w 1137181"/>
                  <a:gd name="connsiteY3" fmla="*/ 0 h 1696551"/>
                  <a:gd name="connsiteX0" fmla="*/ 367639 w 1167107"/>
                  <a:gd name="connsiteY0" fmla="*/ 0 h 1696551"/>
                  <a:gd name="connsiteX1" fmla="*/ 0 w 1167107"/>
                  <a:gd name="connsiteY1" fmla="*/ 1696551 h 1696551"/>
                  <a:gd name="connsiteX2" fmla="*/ 1167107 w 1167107"/>
                  <a:gd name="connsiteY2" fmla="*/ 1117114 h 1696551"/>
                  <a:gd name="connsiteX3" fmla="*/ 367639 w 1167107"/>
                  <a:gd name="connsiteY3" fmla="*/ 0 h 1696551"/>
                  <a:gd name="connsiteX0" fmla="*/ 341038 w 1167107"/>
                  <a:gd name="connsiteY0" fmla="*/ 0 h 1746677"/>
                  <a:gd name="connsiteX1" fmla="*/ 0 w 1167107"/>
                  <a:gd name="connsiteY1" fmla="*/ 1746677 h 1746677"/>
                  <a:gd name="connsiteX2" fmla="*/ 1167107 w 1167107"/>
                  <a:gd name="connsiteY2" fmla="*/ 1167240 h 1746677"/>
                  <a:gd name="connsiteX3" fmla="*/ 341038 w 1167107"/>
                  <a:gd name="connsiteY3" fmla="*/ 0 h 1746677"/>
                  <a:gd name="connsiteX0" fmla="*/ 341038 w 1170432"/>
                  <a:gd name="connsiteY0" fmla="*/ 0 h 1746677"/>
                  <a:gd name="connsiteX1" fmla="*/ 0 w 1170432"/>
                  <a:gd name="connsiteY1" fmla="*/ 1746677 h 1746677"/>
                  <a:gd name="connsiteX2" fmla="*/ 1170432 w 1170432"/>
                  <a:gd name="connsiteY2" fmla="*/ 1145756 h 1746677"/>
                  <a:gd name="connsiteX3" fmla="*/ 341038 w 1170432"/>
                  <a:gd name="connsiteY3" fmla="*/ 0 h 1746677"/>
                  <a:gd name="connsiteX0" fmla="*/ 0 w 1692816"/>
                  <a:gd name="connsiteY0" fmla="*/ 7701 h 1153457"/>
                  <a:gd name="connsiteX1" fmla="*/ 1692816 w 1692816"/>
                  <a:gd name="connsiteY1" fmla="*/ 0 h 1153457"/>
                  <a:gd name="connsiteX2" fmla="*/ 829394 w 1692816"/>
                  <a:gd name="connsiteY2" fmla="*/ 1153457 h 1153457"/>
                  <a:gd name="connsiteX3" fmla="*/ 0 w 1692816"/>
                  <a:gd name="connsiteY3" fmla="*/ 7701 h 1153457"/>
                  <a:gd name="connsiteX0" fmla="*/ 1136079 w 1136079"/>
                  <a:gd name="connsiteY0" fmla="*/ 1640404 h 1640404"/>
                  <a:gd name="connsiteX1" fmla="*/ 863422 w 1136079"/>
                  <a:gd name="connsiteY1" fmla="*/ 0 h 1640404"/>
                  <a:gd name="connsiteX2" fmla="*/ 0 w 1136079"/>
                  <a:gd name="connsiteY2" fmla="*/ 1153457 h 1640404"/>
                  <a:gd name="connsiteX3" fmla="*/ 1136079 w 1136079"/>
                  <a:gd name="connsiteY3" fmla="*/ 1640404 h 1640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36079" h="1640404">
                    <a:moveTo>
                      <a:pt x="1136079" y="1640404"/>
                    </a:moveTo>
                    <a:lnTo>
                      <a:pt x="863422" y="0"/>
                    </a:lnTo>
                    <a:lnTo>
                      <a:pt x="0" y="1153457"/>
                    </a:lnTo>
                    <a:lnTo>
                      <a:pt x="1136079" y="1640404"/>
                    </a:lnTo>
                    <a:close/>
                  </a:path>
                </a:pathLst>
              </a:custGeom>
              <a:noFill/>
              <a:ln w="15875">
                <a:solidFill>
                  <a:schemeClr val="accent1">
                    <a:lumMod val="20000"/>
                    <a:lumOff val="8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 129"/>
              <p:cNvSpPr/>
              <p:nvPr/>
            </p:nvSpPr>
            <p:spPr>
              <a:xfrm>
                <a:off x="5289667" y="864525"/>
                <a:ext cx="1287363" cy="911074"/>
              </a:xfrm>
              <a:custGeom>
                <a:avLst/>
                <a:gdLst>
                  <a:gd name="connsiteX0" fmla="*/ 1819275 w 1933575"/>
                  <a:gd name="connsiteY0" fmla="*/ 0 h 1905000"/>
                  <a:gd name="connsiteX1" fmla="*/ 0 w 1933575"/>
                  <a:gd name="connsiteY1" fmla="*/ 1323975 h 1905000"/>
                  <a:gd name="connsiteX2" fmla="*/ 1933575 w 1933575"/>
                  <a:gd name="connsiteY2" fmla="*/ 1905000 h 1905000"/>
                  <a:gd name="connsiteX3" fmla="*/ 1819275 w 1933575"/>
                  <a:gd name="connsiteY3" fmla="*/ 0 h 1905000"/>
                  <a:gd name="connsiteX0" fmla="*/ 1876425 w 1933575"/>
                  <a:gd name="connsiteY0" fmla="*/ 0 h 1990725"/>
                  <a:gd name="connsiteX1" fmla="*/ 0 w 1933575"/>
                  <a:gd name="connsiteY1" fmla="*/ 1409700 h 1990725"/>
                  <a:gd name="connsiteX2" fmla="*/ 1933575 w 1933575"/>
                  <a:gd name="connsiteY2" fmla="*/ 1990725 h 1990725"/>
                  <a:gd name="connsiteX3" fmla="*/ 1876425 w 1933575"/>
                  <a:gd name="connsiteY3" fmla="*/ 0 h 1990725"/>
                  <a:gd name="connsiteX0" fmla="*/ 1876425 w 1914525"/>
                  <a:gd name="connsiteY0" fmla="*/ 0 h 1971675"/>
                  <a:gd name="connsiteX1" fmla="*/ 0 w 1914525"/>
                  <a:gd name="connsiteY1" fmla="*/ 1409700 h 1971675"/>
                  <a:gd name="connsiteX2" fmla="*/ 1914525 w 1914525"/>
                  <a:gd name="connsiteY2" fmla="*/ 1971675 h 1971675"/>
                  <a:gd name="connsiteX3" fmla="*/ 1876425 w 1914525"/>
                  <a:gd name="connsiteY3" fmla="*/ 0 h 1971675"/>
                  <a:gd name="connsiteX0" fmla="*/ 1905000 w 1943100"/>
                  <a:gd name="connsiteY0" fmla="*/ 0 h 1971675"/>
                  <a:gd name="connsiteX1" fmla="*/ 0 w 1943100"/>
                  <a:gd name="connsiteY1" fmla="*/ 1409700 h 1971675"/>
                  <a:gd name="connsiteX2" fmla="*/ 1943100 w 1943100"/>
                  <a:gd name="connsiteY2" fmla="*/ 1971675 h 1971675"/>
                  <a:gd name="connsiteX3" fmla="*/ 1905000 w 1943100"/>
                  <a:gd name="connsiteY3" fmla="*/ 0 h 1971675"/>
                  <a:gd name="connsiteX0" fmla="*/ 1885950 w 1943100"/>
                  <a:gd name="connsiteY0" fmla="*/ 0 h 1924050"/>
                  <a:gd name="connsiteX1" fmla="*/ 0 w 1943100"/>
                  <a:gd name="connsiteY1" fmla="*/ 1362075 h 1924050"/>
                  <a:gd name="connsiteX2" fmla="*/ 1943100 w 1943100"/>
                  <a:gd name="connsiteY2" fmla="*/ 1924050 h 1924050"/>
                  <a:gd name="connsiteX3" fmla="*/ 1885950 w 1943100"/>
                  <a:gd name="connsiteY3" fmla="*/ 0 h 1924050"/>
                  <a:gd name="connsiteX0" fmla="*/ 1857486 w 1943100"/>
                  <a:gd name="connsiteY0" fmla="*/ 0 h 1962363"/>
                  <a:gd name="connsiteX1" fmla="*/ 0 w 1943100"/>
                  <a:gd name="connsiteY1" fmla="*/ 1400388 h 1962363"/>
                  <a:gd name="connsiteX2" fmla="*/ 1943100 w 1943100"/>
                  <a:gd name="connsiteY2" fmla="*/ 1962363 h 1962363"/>
                  <a:gd name="connsiteX3" fmla="*/ 1857486 w 1943100"/>
                  <a:gd name="connsiteY3" fmla="*/ 0 h 1962363"/>
                  <a:gd name="connsiteX0" fmla="*/ 1614414 w 1700028"/>
                  <a:gd name="connsiteY0" fmla="*/ 0 h 1962363"/>
                  <a:gd name="connsiteX1" fmla="*/ 0 w 1700028"/>
                  <a:gd name="connsiteY1" fmla="*/ 1295746 h 1962363"/>
                  <a:gd name="connsiteX2" fmla="*/ 1700028 w 1700028"/>
                  <a:gd name="connsiteY2" fmla="*/ 1962363 h 1962363"/>
                  <a:gd name="connsiteX3" fmla="*/ 1614414 w 1700028"/>
                  <a:gd name="connsiteY3" fmla="*/ 0 h 1962363"/>
                  <a:gd name="connsiteX0" fmla="*/ 1539696 w 1700028"/>
                  <a:gd name="connsiteY0" fmla="*/ 0 h 1985351"/>
                  <a:gd name="connsiteX1" fmla="*/ 0 w 1700028"/>
                  <a:gd name="connsiteY1" fmla="*/ 1318734 h 1985351"/>
                  <a:gd name="connsiteX2" fmla="*/ 1700028 w 1700028"/>
                  <a:gd name="connsiteY2" fmla="*/ 1985351 h 1985351"/>
                  <a:gd name="connsiteX3" fmla="*/ 1539696 w 1700028"/>
                  <a:gd name="connsiteY3" fmla="*/ 0 h 1985351"/>
                  <a:gd name="connsiteX0" fmla="*/ 1574207 w 1700028"/>
                  <a:gd name="connsiteY0" fmla="*/ 0 h 1993011"/>
                  <a:gd name="connsiteX1" fmla="*/ 0 w 1700028"/>
                  <a:gd name="connsiteY1" fmla="*/ 1326394 h 1993011"/>
                  <a:gd name="connsiteX2" fmla="*/ 1700028 w 1700028"/>
                  <a:gd name="connsiteY2" fmla="*/ 1993011 h 1993011"/>
                  <a:gd name="connsiteX3" fmla="*/ 1574207 w 1700028"/>
                  <a:gd name="connsiteY3" fmla="*/ 0 h 1993011"/>
                  <a:gd name="connsiteX0" fmla="*/ 1574207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74207 w 1689354"/>
                  <a:gd name="connsiteY3" fmla="*/ 0 h 1993011"/>
                  <a:gd name="connsiteX0" fmla="*/ 1595555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95555 w 1689354"/>
                  <a:gd name="connsiteY3" fmla="*/ 0 h 1993011"/>
                  <a:gd name="connsiteX0" fmla="*/ 691130 w 1689354"/>
                  <a:gd name="connsiteY0" fmla="*/ 0 h 1552234"/>
                  <a:gd name="connsiteX1" fmla="*/ 0 w 1689354"/>
                  <a:gd name="connsiteY1" fmla="*/ 885617 h 1552234"/>
                  <a:gd name="connsiteX2" fmla="*/ 1689354 w 1689354"/>
                  <a:gd name="connsiteY2" fmla="*/ 1552234 h 1552234"/>
                  <a:gd name="connsiteX3" fmla="*/ 691130 w 1689354"/>
                  <a:gd name="connsiteY3" fmla="*/ 0 h 1552234"/>
                  <a:gd name="connsiteX0" fmla="*/ 691130 w 1490598"/>
                  <a:gd name="connsiteY0" fmla="*/ 0 h 1117114"/>
                  <a:gd name="connsiteX1" fmla="*/ 0 w 1490598"/>
                  <a:gd name="connsiteY1" fmla="*/ 885617 h 1117114"/>
                  <a:gd name="connsiteX2" fmla="*/ 1490598 w 1490598"/>
                  <a:gd name="connsiteY2" fmla="*/ 1117114 h 1117114"/>
                  <a:gd name="connsiteX3" fmla="*/ 691130 w 1490598"/>
                  <a:gd name="connsiteY3" fmla="*/ 0 h 1117114"/>
                  <a:gd name="connsiteX0" fmla="*/ 370964 w 1170432"/>
                  <a:gd name="connsiteY0" fmla="*/ 0 h 1718033"/>
                  <a:gd name="connsiteX1" fmla="*/ 0 w 1170432"/>
                  <a:gd name="connsiteY1" fmla="*/ 1718033 h 1718033"/>
                  <a:gd name="connsiteX2" fmla="*/ 1170432 w 1170432"/>
                  <a:gd name="connsiteY2" fmla="*/ 1117114 h 1718033"/>
                  <a:gd name="connsiteX3" fmla="*/ 370964 w 1170432"/>
                  <a:gd name="connsiteY3" fmla="*/ 0 h 1718033"/>
                  <a:gd name="connsiteX0" fmla="*/ 337713 w 1137181"/>
                  <a:gd name="connsiteY0" fmla="*/ 0 h 1696551"/>
                  <a:gd name="connsiteX1" fmla="*/ 0 w 1137181"/>
                  <a:gd name="connsiteY1" fmla="*/ 1696551 h 1696551"/>
                  <a:gd name="connsiteX2" fmla="*/ 1137181 w 1137181"/>
                  <a:gd name="connsiteY2" fmla="*/ 1117114 h 1696551"/>
                  <a:gd name="connsiteX3" fmla="*/ 337713 w 1137181"/>
                  <a:gd name="connsiteY3" fmla="*/ 0 h 1696551"/>
                  <a:gd name="connsiteX0" fmla="*/ 367639 w 1167107"/>
                  <a:gd name="connsiteY0" fmla="*/ 0 h 1696551"/>
                  <a:gd name="connsiteX1" fmla="*/ 0 w 1167107"/>
                  <a:gd name="connsiteY1" fmla="*/ 1696551 h 1696551"/>
                  <a:gd name="connsiteX2" fmla="*/ 1167107 w 1167107"/>
                  <a:gd name="connsiteY2" fmla="*/ 1117114 h 1696551"/>
                  <a:gd name="connsiteX3" fmla="*/ 367639 w 1167107"/>
                  <a:gd name="connsiteY3" fmla="*/ 0 h 1696551"/>
                  <a:gd name="connsiteX0" fmla="*/ 341038 w 1167107"/>
                  <a:gd name="connsiteY0" fmla="*/ 0 h 1746677"/>
                  <a:gd name="connsiteX1" fmla="*/ 0 w 1167107"/>
                  <a:gd name="connsiteY1" fmla="*/ 1746677 h 1746677"/>
                  <a:gd name="connsiteX2" fmla="*/ 1167107 w 1167107"/>
                  <a:gd name="connsiteY2" fmla="*/ 1167240 h 1746677"/>
                  <a:gd name="connsiteX3" fmla="*/ 341038 w 1167107"/>
                  <a:gd name="connsiteY3" fmla="*/ 0 h 1746677"/>
                  <a:gd name="connsiteX0" fmla="*/ 341038 w 1170432"/>
                  <a:gd name="connsiteY0" fmla="*/ 0 h 1746677"/>
                  <a:gd name="connsiteX1" fmla="*/ 0 w 1170432"/>
                  <a:gd name="connsiteY1" fmla="*/ 1746677 h 1746677"/>
                  <a:gd name="connsiteX2" fmla="*/ 1170432 w 1170432"/>
                  <a:gd name="connsiteY2" fmla="*/ 1145756 h 1746677"/>
                  <a:gd name="connsiteX3" fmla="*/ 341038 w 1170432"/>
                  <a:gd name="connsiteY3" fmla="*/ 0 h 1746677"/>
                  <a:gd name="connsiteX0" fmla="*/ 0 w 1692816"/>
                  <a:gd name="connsiteY0" fmla="*/ 7701 h 1153457"/>
                  <a:gd name="connsiteX1" fmla="*/ 1692816 w 1692816"/>
                  <a:gd name="connsiteY1" fmla="*/ 0 h 1153457"/>
                  <a:gd name="connsiteX2" fmla="*/ 829394 w 1692816"/>
                  <a:gd name="connsiteY2" fmla="*/ 1153457 h 1153457"/>
                  <a:gd name="connsiteX3" fmla="*/ 0 w 1692816"/>
                  <a:gd name="connsiteY3" fmla="*/ 7701 h 1153457"/>
                  <a:gd name="connsiteX0" fmla="*/ 1136079 w 1136079"/>
                  <a:gd name="connsiteY0" fmla="*/ 1640404 h 1640404"/>
                  <a:gd name="connsiteX1" fmla="*/ 863422 w 1136079"/>
                  <a:gd name="connsiteY1" fmla="*/ 0 h 1640404"/>
                  <a:gd name="connsiteX2" fmla="*/ 0 w 1136079"/>
                  <a:gd name="connsiteY2" fmla="*/ 1153457 h 1640404"/>
                  <a:gd name="connsiteX3" fmla="*/ 1136079 w 1136079"/>
                  <a:gd name="connsiteY3" fmla="*/ 1640404 h 1640404"/>
                  <a:gd name="connsiteX0" fmla="*/ 272657 w 1254660"/>
                  <a:gd name="connsiteY0" fmla="*/ 1640404 h 1933467"/>
                  <a:gd name="connsiteX1" fmla="*/ 0 w 1254660"/>
                  <a:gd name="connsiteY1" fmla="*/ 0 h 1933467"/>
                  <a:gd name="connsiteX2" fmla="*/ 1254660 w 1254660"/>
                  <a:gd name="connsiteY2" fmla="*/ 1933467 h 1933467"/>
                  <a:gd name="connsiteX3" fmla="*/ 272657 w 1254660"/>
                  <a:gd name="connsiteY3" fmla="*/ 1640404 h 1933467"/>
                  <a:gd name="connsiteX0" fmla="*/ 272657 w 1287363"/>
                  <a:gd name="connsiteY0" fmla="*/ 1640404 h 1962110"/>
                  <a:gd name="connsiteX1" fmla="*/ 0 w 1287363"/>
                  <a:gd name="connsiteY1" fmla="*/ 0 h 1962110"/>
                  <a:gd name="connsiteX2" fmla="*/ 1287363 w 1287363"/>
                  <a:gd name="connsiteY2" fmla="*/ 1962110 h 1962110"/>
                  <a:gd name="connsiteX3" fmla="*/ 272657 w 1287363"/>
                  <a:gd name="connsiteY3" fmla="*/ 1640404 h 1962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7363" h="1962110">
                    <a:moveTo>
                      <a:pt x="272657" y="1640404"/>
                    </a:moveTo>
                    <a:lnTo>
                      <a:pt x="0" y="0"/>
                    </a:lnTo>
                    <a:lnTo>
                      <a:pt x="1287363" y="1962110"/>
                    </a:lnTo>
                    <a:lnTo>
                      <a:pt x="272657" y="1640404"/>
                    </a:lnTo>
                    <a:close/>
                  </a:path>
                </a:pathLst>
              </a:custGeom>
              <a:noFill/>
              <a:ln w="15875">
                <a:solidFill>
                  <a:schemeClr val="accent1">
                    <a:lumMod val="20000"/>
                    <a:lumOff val="8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 130"/>
              <p:cNvSpPr/>
              <p:nvPr/>
            </p:nvSpPr>
            <p:spPr>
              <a:xfrm>
                <a:off x="5569349" y="1630352"/>
                <a:ext cx="1014706" cy="1036372"/>
              </a:xfrm>
              <a:custGeom>
                <a:avLst/>
                <a:gdLst>
                  <a:gd name="connsiteX0" fmla="*/ 1819275 w 1933575"/>
                  <a:gd name="connsiteY0" fmla="*/ 0 h 1905000"/>
                  <a:gd name="connsiteX1" fmla="*/ 0 w 1933575"/>
                  <a:gd name="connsiteY1" fmla="*/ 1323975 h 1905000"/>
                  <a:gd name="connsiteX2" fmla="*/ 1933575 w 1933575"/>
                  <a:gd name="connsiteY2" fmla="*/ 1905000 h 1905000"/>
                  <a:gd name="connsiteX3" fmla="*/ 1819275 w 1933575"/>
                  <a:gd name="connsiteY3" fmla="*/ 0 h 1905000"/>
                  <a:gd name="connsiteX0" fmla="*/ 1876425 w 1933575"/>
                  <a:gd name="connsiteY0" fmla="*/ 0 h 1990725"/>
                  <a:gd name="connsiteX1" fmla="*/ 0 w 1933575"/>
                  <a:gd name="connsiteY1" fmla="*/ 1409700 h 1990725"/>
                  <a:gd name="connsiteX2" fmla="*/ 1933575 w 1933575"/>
                  <a:gd name="connsiteY2" fmla="*/ 1990725 h 1990725"/>
                  <a:gd name="connsiteX3" fmla="*/ 1876425 w 1933575"/>
                  <a:gd name="connsiteY3" fmla="*/ 0 h 1990725"/>
                  <a:gd name="connsiteX0" fmla="*/ 1876425 w 1914525"/>
                  <a:gd name="connsiteY0" fmla="*/ 0 h 1971675"/>
                  <a:gd name="connsiteX1" fmla="*/ 0 w 1914525"/>
                  <a:gd name="connsiteY1" fmla="*/ 1409700 h 1971675"/>
                  <a:gd name="connsiteX2" fmla="*/ 1914525 w 1914525"/>
                  <a:gd name="connsiteY2" fmla="*/ 1971675 h 1971675"/>
                  <a:gd name="connsiteX3" fmla="*/ 1876425 w 1914525"/>
                  <a:gd name="connsiteY3" fmla="*/ 0 h 1971675"/>
                  <a:gd name="connsiteX0" fmla="*/ 1905000 w 1943100"/>
                  <a:gd name="connsiteY0" fmla="*/ 0 h 1971675"/>
                  <a:gd name="connsiteX1" fmla="*/ 0 w 1943100"/>
                  <a:gd name="connsiteY1" fmla="*/ 1409700 h 1971675"/>
                  <a:gd name="connsiteX2" fmla="*/ 1943100 w 1943100"/>
                  <a:gd name="connsiteY2" fmla="*/ 1971675 h 1971675"/>
                  <a:gd name="connsiteX3" fmla="*/ 1905000 w 1943100"/>
                  <a:gd name="connsiteY3" fmla="*/ 0 h 1971675"/>
                  <a:gd name="connsiteX0" fmla="*/ 1885950 w 1943100"/>
                  <a:gd name="connsiteY0" fmla="*/ 0 h 1924050"/>
                  <a:gd name="connsiteX1" fmla="*/ 0 w 1943100"/>
                  <a:gd name="connsiteY1" fmla="*/ 1362075 h 1924050"/>
                  <a:gd name="connsiteX2" fmla="*/ 1943100 w 1943100"/>
                  <a:gd name="connsiteY2" fmla="*/ 1924050 h 1924050"/>
                  <a:gd name="connsiteX3" fmla="*/ 1885950 w 1943100"/>
                  <a:gd name="connsiteY3" fmla="*/ 0 h 1924050"/>
                  <a:gd name="connsiteX0" fmla="*/ 1857486 w 1943100"/>
                  <a:gd name="connsiteY0" fmla="*/ 0 h 1962363"/>
                  <a:gd name="connsiteX1" fmla="*/ 0 w 1943100"/>
                  <a:gd name="connsiteY1" fmla="*/ 1400388 h 1962363"/>
                  <a:gd name="connsiteX2" fmla="*/ 1943100 w 1943100"/>
                  <a:gd name="connsiteY2" fmla="*/ 1962363 h 1962363"/>
                  <a:gd name="connsiteX3" fmla="*/ 1857486 w 1943100"/>
                  <a:gd name="connsiteY3" fmla="*/ 0 h 1962363"/>
                  <a:gd name="connsiteX0" fmla="*/ 1614414 w 1700028"/>
                  <a:gd name="connsiteY0" fmla="*/ 0 h 1962363"/>
                  <a:gd name="connsiteX1" fmla="*/ 0 w 1700028"/>
                  <a:gd name="connsiteY1" fmla="*/ 1295746 h 1962363"/>
                  <a:gd name="connsiteX2" fmla="*/ 1700028 w 1700028"/>
                  <a:gd name="connsiteY2" fmla="*/ 1962363 h 1962363"/>
                  <a:gd name="connsiteX3" fmla="*/ 1614414 w 1700028"/>
                  <a:gd name="connsiteY3" fmla="*/ 0 h 1962363"/>
                  <a:gd name="connsiteX0" fmla="*/ 1539696 w 1700028"/>
                  <a:gd name="connsiteY0" fmla="*/ 0 h 1985351"/>
                  <a:gd name="connsiteX1" fmla="*/ 0 w 1700028"/>
                  <a:gd name="connsiteY1" fmla="*/ 1318734 h 1985351"/>
                  <a:gd name="connsiteX2" fmla="*/ 1700028 w 1700028"/>
                  <a:gd name="connsiteY2" fmla="*/ 1985351 h 1985351"/>
                  <a:gd name="connsiteX3" fmla="*/ 1539696 w 1700028"/>
                  <a:gd name="connsiteY3" fmla="*/ 0 h 1985351"/>
                  <a:gd name="connsiteX0" fmla="*/ 1574207 w 1700028"/>
                  <a:gd name="connsiteY0" fmla="*/ 0 h 1993011"/>
                  <a:gd name="connsiteX1" fmla="*/ 0 w 1700028"/>
                  <a:gd name="connsiteY1" fmla="*/ 1326394 h 1993011"/>
                  <a:gd name="connsiteX2" fmla="*/ 1700028 w 1700028"/>
                  <a:gd name="connsiteY2" fmla="*/ 1993011 h 1993011"/>
                  <a:gd name="connsiteX3" fmla="*/ 1574207 w 1700028"/>
                  <a:gd name="connsiteY3" fmla="*/ 0 h 1993011"/>
                  <a:gd name="connsiteX0" fmla="*/ 1574207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74207 w 1689354"/>
                  <a:gd name="connsiteY3" fmla="*/ 0 h 1993011"/>
                  <a:gd name="connsiteX0" fmla="*/ 1595555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95555 w 1689354"/>
                  <a:gd name="connsiteY3" fmla="*/ 0 h 1993011"/>
                  <a:gd name="connsiteX0" fmla="*/ 691130 w 1689354"/>
                  <a:gd name="connsiteY0" fmla="*/ 0 h 1552234"/>
                  <a:gd name="connsiteX1" fmla="*/ 0 w 1689354"/>
                  <a:gd name="connsiteY1" fmla="*/ 885617 h 1552234"/>
                  <a:gd name="connsiteX2" fmla="*/ 1689354 w 1689354"/>
                  <a:gd name="connsiteY2" fmla="*/ 1552234 h 1552234"/>
                  <a:gd name="connsiteX3" fmla="*/ 691130 w 1689354"/>
                  <a:gd name="connsiteY3" fmla="*/ 0 h 1552234"/>
                  <a:gd name="connsiteX0" fmla="*/ 691130 w 1490598"/>
                  <a:gd name="connsiteY0" fmla="*/ 0 h 1117114"/>
                  <a:gd name="connsiteX1" fmla="*/ 0 w 1490598"/>
                  <a:gd name="connsiteY1" fmla="*/ 885617 h 1117114"/>
                  <a:gd name="connsiteX2" fmla="*/ 1490598 w 1490598"/>
                  <a:gd name="connsiteY2" fmla="*/ 1117114 h 1117114"/>
                  <a:gd name="connsiteX3" fmla="*/ 691130 w 1490598"/>
                  <a:gd name="connsiteY3" fmla="*/ 0 h 1117114"/>
                  <a:gd name="connsiteX0" fmla="*/ 370964 w 1170432"/>
                  <a:gd name="connsiteY0" fmla="*/ 0 h 1718033"/>
                  <a:gd name="connsiteX1" fmla="*/ 0 w 1170432"/>
                  <a:gd name="connsiteY1" fmla="*/ 1718033 h 1718033"/>
                  <a:gd name="connsiteX2" fmla="*/ 1170432 w 1170432"/>
                  <a:gd name="connsiteY2" fmla="*/ 1117114 h 1718033"/>
                  <a:gd name="connsiteX3" fmla="*/ 370964 w 1170432"/>
                  <a:gd name="connsiteY3" fmla="*/ 0 h 1718033"/>
                  <a:gd name="connsiteX0" fmla="*/ 337713 w 1137181"/>
                  <a:gd name="connsiteY0" fmla="*/ 0 h 1696551"/>
                  <a:gd name="connsiteX1" fmla="*/ 0 w 1137181"/>
                  <a:gd name="connsiteY1" fmla="*/ 1696551 h 1696551"/>
                  <a:gd name="connsiteX2" fmla="*/ 1137181 w 1137181"/>
                  <a:gd name="connsiteY2" fmla="*/ 1117114 h 1696551"/>
                  <a:gd name="connsiteX3" fmla="*/ 337713 w 1137181"/>
                  <a:gd name="connsiteY3" fmla="*/ 0 h 1696551"/>
                  <a:gd name="connsiteX0" fmla="*/ 367639 w 1167107"/>
                  <a:gd name="connsiteY0" fmla="*/ 0 h 1696551"/>
                  <a:gd name="connsiteX1" fmla="*/ 0 w 1167107"/>
                  <a:gd name="connsiteY1" fmla="*/ 1696551 h 1696551"/>
                  <a:gd name="connsiteX2" fmla="*/ 1167107 w 1167107"/>
                  <a:gd name="connsiteY2" fmla="*/ 1117114 h 1696551"/>
                  <a:gd name="connsiteX3" fmla="*/ 367639 w 1167107"/>
                  <a:gd name="connsiteY3" fmla="*/ 0 h 1696551"/>
                  <a:gd name="connsiteX0" fmla="*/ 341038 w 1167107"/>
                  <a:gd name="connsiteY0" fmla="*/ 0 h 1746677"/>
                  <a:gd name="connsiteX1" fmla="*/ 0 w 1167107"/>
                  <a:gd name="connsiteY1" fmla="*/ 1746677 h 1746677"/>
                  <a:gd name="connsiteX2" fmla="*/ 1167107 w 1167107"/>
                  <a:gd name="connsiteY2" fmla="*/ 1167240 h 1746677"/>
                  <a:gd name="connsiteX3" fmla="*/ 341038 w 1167107"/>
                  <a:gd name="connsiteY3" fmla="*/ 0 h 1746677"/>
                  <a:gd name="connsiteX0" fmla="*/ 341038 w 1170432"/>
                  <a:gd name="connsiteY0" fmla="*/ 0 h 1746677"/>
                  <a:gd name="connsiteX1" fmla="*/ 0 w 1170432"/>
                  <a:gd name="connsiteY1" fmla="*/ 1746677 h 1746677"/>
                  <a:gd name="connsiteX2" fmla="*/ 1170432 w 1170432"/>
                  <a:gd name="connsiteY2" fmla="*/ 1145756 h 1746677"/>
                  <a:gd name="connsiteX3" fmla="*/ 341038 w 1170432"/>
                  <a:gd name="connsiteY3" fmla="*/ 0 h 1746677"/>
                  <a:gd name="connsiteX0" fmla="*/ 0 w 1692816"/>
                  <a:gd name="connsiteY0" fmla="*/ 7701 h 1153457"/>
                  <a:gd name="connsiteX1" fmla="*/ 1692816 w 1692816"/>
                  <a:gd name="connsiteY1" fmla="*/ 0 h 1153457"/>
                  <a:gd name="connsiteX2" fmla="*/ 829394 w 1692816"/>
                  <a:gd name="connsiteY2" fmla="*/ 1153457 h 1153457"/>
                  <a:gd name="connsiteX3" fmla="*/ 0 w 1692816"/>
                  <a:gd name="connsiteY3" fmla="*/ 7701 h 1153457"/>
                  <a:gd name="connsiteX0" fmla="*/ 1136079 w 1136079"/>
                  <a:gd name="connsiteY0" fmla="*/ 1640404 h 1640404"/>
                  <a:gd name="connsiteX1" fmla="*/ 863422 w 1136079"/>
                  <a:gd name="connsiteY1" fmla="*/ 0 h 1640404"/>
                  <a:gd name="connsiteX2" fmla="*/ 0 w 1136079"/>
                  <a:gd name="connsiteY2" fmla="*/ 1153457 h 1640404"/>
                  <a:gd name="connsiteX3" fmla="*/ 1136079 w 1136079"/>
                  <a:gd name="connsiteY3" fmla="*/ 1640404 h 1640404"/>
                  <a:gd name="connsiteX0" fmla="*/ 272657 w 1254660"/>
                  <a:gd name="connsiteY0" fmla="*/ 1640404 h 1933467"/>
                  <a:gd name="connsiteX1" fmla="*/ 0 w 1254660"/>
                  <a:gd name="connsiteY1" fmla="*/ 0 h 1933467"/>
                  <a:gd name="connsiteX2" fmla="*/ 1254660 w 1254660"/>
                  <a:gd name="connsiteY2" fmla="*/ 1933467 h 1933467"/>
                  <a:gd name="connsiteX3" fmla="*/ 272657 w 1254660"/>
                  <a:gd name="connsiteY3" fmla="*/ 1640404 h 1933467"/>
                  <a:gd name="connsiteX0" fmla="*/ 272657 w 1287363"/>
                  <a:gd name="connsiteY0" fmla="*/ 1640404 h 1962110"/>
                  <a:gd name="connsiteX1" fmla="*/ 0 w 1287363"/>
                  <a:gd name="connsiteY1" fmla="*/ 0 h 1962110"/>
                  <a:gd name="connsiteX2" fmla="*/ 1287363 w 1287363"/>
                  <a:gd name="connsiteY2" fmla="*/ 1962110 h 1962110"/>
                  <a:gd name="connsiteX3" fmla="*/ 272657 w 1287363"/>
                  <a:gd name="connsiteY3" fmla="*/ 1640404 h 1962110"/>
                  <a:gd name="connsiteX0" fmla="*/ 0 w 1014706"/>
                  <a:gd name="connsiteY0" fmla="*/ 0 h 2197887"/>
                  <a:gd name="connsiteX1" fmla="*/ 591866 w 1014706"/>
                  <a:gd name="connsiteY1" fmla="*/ 2197886 h 2197887"/>
                  <a:gd name="connsiteX2" fmla="*/ 1014706 w 1014706"/>
                  <a:gd name="connsiteY2" fmla="*/ 321706 h 2197887"/>
                  <a:gd name="connsiteX3" fmla="*/ 0 w 1014706"/>
                  <a:gd name="connsiteY3" fmla="*/ 0 h 2197887"/>
                  <a:gd name="connsiteX0" fmla="*/ 0 w 1014706"/>
                  <a:gd name="connsiteY0" fmla="*/ 0 h 2231955"/>
                  <a:gd name="connsiteX1" fmla="*/ 590220 w 1014706"/>
                  <a:gd name="connsiteY1" fmla="*/ 2231955 h 2231955"/>
                  <a:gd name="connsiteX2" fmla="*/ 1014706 w 1014706"/>
                  <a:gd name="connsiteY2" fmla="*/ 321706 h 2231955"/>
                  <a:gd name="connsiteX3" fmla="*/ 0 w 1014706"/>
                  <a:gd name="connsiteY3" fmla="*/ 0 h 2231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4706" h="2231955">
                    <a:moveTo>
                      <a:pt x="0" y="0"/>
                    </a:moveTo>
                    <a:lnTo>
                      <a:pt x="590220" y="2231955"/>
                    </a:lnTo>
                    <a:lnTo>
                      <a:pt x="1014706" y="32170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accent1">
                    <a:lumMod val="20000"/>
                    <a:lumOff val="8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 131"/>
              <p:cNvSpPr/>
              <p:nvPr/>
            </p:nvSpPr>
            <p:spPr>
              <a:xfrm>
                <a:off x="6158302" y="1783272"/>
                <a:ext cx="843072" cy="1468668"/>
              </a:xfrm>
              <a:custGeom>
                <a:avLst/>
                <a:gdLst>
                  <a:gd name="connsiteX0" fmla="*/ 1819275 w 1933575"/>
                  <a:gd name="connsiteY0" fmla="*/ 0 h 1905000"/>
                  <a:gd name="connsiteX1" fmla="*/ 0 w 1933575"/>
                  <a:gd name="connsiteY1" fmla="*/ 1323975 h 1905000"/>
                  <a:gd name="connsiteX2" fmla="*/ 1933575 w 1933575"/>
                  <a:gd name="connsiteY2" fmla="*/ 1905000 h 1905000"/>
                  <a:gd name="connsiteX3" fmla="*/ 1819275 w 1933575"/>
                  <a:gd name="connsiteY3" fmla="*/ 0 h 1905000"/>
                  <a:gd name="connsiteX0" fmla="*/ 1876425 w 1933575"/>
                  <a:gd name="connsiteY0" fmla="*/ 0 h 1990725"/>
                  <a:gd name="connsiteX1" fmla="*/ 0 w 1933575"/>
                  <a:gd name="connsiteY1" fmla="*/ 1409700 h 1990725"/>
                  <a:gd name="connsiteX2" fmla="*/ 1933575 w 1933575"/>
                  <a:gd name="connsiteY2" fmla="*/ 1990725 h 1990725"/>
                  <a:gd name="connsiteX3" fmla="*/ 1876425 w 1933575"/>
                  <a:gd name="connsiteY3" fmla="*/ 0 h 1990725"/>
                  <a:gd name="connsiteX0" fmla="*/ 1876425 w 1914525"/>
                  <a:gd name="connsiteY0" fmla="*/ 0 h 1971675"/>
                  <a:gd name="connsiteX1" fmla="*/ 0 w 1914525"/>
                  <a:gd name="connsiteY1" fmla="*/ 1409700 h 1971675"/>
                  <a:gd name="connsiteX2" fmla="*/ 1914525 w 1914525"/>
                  <a:gd name="connsiteY2" fmla="*/ 1971675 h 1971675"/>
                  <a:gd name="connsiteX3" fmla="*/ 1876425 w 1914525"/>
                  <a:gd name="connsiteY3" fmla="*/ 0 h 1971675"/>
                  <a:gd name="connsiteX0" fmla="*/ 1905000 w 1943100"/>
                  <a:gd name="connsiteY0" fmla="*/ 0 h 1971675"/>
                  <a:gd name="connsiteX1" fmla="*/ 0 w 1943100"/>
                  <a:gd name="connsiteY1" fmla="*/ 1409700 h 1971675"/>
                  <a:gd name="connsiteX2" fmla="*/ 1943100 w 1943100"/>
                  <a:gd name="connsiteY2" fmla="*/ 1971675 h 1971675"/>
                  <a:gd name="connsiteX3" fmla="*/ 1905000 w 1943100"/>
                  <a:gd name="connsiteY3" fmla="*/ 0 h 1971675"/>
                  <a:gd name="connsiteX0" fmla="*/ 1885950 w 1943100"/>
                  <a:gd name="connsiteY0" fmla="*/ 0 h 1924050"/>
                  <a:gd name="connsiteX1" fmla="*/ 0 w 1943100"/>
                  <a:gd name="connsiteY1" fmla="*/ 1362075 h 1924050"/>
                  <a:gd name="connsiteX2" fmla="*/ 1943100 w 1943100"/>
                  <a:gd name="connsiteY2" fmla="*/ 1924050 h 1924050"/>
                  <a:gd name="connsiteX3" fmla="*/ 1885950 w 1943100"/>
                  <a:gd name="connsiteY3" fmla="*/ 0 h 1924050"/>
                  <a:gd name="connsiteX0" fmla="*/ 1857486 w 1943100"/>
                  <a:gd name="connsiteY0" fmla="*/ 0 h 1962363"/>
                  <a:gd name="connsiteX1" fmla="*/ 0 w 1943100"/>
                  <a:gd name="connsiteY1" fmla="*/ 1400388 h 1962363"/>
                  <a:gd name="connsiteX2" fmla="*/ 1943100 w 1943100"/>
                  <a:gd name="connsiteY2" fmla="*/ 1962363 h 1962363"/>
                  <a:gd name="connsiteX3" fmla="*/ 1857486 w 1943100"/>
                  <a:gd name="connsiteY3" fmla="*/ 0 h 1962363"/>
                  <a:gd name="connsiteX0" fmla="*/ 1614414 w 1700028"/>
                  <a:gd name="connsiteY0" fmla="*/ 0 h 1962363"/>
                  <a:gd name="connsiteX1" fmla="*/ 0 w 1700028"/>
                  <a:gd name="connsiteY1" fmla="*/ 1295746 h 1962363"/>
                  <a:gd name="connsiteX2" fmla="*/ 1700028 w 1700028"/>
                  <a:gd name="connsiteY2" fmla="*/ 1962363 h 1962363"/>
                  <a:gd name="connsiteX3" fmla="*/ 1614414 w 1700028"/>
                  <a:gd name="connsiteY3" fmla="*/ 0 h 1962363"/>
                  <a:gd name="connsiteX0" fmla="*/ 1539696 w 1700028"/>
                  <a:gd name="connsiteY0" fmla="*/ 0 h 1985351"/>
                  <a:gd name="connsiteX1" fmla="*/ 0 w 1700028"/>
                  <a:gd name="connsiteY1" fmla="*/ 1318734 h 1985351"/>
                  <a:gd name="connsiteX2" fmla="*/ 1700028 w 1700028"/>
                  <a:gd name="connsiteY2" fmla="*/ 1985351 h 1985351"/>
                  <a:gd name="connsiteX3" fmla="*/ 1539696 w 1700028"/>
                  <a:gd name="connsiteY3" fmla="*/ 0 h 1985351"/>
                  <a:gd name="connsiteX0" fmla="*/ 1574207 w 1700028"/>
                  <a:gd name="connsiteY0" fmla="*/ 0 h 1993011"/>
                  <a:gd name="connsiteX1" fmla="*/ 0 w 1700028"/>
                  <a:gd name="connsiteY1" fmla="*/ 1326394 h 1993011"/>
                  <a:gd name="connsiteX2" fmla="*/ 1700028 w 1700028"/>
                  <a:gd name="connsiteY2" fmla="*/ 1993011 h 1993011"/>
                  <a:gd name="connsiteX3" fmla="*/ 1574207 w 1700028"/>
                  <a:gd name="connsiteY3" fmla="*/ 0 h 1993011"/>
                  <a:gd name="connsiteX0" fmla="*/ 1574207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74207 w 1689354"/>
                  <a:gd name="connsiteY3" fmla="*/ 0 h 1993011"/>
                  <a:gd name="connsiteX0" fmla="*/ 1595555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95555 w 1689354"/>
                  <a:gd name="connsiteY3" fmla="*/ 0 h 1993011"/>
                  <a:gd name="connsiteX0" fmla="*/ 691130 w 1689354"/>
                  <a:gd name="connsiteY0" fmla="*/ 0 h 1552234"/>
                  <a:gd name="connsiteX1" fmla="*/ 0 w 1689354"/>
                  <a:gd name="connsiteY1" fmla="*/ 885617 h 1552234"/>
                  <a:gd name="connsiteX2" fmla="*/ 1689354 w 1689354"/>
                  <a:gd name="connsiteY2" fmla="*/ 1552234 h 1552234"/>
                  <a:gd name="connsiteX3" fmla="*/ 691130 w 1689354"/>
                  <a:gd name="connsiteY3" fmla="*/ 0 h 1552234"/>
                  <a:gd name="connsiteX0" fmla="*/ 691130 w 1490598"/>
                  <a:gd name="connsiteY0" fmla="*/ 0 h 1117114"/>
                  <a:gd name="connsiteX1" fmla="*/ 0 w 1490598"/>
                  <a:gd name="connsiteY1" fmla="*/ 885617 h 1117114"/>
                  <a:gd name="connsiteX2" fmla="*/ 1490598 w 1490598"/>
                  <a:gd name="connsiteY2" fmla="*/ 1117114 h 1117114"/>
                  <a:gd name="connsiteX3" fmla="*/ 691130 w 1490598"/>
                  <a:gd name="connsiteY3" fmla="*/ 0 h 1117114"/>
                  <a:gd name="connsiteX0" fmla="*/ 370964 w 1170432"/>
                  <a:gd name="connsiteY0" fmla="*/ 0 h 1718033"/>
                  <a:gd name="connsiteX1" fmla="*/ 0 w 1170432"/>
                  <a:gd name="connsiteY1" fmla="*/ 1718033 h 1718033"/>
                  <a:gd name="connsiteX2" fmla="*/ 1170432 w 1170432"/>
                  <a:gd name="connsiteY2" fmla="*/ 1117114 h 1718033"/>
                  <a:gd name="connsiteX3" fmla="*/ 370964 w 1170432"/>
                  <a:gd name="connsiteY3" fmla="*/ 0 h 1718033"/>
                  <a:gd name="connsiteX0" fmla="*/ 337713 w 1137181"/>
                  <a:gd name="connsiteY0" fmla="*/ 0 h 1696551"/>
                  <a:gd name="connsiteX1" fmla="*/ 0 w 1137181"/>
                  <a:gd name="connsiteY1" fmla="*/ 1696551 h 1696551"/>
                  <a:gd name="connsiteX2" fmla="*/ 1137181 w 1137181"/>
                  <a:gd name="connsiteY2" fmla="*/ 1117114 h 1696551"/>
                  <a:gd name="connsiteX3" fmla="*/ 337713 w 1137181"/>
                  <a:gd name="connsiteY3" fmla="*/ 0 h 1696551"/>
                  <a:gd name="connsiteX0" fmla="*/ 367639 w 1167107"/>
                  <a:gd name="connsiteY0" fmla="*/ 0 h 1696551"/>
                  <a:gd name="connsiteX1" fmla="*/ 0 w 1167107"/>
                  <a:gd name="connsiteY1" fmla="*/ 1696551 h 1696551"/>
                  <a:gd name="connsiteX2" fmla="*/ 1167107 w 1167107"/>
                  <a:gd name="connsiteY2" fmla="*/ 1117114 h 1696551"/>
                  <a:gd name="connsiteX3" fmla="*/ 367639 w 1167107"/>
                  <a:gd name="connsiteY3" fmla="*/ 0 h 1696551"/>
                  <a:gd name="connsiteX0" fmla="*/ 341038 w 1167107"/>
                  <a:gd name="connsiteY0" fmla="*/ 0 h 1746677"/>
                  <a:gd name="connsiteX1" fmla="*/ 0 w 1167107"/>
                  <a:gd name="connsiteY1" fmla="*/ 1746677 h 1746677"/>
                  <a:gd name="connsiteX2" fmla="*/ 1167107 w 1167107"/>
                  <a:gd name="connsiteY2" fmla="*/ 1167240 h 1746677"/>
                  <a:gd name="connsiteX3" fmla="*/ 341038 w 1167107"/>
                  <a:gd name="connsiteY3" fmla="*/ 0 h 1746677"/>
                  <a:gd name="connsiteX0" fmla="*/ 341038 w 1170432"/>
                  <a:gd name="connsiteY0" fmla="*/ 0 h 1746677"/>
                  <a:gd name="connsiteX1" fmla="*/ 0 w 1170432"/>
                  <a:gd name="connsiteY1" fmla="*/ 1746677 h 1746677"/>
                  <a:gd name="connsiteX2" fmla="*/ 1170432 w 1170432"/>
                  <a:gd name="connsiteY2" fmla="*/ 1145756 h 1746677"/>
                  <a:gd name="connsiteX3" fmla="*/ 341038 w 1170432"/>
                  <a:gd name="connsiteY3" fmla="*/ 0 h 1746677"/>
                  <a:gd name="connsiteX0" fmla="*/ 0 w 1692816"/>
                  <a:gd name="connsiteY0" fmla="*/ 7701 h 1153457"/>
                  <a:gd name="connsiteX1" fmla="*/ 1692816 w 1692816"/>
                  <a:gd name="connsiteY1" fmla="*/ 0 h 1153457"/>
                  <a:gd name="connsiteX2" fmla="*/ 829394 w 1692816"/>
                  <a:gd name="connsiteY2" fmla="*/ 1153457 h 1153457"/>
                  <a:gd name="connsiteX3" fmla="*/ 0 w 1692816"/>
                  <a:gd name="connsiteY3" fmla="*/ 7701 h 1153457"/>
                  <a:gd name="connsiteX0" fmla="*/ 1136079 w 1136079"/>
                  <a:gd name="connsiteY0" fmla="*/ 1640404 h 1640404"/>
                  <a:gd name="connsiteX1" fmla="*/ 863422 w 1136079"/>
                  <a:gd name="connsiteY1" fmla="*/ 0 h 1640404"/>
                  <a:gd name="connsiteX2" fmla="*/ 0 w 1136079"/>
                  <a:gd name="connsiteY2" fmla="*/ 1153457 h 1640404"/>
                  <a:gd name="connsiteX3" fmla="*/ 1136079 w 1136079"/>
                  <a:gd name="connsiteY3" fmla="*/ 1640404 h 1640404"/>
                  <a:gd name="connsiteX0" fmla="*/ 272657 w 1254660"/>
                  <a:gd name="connsiteY0" fmla="*/ 1640404 h 1933467"/>
                  <a:gd name="connsiteX1" fmla="*/ 0 w 1254660"/>
                  <a:gd name="connsiteY1" fmla="*/ 0 h 1933467"/>
                  <a:gd name="connsiteX2" fmla="*/ 1254660 w 1254660"/>
                  <a:gd name="connsiteY2" fmla="*/ 1933467 h 1933467"/>
                  <a:gd name="connsiteX3" fmla="*/ 272657 w 1254660"/>
                  <a:gd name="connsiteY3" fmla="*/ 1640404 h 1933467"/>
                  <a:gd name="connsiteX0" fmla="*/ 272657 w 1287363"/>
                  <a:gd name="connsiteY0" fmla="*/ 1640404 h 1962110"/>
                  <a:gd name="connsiteX1" fmla="*/ 0 w 1287363"/>
                  <a:gd name="connsiteY1" fmla="*/ 0 h 1962110"/>
                  <a:gd name="connsiteX2" fmla="*/ 1287363 w 1287363"/>
                  <a:gd name="connsiteY2" fmla="*/ 1962110 h 1962110"/>
                  <a:gd name="connsiteX3" fmla="*/ 272657 w 1287363"/>
                  <a:gd name="connsiteY3" fmla="*/ 1640404 h 1962110"/>
                  <a:gd name="connsiteX0" fmla="*/ 0 w 1014706"/>
                  <a:gd name="connsiteY0" fmla="*/ 0 h 2197887"/>
                  <a:gd name="connsiteX1" fmla="*/ 591866 w 1014706"/>
                  <a:gd name="connsiteY1" fmla="*/ 2197886 h 2197887"/>
                  <a:gd name="connsiteX2" fmla="*/ 1014706 w 1014706"/>
                  <a:gd name="connsiteY2" fmla="*/ 321706 h 2197887"/>
                  <a:gd name="connsiteX3" fmla="*/ 0 w 1014706"/>
                  <a:gd name="connsiteY3" fmla="*/ 0 h 2197887"/>
                  <a:gd name="connsiteX0" fmla="*/ 0 w 1014706"/>
                  <a:gd name="connsiteY0" fmla="*/ 0 h 2231955"/>
                  <a:gd name="connsiteX1" fmla="*/ 590220 w 1014706"/>
                  <a:gd name="connsiteY1" fmla="*/ 2231955 h 2231955"/>
                  <a:gd name="connsiteX2" fmla="*/ 1014706 w 1014706"/>
                  <a:gd name="connsiteY2" fmla="*/ 321706 h 2231955"/>
                  <a:gd name="connsiteX3" fmla="*/ 0 w 1014706"/>
                  <a:gd name="connsiteY3" fmla="*/ 0 h 2231955"/>
                  <a:gd name="connsiteX0" fmla="*/ 843072 w 843072"/>
                  <a:gd name="connsiteY0" fmla="*/ 3162958 h 3162958"/>
                  <a:gd name="connsiteX1" fmla="*/ 0 w 843072"/>
                  <a:gd name="connsiteY1" fmla="*/ 1910249 h 3162958"/>
                  <a:gd name="connsiteX2" fmla="*/ 424486 w 843072"/>
                  <a:gd name="connsiteY2" fmla="*/ 0 h 3162958"/>
                  <a:gd name="connsiteX3" fmla="*/ 843072 w 843072"/>
                  <a:gd name="connsiteY3" fmla="*/ 3162958 h 3162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3072" h="3162958">
                    <a:moveTo>
                      <a:pt x="843072" y="3162958"/>
                    </a:moveTo>
                    <a:lnTo>
                      <a:pt x="0" y="1910249"/>
                    </a:lnTo>
                    <a:lnTo>
                      <a:pt x="424486" y="0"/>
                    </a:lnTo>
                    <a:lnTo>
                      <a:pt x="843072" y="3162958"/>
                    </a:lnTo>
                    <a:close/>
                  </a:path>
                </a:pathLst>
              </a:custGeom>
              <a:noFill/>
              <a:ln w="15875">
                <a:solidFill>
                  <a:schemeClr val="accent1">
                    <a:lumMod val="20000"/>
                    <a:lumOff val="8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 132"/>
              <p:cNvSpPr/>
              <p:nvPr/>
            </p:nvSpPr>
            <p:spPr>
              <a:xfrm>
                <a:off x="6160405" y="2671049"/>
                <a:ext cx="843072" cy="1290941"/>
              </a:xfrm>
              <a:custGeom>
                <a:avLst/>
                <a:gdLst>
                  <a:gd name="connsiteX0" fmla="*/ 1819275 w 1933575"/>
                  <a:gd name="connsiteY0" fmla="*/ 0 h 1905000"/>
                  <a:gd name="connsiteX1" fmla="*/ 0 w 1933575"/>
                  <a:gd name="connsiteY1" fmla="*/ 1323975 h 1905000"/>
                  <a:gd name="connsiteX2" fmla="*/ 1933575 w 1933575"/>
                  <a:gd name="connsiteY2" fmla="*/ 1905000 h 1905000"/>
                  <a:gd name="connsiteX3" fmla="*/ 1819275 w 1933575"/>
                  <a:gd name="connsiteY3" fmla="*/ 0 h 1905000"/>
                  <a:gd name="connsiteX0" fmla="*/ 1876425 w 1933575"/>
                  <a:gd name="connsiteY0" fmla="*/ 0 h 1990725"/>
                  <a:gd name="connsiteX1" fmla="*/ 0 w 1933575"/>
                  <a:gd name="connsiteY1" fmla="*/ 1409700 h 1990725"/>
                  <a:gd name="connsiteX2" fmla="*/ 1933575 w 1933575"/>
                  <a:gd name="connsiteY2" fmla="*/ 1990725 h 1990725"/>
                  <a:gd name="connsiteX3" fmla="*/ 1876425 w 1933575"/>
                  <a:gd name="connsiteY3" fmla="*/ 0 h 1990725"/>
                  <a:gd name="connsiteX0" fmla="*/ 1876425 w 1914525"/>
                  <a:gd name="connsiteY0" fmla="*/ 0 h 1971675"/>
                  <a:gd name="connsiteX1" fmla="*/ 0 w 1914525"/>
                  <a:gd name="connsiteY1" fmla="*/ 1409700 h 1971675"/>
                  <a:gd name="connsiteX2" fmla="*/ 1914525 w 1914525"/>
                  <a:gd name="connsiteY2" fmla="*/ 1971675 h 1971675"/>
                  <a:gd name="connsiteX3" fmla="*/ 1876425 w 1914525"/>
                  <a:gd name="connsiteY3" fmla="*/ 0 h 1971675"/>
                  <a:gd name="connsiteX0" fmla="*/ 1905000 w 1943100"/>
                  <a:gd name="connsiteY0" fmla="*/ 0 h 1971675"/>
                  <a:gd name="connsiteX1" fmla="*/ 0 w 1943100"/>
                  <a:gd name="connsiteY1" fmla="*/ 1409700 h 1971675"/>
                  <a:gd name="connsiteX2" fmla="*/ 1943100 w 1943100"/>
                  <a:gd name="connsiteY2" fmla="*/ 1971675 h 1971675"/>
                  <a:gd name="connsiteX3" fmla="*/ 1905000 w 1943100"/>
                  <a:gd name="connsiteY3" fmla="*/ 0 h 1971675"/>
                  <a:gd name="connsiteX0" fmla="*/ 1885950 w 1943100"/>
                  <a:gd name="connsiteY0" fmla="*/ 0 h 1924050"/>
                  <a:gd name="connsiteX1" fmla="*/ 0 w 1943100"/>
                  <a:gd name="connsiteY1" fmla="*/ 1362075 h 1924050"/>
                  <a:gd name="connsiteX2" fmla="*/ 1943100 w 1943100"/>
                  <a:gd name="connsiteY2" fmla="*/ 1924050 h 1924050"/>
                  <a:gd name="connsiteX3" fmla="*/ 1885950 w 1943100"/>
                  <a:gd name="connsiteY3" fmla="*/ 0 h 1924050"/>
                  <a:gd name="connsiteX0" fmla="*/ 1857486 w 1943100"/>
                  <a:gd name="connsiteY0" fmla="*/ 0 h 1962363"/>
                  <a:gd name="connsiteX1" fmla="*/ 0 w 1943100"/>
                  <a:gd name="connsiteY1" fmla="*/ 1400388 h 1962363"/>
                  <a:gd name="connsiteX2" fmla="*/ 1943100 w 1943100"/>
                  <a:gd name="connsiteY2" fmla="*/ 1962363 h 1962363"/>
                  <a:gd name="connsiteX3" fmla="*/ 1857486 w 1943100"/>
                  <a:gd name="connsiteY3" fmla="*/ 0 h 1962363"/>
                  <a:gd name="connsiteX0" fmla="*/ 1614414 w 1700028"/>
                  <a:gd name="connsiteY0" fmla="*/ 0 h 1962363"/>
                  <a:gd name="connsiteX1" fmla="*/ 0 w 1700028"/>
                  <a:gd name="connsiteY1" fmla="*/ 1295746 h 1962363"/>
                  <a:gd name="connsiteX2" fmla="*/ 1700028 w 1700028"/>
                  <a:gd name="connsiteY2" fmla="*/ 1962363 h 1962363"/>
                  <a:gd name="connsiteX3" fmla="*/ 1614414 w 1700028"/>
                  <a:gd name="connsiteY3" fmla="*/ 0 h 1962363"/>
                  <a:gd name="connsiteX0" fmla="*/ 1539696 w 1700028"/>
                  <a:gd name="connsiteY0" fmla="*/ 0 h 1985351"/>
                  <a:gd name="connsiteX1" fmla="*/ 0 w 1700028"/>
                  <a:gd name="connsiteY1" fmla="*/ 1318734 h 1985351"/>
                  <a:gd name="connsiteX2" fmla="*/ 1700028 w 1700028"/>
                  <a:gd name="connsiteY2" fmla="*/ 1985351 h 1985351"/>
                  <a:gd name="connsiteX3" fmla="*/ 1539696 w 1700028"/>
                  <a:gd name="connsiteY3" fmla="*/ 0 h 1985351"/>
                  <a:gd name="connsiteX0" fmla="*/ 1574207 w 1700028"/>
                  <a:gd name="connsiteY0" fmla="*/ 0 h 1993011"/>
                  <a:gd name="connsiteX1" fmla="*/ 0 w 1700028"/>
                  <a:gd name="connsiteY1" fmla="*/ 1326394 h 1993011"/>
                  <a:gd name="connsiteX2" fmla="*/ 1700028 w 1700028"/>
                  <a:gd name="connsiteY2" fmla="*/ 1993011 h 1993011"/>
                  <a:gd name="connsiteX3" fmla="*/ 1574207 w 1700028"/>
                  <a:gd name="connsiteY3" fmla="*/ 0 h 1993011"/>
                  <a:gd name="connsiteX0" fmla="*/ 1574207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74207 w 1689354"/>
                  <a:gd name="connsiteY3" fmla="*/ 0 h 1993011"/>
                  <a:gd name="connsiteX0" fmla="*/ 1595555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95555 w 1689354"/>
                  <a:gd name="connsiteY3" fmla="*/ 0 h 1993011"/>
                  <a:gd name="connsiteX0" fmla="*/ 691130 w 1689354"/>
                  <a:gd name="connsiteY0" fmla="*/ 0 h 1552234"/>
                  <a:gd name="connsiteX1" fmla="*/ 0 w 1689354"/>
                  <a:gd name="connsiteY1" fmla="*/ 885617 h 1552234"/>
                  <a:gd name="connsiteX2" fmla="*/ 1689354 w 1689354"/>
                  <a:gd name="connsiteY2" fmla="*/ 1552234 h 1552234"/>
                  <a:gd name="connsiteX3" fmla="*/ 691130 w 1689354"/>
                  <a:gd name="connsiteY3" fmla="*/ 0 h 1552234"/>
                  <a:gd name="connsiteX0" fmla="*/ 691130 w 1490598"/>
                  <a:gd name="connsiteY0" fmla="*/ 0 h 1117114"/>
                  <a:gd name="connsiteX1" fmla="*/ 0 w 1490598"/>
                  <a:gd name="connsiteY1" fmla="*/ 885617 h 1117114"/>
                  <a:gd name="connsiteX2" fmla="*/ 1490598 w 1490598"/>
                  <a:gd name="connsiteY2" fmla="*/ 1117114 h 1117114"/>
                  <a:gd name="connsiteX3" fmla="*/ 691130 w 1490598"/>
                  <a:gd name="connsiteY3" fmla="*/ 0 h 1117114"/>
                  <a:gd name="connsiteX0" fmla="*/ 370964 w 1170432"/>
                  <a:gd name="connsiteY0" fmla="*/ 0 h 1718033"/>
                  <a:gd name="connsiteX1" fmla="*/ 0 w 1170432"/>
                  <a:gd name="connsiteY1" fmla="*/ 1718033 h 1718033"/>
                  <a:gd name="connsiteX2" fmla="*/ 1170432 w 1170432"/>
                  <a:gd name="connsiteY2" fmla="*/ 1117114 h 1718033"/>
                  <a:gd name="connsiteX3" fmla="*/ 370964 w 1170432"/>
                  <a:gd name="connsiteY3" fmla="*/ 0 h 1718033"/>
                  <a:gd name="connsiteX0" fmla="*/ 337713 w 1137181"/>
                  <a:gd name="connsiteY0" fmla="*/ 0 h 1696551"/>
                  <a:gd name="connsiteX1" fmla="*/ 0 w 1137181"/>
                  <a:gd name="connsiteY1" fmla="*/ 1696551 h 1696551"/>
                  <a:gd name="connsiteX2" fmla="*/ 1137181 w 1137181"/>
                  <a:gd name="connsiteY2" fmla="*/ 1117114 h 1696551"/>
                  <a:gd name="connsiteX3" fmla="*/ 337713 w 1137181"/>
                  <a:gd name="connsiteY3" fmla="*/ 0 h 1696551"/>
                  <a:gd name="connsiteX0" fmla="*/ 367639 w 1167107"/>
                  <a:gd name="connsiteY0" fmla="*/ 0 h 1696551"/>
                  <a:gd name="connsiteX1" fmla="*/ 0 w 1167107"/>
                  <a:gd name="connsiteY1" fmla="*/ 1696551 h 1696551"/>
                  <a:gd name="connsiteX2" fmla="*/ 1167107 w 1167107"/>
                  <a:gd name="connsiteY2" fmla="*/ 1117114 h 1696551"/>
                  <a:gd name="connsiteX3" fmla="*/ 367639 w 1167107"/>
                  <a:gd name="connsiteY3" fmla="*/ 0 h 1696551"/>
                  <a:gd name="connsiteX0" fmla="*/ 341038 w 1167107"/>
                  <a:gd name="connsiteY0" fmla="*/ 0 h 1746677"/>
                  <a:gd name="connsiteX1" fmla="*/ 0 w 1167107"/>
                  <a:gd name="connsiteY1" fmla="*/ 1746677 h 1746677"/>
                  <a:gd name="connsiteX2" fmla="*/ 1167107 w 1167107"/>
                  <a:gd name="connsiteY2" fmla="*/ 1167240 h 1746677"/>
                  <a:gd name="connsiteX3" fmla="*/ 341038 w 1167107"/>
                  <a:gd name="connsiteY3" fmla="*/ 0 h 1746677"/>
                  <a:gd name="connsiteX0" fmla="*/ 341038 w 1170432"/>
                  <a:gd name="connsiteY0" fmla="*/ 0 h 1746677"/>
                  <a:gd name="connsiteX1" fmla="*/ 0 w 1170432"/>
                  <a:gd name="connsiteY1" fmla="*/ 1746677 h 1746677"/>
                  <a:gd name="connsiteX2" fmla="*/ 1170432 w 1170432"/>
                  <a:gd name="connsiteY2" fmla="*/ 1145756 h 1746677"/>
                  <a:gd name="connsiteX3" fmla="*/ 341038 w 1170432"/>
                  <a:gd name="connsiteY3" fmla="*/ 0 h 1746677"/>
                  <a:gd name="connsiteX0" fmla="*/ 0 w 1692816"/>
                  <a:gd name="connsiteY0" fmla="*/ 7701 h 1153457"/>
                  <a:gd name="connsiteX1" fmla="*/ 1692816 w 1692816"/>
                  <a:gd name="connsiteY1" fmla="*/ 0 h 1153457"/>
                  <a:gd name="connsiteX2" fmla="*/ 829394 w 1692816"/>
                  <a:gd name="connsiteY2" fmla="*/ 1153457 h 1153457"/>
                  <a:gd name="connsiteX3" fmla="*/ 0 w 1692816"/>
                  <a:gd name="connsiteY3" fmla="*/ 7701 h 1153457"/>
                  <a:gd name="connsiteX0" fmla="*/ 1136079 w 1136079"/>
                  <a:gd name="connsiteY0" fmla="*/ 1640404 h 1640404"/>
                  <a:gd name="connsiteX1" fmla="*/ 863422 w 1136079"/>
                  <a:gd name="connsiteY1" fmla="*/ 0 h 1640404"/>
                  <a:gd name="connsiteX2" fmla="*/ 0 w 1136079"/>
                  <a:gd name="connsiteY2" fmla="*/ 1153457 h 1640404"/>
                  <a:gd name="connsiteX3" fmla="*/ 1136079 w 1136079"/>
                  <a:gd name="connsiteY3" fmla="*/ 1640404 h 1640404"/>
                  <a:gd name="connsiteX0" fmla="*/ 272657 w 1254660"/>
                  <a:gd name="connsiteY0" fmla="*/ 1640404 h 1933467"/>
                  <a:gd name="connsiteX1" fmla="*/ 0 w 1254660"/>
                  <a:gd name="connsiteY1" fmla="*/ 0 h 1933467"/>
                  <a:gd name="connsiteX2" fmla="*/ 1254660 w 1254660"/>
                  <a:gd name="connsiteY2" fmla="*/ 1933467 h 1933467"/>
                  <a:gd name="connsiteX3" fmla="*/ 272657 w 1254660"/>
                  <a:gd name="connsiteY3" fmla="*/ 1640404 h 1933467"/>
                  <a:gd name="connsiteX0" fmla="*/ 272657 w 1287363"/>
                  <a:gd name="connsiteY0" fmla="*/ 1640404 h 1962110"/>
                  <a:gd name="connsiteX1" fmla="*/ 0 w 1287363"/>
                  <a:gd name="connsiteY1" fmla="*/ 0 h 1962110"/>
                  <a:gd name="connsiteX2" fmla="*/ 1287363 w 1287363"/>
                  <a:gd name="connsiteY2" fmla="*/ 1962110 h 1962110"/>
                  <a:gd name="connsiteX3" fmla="*/ 272657 w 1287363"/>
                  <a:gd name="connsiteY3" fmla="*/ 1640404 h 1962110"/>
                  <a:gd name="connsiteX0" fmla="*/ 0 w 1014706"/>
                  <a:gd name="connsiteY0" fmla="*/ 0 h 2197887"/>
                  <a:gd name="connsiteX1" fmla="*/ 591866 w 1014706"/>
                  <a:gd name="connsiteY1" fmla="*/ 2197886 h 2197887"/>
                  <a:gd name="connsiteX2" fmla="*/ 1014706 w 1014706"/>
                  <a:gd name="connsiteY2" fmla="*/ 321706 h 2197887"/>
                  <a:gd name="connsiteX3" fmla="*/ 0 w 1014706"/>
                  <a:gd name="connsiteY3" fmla="*/ 0 h 2197887"/>
                  <a:gd name="connsiteX0" fmla="*/ 0 w 1014706"/>
                  <a:gd name="connsiteY0" fmla="*/ 0 h 2231955"/>
                  <a:gd name="connsiteX1" fmla="*/ 590220 w 1014706"/>
                  <a:gd name="connsiteY1" fmla="*/ 2231955 h 2231955"/>
                  <a:gd name="connsiteX2" fmla="*/ 1014706 w 1014706"/>
                  <a:gd name="connsiteY2" fmla="*/ 321706 h 2231955"/>
                  <a:gd name="connsiteX3" fmla="*/ 0 w 1014706"/>
                  <a:gd name="connsiteY3" fmla="*/ 0 h 2231955"/>
                  <a:gd name="connsiteX0" fmla="*/ 843072 w 843072"/>
                  <a:gd name="connsiteY0" fmla="*/ 3162958 h 3162958"/>
                  <a:gd name="connsiteX1" fmla="*/ 0 w 843072"/>
                  <a:gd name="connsiteY1" fmla="*/ 1910249 h 3162958"/>
                  <a:gd name="connsiteX2" fmla="*/ 424486 w 843072"/>
                  <a:gd name="connsiteY2" fmla="*/ 0 h 3162958"/>
                  <a:gd name="connsiteX3" fmla="*/ 843072 w 843072"/>
                  <a:gd name="connsiteY3" fmla="*/ 3162958 h 3162958"/>
                  <a:gd name="connsiteX0" fmla="*/ 843072 w 843072"/>
                  <a:gd name="connsiteY0" fmla="*/ 1252709 h 2780201"/>
                  <a:gd name="connsiteX1" fmla="*/ 0 w 843072"/>
                  <a:gd name="connsiteY1" fmla="*/ 0 h 2780201"/>
                  <a:gd name="connsiteX2" fmla="*/ 91602 w 843072"/>
                  <a:gd name="connsiteY2" fmla="*/ 2780201 h 2780201"/>
                  <a:gd name="connsiteX3" fmla="*/ 843072 w 843072"/>
                  <a:gd name="connsiteY3" fmla="*/ 1252709 h 2780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3072" h="2780201">
                    <a:moveTo>
                      <a:pt x="843072" y="1252709"/>
                    </a:moveTo>
                    <a:lnTo>
                      <a:pt x="0" y="0"/>
                    </a:lnTo>
                    <a:lnTo>
                      <a:pt x="91602" y="2780201"/>
                    </a:lnTo>
                    <a:lnTo>
                      <a:pt x="843072" y="1252709"/>
                    </a:lnTo>
                    <a:close/>
                  </a:path>
                </a:pathLst>
              </a:custGeom>
              <a:noFill/>
              <a:ln w="15875">
                <a:solidFill>
                  <a:schemeClr val="accent1">
                    <a:lumMod val="20000"/>
                    <a:lumOff val="8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 133"/>
              <p:cNvSpPr/>
              <p:nvPr/>
            </p:nvSpPr>
            <p:spPr>
              <a:xfrm>
                <a:off x="6252468" y="3255201"/>
                <a:ext cx="751470" cy="1336901"/>
              </a:xfrm>
              <a:custGeom>
                <a:avLst/>
                <a:gdLst>
                  <a:gd name="connsiteX0" fmla="*/ 1819275 w 1933575"/>
                  <a:gd name="connsiteY0" fmla="*/ 0 h 1905000"/>
                  <a:gd name="connsiteX1" fmla="*/ 0 w 1933575"/>
                  <a:gd name="connsiteY1" fmla="*/ 1323975 h 1905000"/>
                  <a:gd name="connsiteX2" fmla="*/ 1933575 w 1933575"/>
                  <a:gd name="connsiteY2" fmla="*/ 1905000 h 1905000"/>
                  <a:gd name="connsiteX3" fmla="*/ 1819275 w 1933575"/>
                  <a:gd name="connsiteY3" fmla="*/ 0 h 1905000"/>
                  <a:gd name="connsiteX0" fmla="*/ 1876425 w 1933575"/>
                  <a:gd name="connsiteY0" fmla="*/ 0 h 1990725"/>
                  <a:gd name="connsiteX1" fmla="*/ 0 w 1933575"/>
                  <a:gd name="connsiteY1" fmla="*/ 1409700 h 1990725"/>
                  <a:gd name="connsiteX2" fmla="*/ 1933575 w 1933575"/>
                  <a:gd name="connsiteY2" fmla="*/ 1990725 h 1990725"/>
                  <a:gd name="connsiteX3" fmla="*/ 1876425 w 1933575"/>
                  <a:gd name="connsiteY3" fmla="*/ 0 h 1990725"/>
                  <a:gd name="connsiteX0" fmla="*/ 1876425 w 1914525"/>
                  <a:gd name="connsiteY0" fmla="*/ 0 h 1971675"/>
                  <a:gd name="connsiteX1" fmla="*/ 0 w 1914525"/>
                  <a:gd name="connsiteY1" fmla="*/ 1409700 h 1971675"/>
                  <a:gd name="connsiteX2" fmla="*/ 1914525 w 1914525"/>
                  <a:gd name="connsiteY2" fmla="*/ 1971675 h 1971675"/>
                  <a:gd name="connsiteX3" fmla="*/ 1876425 w 1914525"/>
                  <a:gd name="connsiteY3" fmla="*/ 0 h 1971675"/>
                  <a:gd name="connsiteX0" fmla="*/ 1905000 w 1943100"/>
                  <a:gd name="connsiteY0" fmla="*/ 0 h 1971675"/>
                  <a:gd name="connsiteX1" fmla="*/ 0 w 1943100"/>
                  <a:gd name="connsiteY1" fmla="*/ 1409700 h 1971675"/>
                  <a:gd name="connsiteX2" fmla="*/ 1943100 w 1943100"/>
                  <a:gd name="connsiteY2" fmla="*/ 1971675 h 1971675"/>
                  <a:gd name="connsiteX3" fmla="*/ 1905000 w 1943100"/>
                  <a:gd name="connsiteY3" fmla="*/ 0 h 1971675"/>
                  <a:gd name="connsiteX0" fmla="*/ 1885950 w 1943100"/>
                  <a:gd name="connsiteY0" fmla="*/ 0 h 1924050"/>
                  <a:gd name="connsiteX1" fmla="*/ 0 w 1943100"/>
                  <a:gd name="connsiteY1" fmla="*/ 1362075 h 1924050"/>
                  <a:gd name="connsiteX2" fmla="*/ 1943100 w 1943100"/>
                  <a:gd name="connsiteY2" fmla="*/ 1924050 h 1924050"/>
                  <a:gd name="connsiteX3" fmla="*/ 1885950 w 1943100"/>
                  <a:gd name="connsiteY3" fmla="*/ 0 h 1924050"/>
                  <a:gd name="connsiteX0" fmla="*/ 1857486 w 1943100"/>
                  <a:gd name="connsiteY0" fmla="*/ 0 h 1962363"/>
                  <a:gd name="connsiteX1" fmla="*/ 0 w 1943100"/>
                  <a:gd name="connsiteY1" fmla="*/ 1400388 h 1962363"/>
                  <a:gd name="connsiteX2" fmla="*/ 1943100 w 1943100"/>
                  <a:gd name="connsiteY2" fmla="*/ 1962363 h 1962363"/>
                  <a:gd name="connsiteX3" fmla="*/ 1857486 w 1943100"/>
                  <a:gd name="connsiteY3" fmla="*/ 0 h 1962363"/>
                  <a:gd name="connsiteX0" fmla="*/ 1614414 w 1700028"/>
                  <a:gd name="connsiteY0" fmla="*/ 0 h 1962363"/>
                  <a:gd name="connsiteX1" fmla="*/ 0 w 1700028"/>
                  <a:gd name="connsiteY1" fmla="*/ 1295746 h 1962363"/>
                  <a:gd name="connsiteX2" fmla="*/ 1700028 w 1700028"/>
                  <a:gd name="connsiteY2" fmla="*/ 1962363 h 1962363"/>
                  <a:gd name="connsiteX3" fmla="*/ 1614414 w 1700028"/>
                  <a:gd name="connsiteY3" fmla="*/ 0 h 1962363"/>
                  <a:gd name="connsiteX0" fmla="*/ 1539696 w 1700028"/>
                  <a:gd name="connsiteY0" fmla="*/ 0 h 1985351"/>
                  <a:gd name="connsiteX1" fmla="*/ 0 w 1700028"/>
                  <a:gd name="connsiteY1" fmla="*/ 1318734 h 1985351"/>
                  <a:gd name="connsiteX2" fmla="*/ 1700028 w 1700028"/>
                  <a:gd name="connsiteY2" fmla="*/ 1985351 h 1985351"/>
                  <a:gd name="connsiteX3" fmla="*/ 1539696 w 1700028"/>
                  <a:gd name="connsiteY3" fmla="*/ 0 h 1985351"/>
                  <a:gd name="connsiteX0" fmla="*/ 1574207 w 1700028"/>
                  <a:gd name="connsiteY0" fmla="*/ 0 h 1993011"/>
                  <a:gd name="connsiteX1" fmla="*/ 0 w 1700028"/>
                  <a:gd name="connsiteY1" fmla="*/ 1326394 h 1993011"/>
                  <a:gd name="connsiteX2" fmla="*/ 1700028 w 1700028"/>
                  <a:gd name="connsiteY2" fmla="*/ 1993011 h 1993011"/>
                  <a:gd name="connsiteX3" fmla="*/ 1574207 w 1700028"/>
                  <a:gd name="connsiteY3" fmla="*/ 0 h 1993011"/>
                  <a:gd name="connsiteX0" fmla="*/ 1574207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74207 w 1689354"/>
                  <a:gd name="connsiteY3" fmla="*/ 0 h 1993011"/>
                  <a:gd name="connsiteX0" fmla="*/ 1595555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95555 w 1689354"/>
                  <a:gd name="connsiteY3" fmla="*/ 0 h 1993011"/>
                  <a:gd name="connsiteX0" fmla="*/ 691130 w 1689354"/>
                  <a:gd name="connsiteY0" fmla="*/ 0 h 1552234"/>
                  <a:gd name="connsiteX1" fmla="*/ 0 w 1689354"/>
                  <a:gd name="connsiteY1" fmla="*/ 885617 h 1552234"/>
                  <a:gd name="connsiteX2" fmla="*/ 1689354 w 1689354"/>
                  <a:gd name="connsiteY2" fmla="*/ 1552234 h 1552234"/>
                  <a:gd name="connsiteX3" fmla="*/ 691130 w 1689354"/>
                  <a:gd name="connsiteY3" fmla="*/ 0 h 1552234"/>
                  <a:gd name="connsiteX0" fmla="*/ 691130 w 1490598"/>
                  <a:gd name="connsiteY0" fmla="*/ 0 h 1117114"/>
                  <a:gd name="connsiteX1" fmla="*/ 0 w 1490598"/>
                  <a:gd name="connsiteY1" fmla="*/ 885617 h 1117114"/>
                  <a:gd name="connsiteX2" fmla="*/ 1490598 w 1490598"/>
                  <a:gd name="connsiteY2" fmla="*/ 1117114 h 1117114"/>
                  <a:gd name="connsiteX3" fmla="*/ 691130 w 1490598"/>
                  <a:gd name="connsiteY3" fmla="*/ 0 h 1117114"/>
                  <a:gd name="connsiteX0" fmla="*/ 370964 w 1170432"/>
                  <a:gd name="connsiteY0" fmla="*/ 0 h 1718033"/>
                  <a:gd name="connsiteX1" fmla="*/ 0 w 1170432"/>
                  <a:gd name="connsiteY1" fmla="*/ 1718033 h 1718033"/>
                  <a:gd name="connsiteX2" fmla="*/ 1170432 w 1170432"/>
                  <a:gd name="connsiteY2" fmla="*/ 1117114 h 1718033"/>
                  <a:gd name="connsiteX3" fmla="*/ 370964 w 1170432"/>
                  <a:gd name="connsiteY3" fmla="*/ 0 h 1718033"/>
                  <a:gd name="connsiteX0" fmla="*/ 337713 w 1137181"/>
                  <a:gd name="connsiteY0" fmla="*/ 0 h 1696551"/>
                  <a:gd name="connsiteX1" fmla="*/ 0 w 1137181"/>
                  <a:gd name="connsiteY1" fmla="*/ 1696551 h 1696551"/>
                  <a:gd name="connsiteX2" fmla="*/ 1137181 w 1137181"/>
                  <a:gd name="connsiteY2" fmla="*/ 1117114 h 1696551"/>
                  <a:gd name="connsiteX3" fmla="*/ 337713 w 1137181"/>
                  <a:gd name="connsiteY3" fmla="*/ 0 h 1696551"/>
                  <a:gd name="connsiteX0" fmla="*/ 367639 w 1167107"/>
                  <a:gd name="connsiteY0" fmla="*/ 0 h 1696551"/>
                  <a:gd name="connsiteX1" fmla="*/ 0 w 1167107"/>
                  <a:gd name="connsiteY1" fmla="*/ 1696551 h 1696551"/>
                  <a:gd name="connsiteX2" fmla="*/ 1167107 w 1167107"/>
                  <a:gd name="connsiteY2" fmla="*/ 1117114 h 1696551"/>
                  <a:gd name="connsiteX3" fmla="*/ 367639 w 1167107"/>
                  <a:gd name="connsiteY3" fmla="*/ 0 h 1696551"/>
                  <a:gd name="connsiteX0" fmla="*/ 341038 w 1167107"/>
                  <a:gd name="connsiteY0" fmla="*/ 0 h 1746677"/>
                  <a:gd name="connsiteX1" fmla="*/ 0 w 1167107"/>
                  <a:gd name="connsiteY1" fmla="*/ 1746677 h 1746677"/>
                  <a:gd name="connsiteX2" fmla="*/ 1167107 w 1167107"/>
                  <a:gd name="connsiteY2" fmla="*/ 1167240 h 1746677"/>
                  <a:gd name="connsiteX3" fmla="*/ 341038 w 1167107"/>
                  <a:gd name="connsiteY3" fmla="*/ 0 h 1746677"/>
                  <a:gd name="connsiteX0" fmla="*/ 341038 w 1170432"/>
                  <a:gd name="connsiteY0" fmla="*/ 0 h 1746677"/>
                  <a:gd name="connsiteX1" fmla="*/ 0 w 1170432"/>
                  <a:gd name="connsiteY1" fmla="*/ 1746677 h 1746677"/>
                  <a:gd name="connsiteX2" fmla="*/ 1170432 w 1170432"/>
                  <a:gd name="connsiteY2" fmla="*/ 1145756 h 1746677"/>
                  <a:gd name="connsiteX3" fmla="*/ 341038 w 1170432"/>
                  <a:gd name="connsiteY3" fmla="*/ 0 h 1746677"/>
                  <a:gd name="connsiteX0" fmla="*/ 0 w 1692816"/>
                  <a:gd name="connsiteY0" fmla="*/ 7701 h 1153457"/>
                  <a:gd name="connsiteX1" fmla="*/ 1692816 w 1692816"/>
                  <a:gd name="connsiteY1" fmla="*/ 0 h 1153457"/>
                  <a:gd name="connsiteX2" fmla="*/ 829394 w 1692816"/>
                  <a:gd name="connsiteY2" fmla="*/ 1153457 h 1153457"/>
                  <a:gd name="connsiteX3" fmla="*/ 0 w 1692816"/>
                  <a:gd name="connsiteY3" fmla="*/ 7701 h 1153457"/>
                  <a:gd name="connsiteX0" fmla="*/ 1136079 w 1136079"/>
                  <a:gd name="connsiteY0" fmla="*/ 1640404 h 1640404"/>
                  <a:gd name="connsiteX1" fmla="*/ 863422 w 1136079"/>
                  <a:gd name="connsiteY1" fmla="*/ 0 h 1640404"/>
                  <a:gd name="connsiteX2" fmla="*/ 0 w 1136079"/>
                  <a:gd name="connsiteY2" fmla="*/ 1153457 h 1640404"/>
                  <a:gd name="connsiteX3" fmla="*/ 1136079 w 1136079"/>
                  <a:gd name="connsiteY3" fmla="*/ 1640404 h 1640404"/>
                  <a:gd name="connsiteX0" fmla="*/ 272657 w 1254660"/>
                  <a:gd name="connsiteY0" fmla="*/ 1640404 h 1933467"/>
                  <a:gd name="connsiteX1" fmla="*/ 0 w 1254660"/>
                  <a:gd name="connsiteY1" fmla="*/ 0 h 1933467"/>
                  <a:gd name="connsiteX2" fmla="*/ 1254660 w 1254660"/>
                  <a:gd name="connsiteY2" fmla="*/ 1933467 h 1933467"/>
                  <a:gd name="connsiteX3" fmla="*/ 272657 w 1254660"/>
                  <a:gd name="connsiteY3" fmla="*/ 1640404 h 1933467"/>
                  <a:gd name="connsiteX0" fmla="*/ 272657 w 1287363"/>
                  <a:gd name="connsiteY0" fmla="*/ 1640404 h 1962110"/>
                  <a:gd name="connsiteX1" fmla="*/ 0 w 1287363"/>
                  <a:gd name="connsiteY1" fmla="*/ 0 h 1962110"/>
                  <a:gd name="connsiteX2" fmla="*/ 1287363 w 1287363"/>
                  <a:gd name="connsiteY2" fmla="*/ 1962110 h 1962110"/>
                  <a:gd name="connsiteX3" fmla="*/ 272657 w 1287363"/>
                  <a:gd name="connsiteY3" fmla="*/ 1640404 h 1962110"/>
                  <a:gd name="connsiteX0" fmla="*/ 0 w 1014706"/>
                  <a:gd name="connsiteY0" fmla="*/ 0 h 2197887"/>
                  <a:gd name="connsiteX1" fmla="*/ 591866 w 1014706"/>
                  <a:gd name="connsiteY1" fmla="*/ 2197886 h 2197887"/>
                  <a:gd name="connsiteX2" fmla="*/ 1014706 w 1014706"/>
                  <a:gd name="connsiteY2" fmla="*/ 321706 h 2197887"/>
                  <a:gd name="connsiteX3" fmla="*/ 0 w 1014706"/>
                  <a:gd name="connsiteY3" fmla="*/ 0 h 2197887"/>
                  <a:gd name="connsiteX0" fmla="*/ 0 w 1014706"/>
                  <a:gd name="connsiteY0" fmla="*/ 0 h 2231955"/>
                  <a:gd name="connsiteX1" fmla="*/ 590220 w 1014706"/>
                  <a:gd name="connsiteY1" fmla="*/ 2231955 h 2231955"/>
                  <a:gd name="connsiteX2" fmla="*/ 1014706 w 1014706"/>
                  <a:gd name="connsiteY2" fmla="*/ 321706 h 2231955"/>
                  <a:gd name="connsiteX3" fmla="*/ 0 w 1014706"/>
                  <a:gd name="connsiteY3" fmla="*/ 0 h 2231955"/>
                  <a:gd name="connsiteX0" fmla="*/ 843072 w 843072"/>
                  <a:gd name="connsiteY0" fmla="*/ 3162958 h 3162958"/>
                  <a:gd name="connsiteX1" fmla="*/ 0 w 843072"/>
                  <a:gd name="connsiteY1" fmla="*/ 1910249 h 3162958"/>
                  <a:gd name="connsiteX2" fmla="*/ 424486 w 843072"/>
                  <a:gd name="connsiteY2" fmla="*/ 0 h 3162958"/>
                  <a:gd name="connsiteX3" fmla="*/ 843072 w 843072"/>
                  <a:gd name="connsiteY3" fmla="*/ 3162958 h 3162958"/>
                  <a:gd name="connsiteX0" fmla="*/ 843072 w 843072"/>
                  <a:gd name="connsiteY0" fmla="*/ 1252709 h 2780201"/>
                  <a:gd name="connsiteX1" fmla="*/ 0 w 843072"/>
                  <a:gd name="connsiteY1" fmla="*/ 0 h 2780201"/>
                  <a:gd name="connsiteX2" fmla="*/ 91602 w 843072"/>
                  <a:gd name="connsiteY2" fmla="*/ 2780201 h 2780201"/>
                  <a:gd name="connsiteX3" fmla="*/ 843072 w 843072"/>
                  <a:gd name="connsiteY3" fmla="*/ 1252709 h 2780201"/>
                  <a:gd name="connsiteX0" fmla="*/ 751470 w 751470"/>
                  <a:gd name="connsiteY0" fmla="*/ 0 h 2879182"/>
                  <a:gd name="connsiteX1" fmla="*/ 466780 w 751470"/>
                  <a:gd name="connsiteY1" fmla="*/ 2879182 h 2879182"/>
                  <a:gd name="connsiteX2" fmla="*/ 0 w 751470"/>
                  <a:gd name="connsiteY2" fmla="*/ 1527492 h 2879182"/>
                  <a:gd name="connsiteX3" fmla="*/ 751470 w 751470"/>
                  <a:gd name="connsiteY3" fmla="*/ 0 h 287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1470" h="2879182">
                    <a:moveTo>
                      <a:pt x="751470" y="0"/>
                    </a:moveTo>
                    <a:lnTo>
                      <a:pt x="466780" y="2879182"/>
                    </a:lnTo>
                    <a:lnTo>
                      <a:pt x="0" y="1527492"/>
                    </a:lnTo>
                    <a:lnTo>
                      <a:pt x="75147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accent1">
                    <a:lumMod val="20000"/>
                    <a:lumOff val="80000"/>
                    <a:alpha val="6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 134"/>
              <p:cNvSpPr/>
              <p:nvPr/>
            </p:nvSpPr>
            <p:spPr>
              <a:xfrm>
                <a:off x="5087388" y="3969519"/>
                <a:ext cx="1163109" cy="1232586"/>
              </a:xfrm>
              <a:custGeom>
                <a:avLst/>
                <a:gdLst>
                  <a:gd name="connsiteX0" fmla="*/ 1819275 w 1933575"/>
                  <a:gd name="connsiteY0" fmla="*/ 0 h 1905000"/>
                  <a:gd name="connsiteX1" fmla="*/ 0 w 1933575"/>
                  <a:gd name="connsiteY1" fmla="*/ 1323975 h 1905000"/>
                  <a:gd name="connsiteX2" fmla="*/ 1933575 w 1933575"/>
                  <a:gd name="connsiteY2" fmla="*/ 1905000 h 1905000"/>
                  <a:gd name="connsiteX3" fmla="*/ 1819275 w 1933575"/>
                  <a:gd name="connsiteY3" fmla="*/ 0 h 1905000"/>
                  <a:gd name="connsiteX0" fmla="*/ 1876425 w 1933575"/>
                  <a:gd name="connsiteY0" fmla="*/ 0 h 1990725"/>
                  <a:gd name="connsiteX1" fmla="*/ 0 w 1933575"/>
                  <a:gd name="connsiteY1" fmla="*/ 1409700 h 1990725"/>
                  <a:gd name="connsiteX2" fmla="*/ 1933575 w 1933575"/>
                  <a:gd name="connsiteY2" fmla="*/ 1990725 h 1990725"/>
                  <a:gd name="connsiteX3" fmla="*/ 1876425 w 1933575"/>
                  <a:gd name="connsiteY3" fmla="*/ 0 h 1990725"/>
                  <a:gd name="connsiteX0" fmla="*/ 1876425 w 1914525"/>
                  <a:gd name="connsiteY0" fmla="*/ 0 h 1971675"/>
                  <a:gd name="connsiteX1" fmla="*/ 0 w 1914525"/>
                  <a:gd name="connsiteY1" fmla="*/ 1409700 h 1971675"/>
                  <a:gd name="connsiteX2" fmla="*/ 1914525 w 1914525"/>
                  <a:gd name="connsiteY2" fmla="*/ 1971675 h 1971675"/>
                  <a:gd name="connsiteX3" fmla="*/ 1876425 w 1914525"/>
                  <a:gd name="connsiteY3" fmla="*/ 0 h 1971675"/>
                  <a:gd name="connsiteX0" fmla="*/ 1905000 w 1943100"/>
                  <a:gd name="connsiteY0" fmla="*/ 0 h 1971675"/>
                  <a:gd name="connsiteX1" fmla="*/ 0 w 1943100"/>
                  <a:gd name="connsiteY1" fmla="*/ 1409700 h 1971675"/>
                  <a:gd name="connsiteX2" fmla="*/ 1943100 w 1943100"/>
                  <a:gd name="connsiteY2" fmla="*/ 1971675 h 1971675"/>
                  <a:gd name="connsiteX3" fmla="*/ 1905000 w 1943100"/>
                  <a:gd name="connsiteY3" fmla="*/ 0 h 1971675"/>
                  <a:gd name="connsiteX0" fmla="*/ 1885950 w 1943100"/>
                  <a:gd name="connsiteY0" fmla="*/ 0 h 1924050"/>
                  <a:gd name="connsiteX1" fmla="*/ 0 w 1943100"/>
                  <a:gd name="connsiteY1" fmla="*/ 1362075 h 1924050"/>
                  <a:gd name="connsiteX2" fmla="*/ 1943100 w 1943100"/>
                  <a:gd name="connsiteY2" fmla="*/ 1924050 h 1924050"/>
                  <a:gd name="connsiteX3" fmla="*/ 1885950 w 1943100"/>
                  <a:gd name="connsiteY3" fmla="*/ 0 h 1924050"/>
                  <a:gd name="connsiteX0" fmla="*/ 1857486 w 1943100"/>
                  <a:gd name="connsiteY0" fmla="*/ 0 h 1962363"/>
                  <a:gd name="connsiteX1" fmla="*/ 0 w 1943100"/>
                  <a:gd name="connsiteY1" fmla="*/ 1400388 h 1962363"/>
                  <a:gd name="connsiteX2" fmla="*/ 1943100 w 1943100"/>
                  <a:gd name="connsiteY2" fmla="*/ 1962363 h 1962363"/>
                  <a:gd name="connsiteX3" fmla="*/ 1857486 w 1943100"/>
                  <a:gd name="connsiteY3" fmla="*/ 0 h 1962363"/>
                  <a:gd name="connsiteX0" fmla="*/ 1614414 w 1700028"/>
                  <a:gd name="connsiteY0" fmla="*/ 0 h 1962363"/>
                  <a:gd name="connsiteX1" fmla="*/ 0 w 1700028"/>
                  <a:gd name="connsiteY1" fmla="*/ 1295746 h 1962363"/>
                  <a:gd name="connsiteX2" fmla="*/ 1700028 w 1700028"/>
                  <a:gd name="connsiteY2" fmla="*/ 1962363 h 1962363"/>
                  <a:gd name="connsiteX3" fmla="*/ 1614414 w 1700028"/>
                  <a:gd name="connsiteY3" fmla="*/ 0 h 1962363"/>
                  <a:gd name="connsiteX0" fmla="*/ 1539696 w 1700028"/>
                  <a:gd name="connsiteY0" fmla="*/ 0 h 1985351"/>
                  <a:gd name="connsiteX1" fmla="*/ 0 w 1700028"/>
                  <a:gd name="connsiteY1" fmla="*/ 1318734 h 1985351"/>
                  <a:gd name="connsiteX2" fmla="*/ 1700028 w 1700028"/>
                  <a:gd name="connsiteY2" fmla="*/ 1985351 h 1985351"/>
                  <a:gd name="connsiteX3" fmla="*/ 1539696 w 1700028"/>
                  <a:gd name="connsiteY3" fmla="*/ 0 h 1985351"/>
                  <a:gd name="connsiteX0" fmla="*/ 1574207 w 1700028"/>
                  <a:gd name="connsiteY0" fmla="*/ 0 h 1993011"/>
                  <a:gd name="connsiteX1" fmla="*/ 0 w 1700028"/>
                  <a:gd name="connsiteY1" fmla="*/ 1326394 h 1993011"/>
                  <a:gd name="connsiteX2" fmla="*/ 1700028 w 1700028"/>
                  <a:gd name="connsiteY2" fmla="*/ 1993011 h 1993011"/>
                  <a:gd name="connsiteX3" fmla="*/ 1574207 w 1700028"/>
                  <a:gd name="connsiteY3" fmla="*/ 0 h 1993011"/>
                  <a:gd name="connsiteX0" fmla="*/ 1574207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74207 w 1689354"/>
                  <a:gd name="connsiteY3" fmla="*/ 0 h 1993011"/>
                  <a:gd name="connsiteX0" fmla="*/ 1595555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95555 w 1689354"/>
                  <a:gd name="connsiteY3" fmla="*/ 0 h 1993011"/>
                  <a:gd name="connsiteX0" fmla="*/ 691130 w 1689354"/>
                  <a:gd name="connsiteY0" fmla="*/ 0 h 1552234"/>
                  <a:gd name="connsiteX1" fmla="*/ 0 w 1689354"/>
                  <a:gd name="connsiteY1" fmla="*/ 885617 h 1552234"/>
                  <a:gd name="connsiteX2" fmla="*/ 1689354 w 1689354"/>
                  <a:gd name="connsiteY2" fmla="*/ 1552234 h 1552234"/>
                  <a:gd name="connsiteX3" fmla="*/ 691130 w 1689354"/>
                  <a:gd name="connsiteY3" fmla="*/ 0 h 1552234"/>
                  <a:gd name="connsiteX0" fmla="*/ 691130 w 1490598"/>
                  <a:gd name="connsiteY0" fmla="*/ 0 h 1117114"/>
                  <a:gd name="connsiteX1" fmla="*/ 0 w 1490598"/>
                  <a:gd name="connsiteY1" fmla="*/ 885617 h 1117114"/>
                  <a:gd name="connsiteX2" fmla="*/ 1490598 w 1490598"/>
                  <a:gd name="connsiteY2" fmla="*/ 1117114 h 1117114"/>
                  <a:gd name="connsiteX3" fmla="*/ 691130 w 1490598"/>
                  <a:gd name="connsiteY3" fmla="*/ 0 h 1117114"/>
                  <a:gd name="connsiteX0" fmla="*/ 370964 w 1170432"/>
                  <a:gd name="connsiteY0" fmla="*/ 0 h 1718033"/>
                  <a:gd name="connsiteX1" fmla="*/ 0 w 1170432"/>
                  <a:gd name="connsiteY1" fmla="*/ 1718033 h 1718033"/>
                  <a:gd name="connsiteX2" fmla="*/ 1170432 w 1170432"/>
                  <a:gd name="connsiteY2" fmla="*/ 1117114 h 1718033"/>
                  <a:gd name="connsiteX3" fmla="*/ 370964 w 1170432"/>
                  <a:gd name="connsiteY3" fmla="*/ 0 h 1718033"/>
                  <a:gd name="connsiteX0" fmla="*/ 337713 w 1137181"/>
                  <a:gd name="connsiteY0" fmla="*/ 0 h 1696551"/>
                  <a:gd name="connsiteX1" fmla="*/ 0 w 1137181"/>
                  <a:gd name="connsiteY1" fmla="*/ 1696551 h 1696551"/>
                  <a:gd name="connsiteX2" fmla="*/ 1137181 w 1137181"/>
                  <a:gd name="connsiteY2" fmla="*/ 1117114 h 1696551"/>
                  <a:gd name="connsiteX3" fmla="*/ 337713 w 1137181"/>
                  <a:gd name="connsiteY3" fmla="*/ 0 h 1696551"/>
                  <a:gd name="connsiteX0" fmla="*/ 367639 w 1167107"/>
                  <a:gd name="connsiteY0" fmla="*/ 0 h 1696551"/>
                  <a:gd name="connsiteX1" fmla="*/ 0 w 1167107"/>
                  <a:gd name="connsiteY1" fmla="*/ 1696551 h 1696551"/>
                  <a:gd name="connsiteX2" fmla="*/ 1167107 w 1167107"/>
                  <a:gd name="connsiteY2" fmla="*/ 1117114 h 1696551"/>
                  <a:gd name="connsiteX3" fmla="*/ 367639 w 1167107"/>
                  <a:gd name="connsiteY3" fmla="*/ 0 h 1696551"/>
                  <a:gd name="connsiteX0" fmla="*/ 341038 w 1167107"/>
                  <a:gd name="connsiteY0" fmla="*/ 0 h 1746677"/>
                  <a:gd name="connsiteX1" fmla="*/ 0 w 1167107"/>
                  <a:gd name="connsiteY1" fmla="*/ 1746677 h 1746677"/>
                  <a:gd name="connsiteX2" fmla="*/ 1167107 w 1167107"/>
                  <a:gd name="connsiteY2" fmla="*/ 1167240 h 1746677"/>
                  <a:gd name="connsiteX3" fmla="*/ 341038 w 1167107"/>
                  <a:gd name="connsiteY3" fmla="*/ 0 h 1746677"/>
                  <a:gd name="connsiteX0" fmla="*/ 341038 w 1170432"/>
                  <a:gd name="connsiteY0" fmla="*/ 0 h 1746677"/>
                  <a:gd name="connsiteX1" fmla="*/ 0 w 1170432"/>
                  <a:gd name="connsiteY1" fmla="*/ 1746677 h 1746677"/>
                  <a:gd name="connsiteX2" fmla="*/ 1170432 w 1170432"/>
                  <a:gd name="connsiteY2" fmla="*/ 1145756 h 1746677"/>
                  <a:gd name="connsiteX3" fmla="*/ 341038 w 1170432"/>
                  <a:gd name="connsiteY3" fmla="*/ 0 h 1746677"/>
                  <a:gd name="connsiteX0" fmla="*/ 0 w 1692816"/>
                  <a:gd name="connsiteY0" fmla="*/ 7701 h 1153457"/>
                  <a:gd name="connsiteX1" fmla="*/ 1692816 w 1692816"/>
                  <a:gd name="connsiteY1" fmla="*/ 0 h 1153457"/>
                  <a:gd name="connsiteX2" fmla="*/ 829394 w 1692816"/>
                  <a:gd name="connsiteY2" fmla="*/ 1153457 h 1153457"/>
                  <a:gd name="connsiteX3" fmla="*/ 0 w 1692816"/>
                  <a:gd name="connsiteY3" fmla="*/ 7701 h 1153457"/>
                  <a:gd name="connsiteX0" fmla="*/ 1136079 w 1136079"/>
                  <a:gd name="connsiteY0" fmla="*/ 1640404 h 1640404"/>
                  <a:gd name="connsiteX1" fmla="*/ 863422 w 1136079"/>
                  <a:gd name="connsiteY1" fmla="*/ 0 h 1640404"/>
                  <a:gd name="connsiteX2" fmla="*/ 0 w 1136079"/>
                  <a:gd name="connsiteY2" fmla="*/ 1153457 h 1640404"/>
                  <a:gd name="connsiteX3" fmla="*/ 1136079 w 1136079"/>
                  <a:gd name="connsiteY3" fmla="*/ 1640404 h 1640404"/>
                  <a:gd name="connsiteX0" fmla="*/ 272657 w 1254660"/>
                  <a:gd name="connsiteY0" fmla="*/ 1640404 h 1933467"/>
                  <a:gd name="connsiteX1" fmla="*/ 0 w 1254660"/>
                  <a:gd name="connsiteY1" fmla="*/ 0 h 1933467"/>
                  <a:gd name="connsiteX2" fmla="*/ 1254660 w 1254660"/>
                  <a:gd name="connsiteY2" fmla="*/ 1933467 h 1933467"/>
                  <a:gd name="connsiteX3" fmla="*/ 272657 w 1254660"/>
                  <a:gd name="connsiteY3" fmla="*/ 1640404 h 1933467"/>
                  <a:gd name="connsiteX0" fmla="*/ 272657 w 1287363"/>
                  <a:gd name="connsiteY0" fmla="*/ 1640404 h 1962110"/>
                  <a:gd name="connsiteX1" fmla="*/ 0 w 1287363"/>
                  <a:gd name="connsiteY1" fmla="*/ 0 h 1962110"/>
                  <a:gd name="connsiteX2" fmla="*/ 1287363 w 1287363"/>
                  <a:gd name="connsiteY2" fmla="*/ 1962110 h 1962110"/>
                  <a:gd name="connsiteX3" fmla="*/ 272657 w 1287363"/>
                  <a:gd name="connsiteY3" fmla="*/ 1640404 h 1962110"/>
                  <a:gd name="connsiteX0" fmla="*/ 0 w 1014706"/>
                  <a:gd name="connsiteY0" fmla="*/ 0 h 2197887"/>
                  <a:gd name="connsiteX1" fmla="*/ 591866 w 1014706"/>
                  <a:gd name="connsiteY1" fmla="*/ 2197886 h 2197887"/>
                  <a:gd name="connsiteX2" fmla="*/ 1014706 w 1014706"/>
                  <a:gd name="connsiteY2" fmla="*/ 321706 h 2197887"/>
                  <a:gd name="connsiteX3" fmla="*/ 0 w 1014706"/>
                  <a:gd name="connsiteY3" fmla="*/ 0 h 2197887"/>
                  <a:gd name="connsiteX0" fmla="*/ 0 w 1014706"/>
                  <a:gd name="connsiteY0" fmla="*/ 0 h 2231955"/>
                  <a:gd name="connsiteX1" fmla="*/ 590220 w 1014706"/>
                  <a:gd name="connsiteY1" fmla="*/ 2231955 h 2231955"/>
                  <a:gd name="connsiteX2" fmla="*/ 1014706 w 1014706"/>
                  <a:gd name="connsiteY2" fmla="*/ 321706 h 2231955"/>
                  <a:gd name="connsiteX3" fmla="*/ 0 w 1014706"/>
                  <a:gd name="connsiteY3" fmla="*/ 0 h 2231955"/>
                  <a:gd name="connsiteX0" fmla="*/ 843072 w 843072"/>
                  <a:gd name="connsiteY0" fmla="*/ 3162958 h 3162958"/>
                  <a:gd name="connsiteX1" fmla="*/ 0 w 843072"/>
                  <a:gd name="connsiteY1" fmla="*/ 1910249 h 3162958"/>
                  <a:gd name="connsiteX2" fmla="*/ 424486 w 843072"/>
                  <a:gd name="connsiteY2" fmla="*/ 0 h 3162958"/>
                  <a:gd name="connsiteX3" fmla="*/ 843072 w 843072"/>
                  <a:gd name="connsiteY3" fmla="*/ 3162958 h 3162958"/>
                  <a:gd name="connsiteX0" fmla="*/ 843072 w 843072"/>
                  <a:gd name="connsiteY0" fmla="*/ 1252709 h 2780201"/>
                  <a:gd name="connsiteX1" fmla="*/ 0 w 843072"/>
                  <a:gd name="connsiteY1" fmla="*/ 0 h 2780201"/>
                  <a:gd name="connsiteX2" fmla="*/ 91602 w 843072"/>
                  <a:gd name="connsiteY2" fmla="*/ 2780201 h 2780201"/>
                  <a:gd name="connsiteX3" fmla="*/ 843072 w 843072"/>
                  <a:gd name="connsiteY3" fmla="*/ 1252709 h 2780201"/>
                  <a:gd name="connsiteX0" fmla="*/ 751470 w 751470"/>
                  <a:gd name="connsiteY0" fmla="*/ 0 h 2879182"/>
                  <a:gd name="connsiteX1" fmla="*/ 466780 w 751470"/>
                  <a:gd name="connsiteY1" fmla="*/ 2879182 h 2879182"/>
                  <a:gd name="connsiteX2" fmla="*/ 0 w 751470"/>
                  <a:gd name="connsiteY2" fmla="*/ 1527492 h 2879182"/>
                  <a:gd name="connsiteX3" fmla="*/ 751470 w 751470"/>
                  <a:gd name="connsiteY3" fmla="*/ 0 h 2879182"/>
                  <a:gd name="connsiteX0" fmla="*/ 0 w 1044079"/>
                  <a:gd name="connsiteY0" fmla="*/ 2654527 h 2654527"/>
                  <a:gd name="connsiteX1" fmla="*/ 1044079 w 1044079"/>
                  <a:gd name="connsiteY1" fmla="*/ 1351690 h 2654527"/>
                  <a:gd name="connsiteX2" fmla="*/ 577299 w 1044079"/>
                  <a:gd name="connsiteY2" fmla="*/ 0 h 2654527"/>
                  <a:gd name="connsiteX3" fmla="*/ 0 w 1044079"/>
                  <a:gd name="connsiteY3" fmla="*/ 2654527 h 2654527"/>
                  <a:gd name="connsiteX0" fmla="*/ 595784 w 1173083"/>
                  <a:gd name="connsiteY0" fmla="*/ 2654527 h 2654527"/>
                  <a:gd name="connsiteX1" fmla="*/ 0 w 1173083"/>
                  <a:gd name="connsiteY1" fmla="*/ 792805 h 2654527"/>
                  <a:gd name="connsiteX2" fmla="*/ 1173083 w 1173083"/>
                  <a:gd name="connsiteY2" fmla="*/ 0 h 2654527"/>
                  <a:gd name="connsiteX3" fmla="*/ 595784 w 1173083"/>
                  <a:gd name="connsiteY3" fmla="*/ 2654527 h 2654527"/>
                  <a:gd name="connsiteX0" fmla="*/ 572509 w 1149808"/>
                  <a:gd name="connsiteY0" fmla="*/ 2654527 h 2654527"/>
                  <a:gd name="connsiteX1" fmla="*/ 0 w 1149808"/>
                  <a:gd name="connsiteY1" fmla="*/ 851114 h 2654527"/>
                  <a:gd name="connsiteX2" fmla="*/ 1149808 w 1149808"/>
                  <a:gd name="connsiteY2" fmla="*/ 0 h 2654527"/>
                  <a:gd name="connsiteX3" fmla="*/ 572509 w 1149808"/>
                  <a:gd name="connsiteY3" fmla="*/ 2654527 h 2654527"/>
                  <a:gd name="connsiteX0" fmla="*/ 585810 w 1163109"/>
                  <a:gd name="connsiteY0" fmla="*/ 2654527 h 2654527"/>
                  <a:gd name="connsiteX1" fmla="*/ 0 w 1163109"/>
                  <a:gd name="connsiteY1" fmla="*/ 843954 h 2654527"/>
                  <a:gd name="connsiteX2" fmla="*/ 1163109 w 1163109"/>
                  <a:gd name="connsiteY2" fmla="*/ 0 h 2654527"/>
                  <a:gd name="connsiteX3" fmla="*/ 585810 w 1163109"/>
                  <a:gd name="connsiteY3" fmla="*/ 2654527 h 2654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3109" h="2654527">
                    <a:moveTo>
                      <a:pt x="585810" y="2654527"/>
                    </a:moveTo>
                    <a:lnTo>
                      <a:pt x="0" y="843954"/>
                    </a:lnTo>
                    <a:lnTo>
                      <a:pt x="1163109" y="0"/>
                    </a:lnTo>
                    <a:lnTo>
                      <a:pt x="585810" y="2654527"/>
                    </a:lnTo>
                    <a:close/>
                  </a:path>
                </a:pathLst>
              </a:custGeom>
              <a:noFill/>
              <a:ln w="15875">
                <a:solidFill>
                  <a:schemeClr val="accent1">
                    <a:lumMod val="40000"/>
                    <a:lumOff val="60000"/>
                    <a:alpha val="6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 135"/>
              <p:cNvSpPr/>
              <p:nvPr/>
            </p:nvSpPr>
            <p:spPr>
              <a:xfrm>
                <a:off x="5087390" y="3382742"/>
                <a:ext cx="1160870" cy="983102"/>
              </a:xfrm>
              <a:custGeom>
                <a:avLst/>
                <a:gdLst>
                  <a:gd name="connsiteX0" fmla="*/ 1819275 w 1933575"/>
                  <a:gd name="connsiteY0" fmla="*/ 0 h 1905000"/>
                  <a:gd name="connsiteX1" fmla="*/ 0 w 1933575"/>
                  <a:gd name="connsiteY1" fmla="*/ 1323975 h 1905000"/>
                  <a:gd name="connsiteX2" fmla="*/ 1933575 w 1933575"/>
                  <a:gd name="connsiteY2" fmla="*/ 1905000 h 1905000"/>
                  <a:gd name="connsiteX3" fmla="*/ 1819275 w 1933575"/>
                  <a:gd name="connsiteY3" fmla="*/ 0 h 1905000"/>
                  <a:gd name="connsiteX0" fmla="*/ 1876425 w 1933575"/>
                  <a:gd name="connsiteY0" fmla="*/ 0 h 1990725"/>
                  <a:gd name="connsiteX1" fmla="*/ 0 w 1933575"/>
                  <a:gd name="connsiteY1" fmla="*/ 1409700 h 1990725"/>
                  <a:gd name="connsiteX2" fmla="*/ 1933575 w 1933575"/>
                  <a:gd name="connsiteY2" fmla="*/ 1990725 h 1990725"/>
                  <a:gd name="connsiteX3" fmla="*/ 1876425 w 1933575"/>
                  <a:gd name="connsiteY3" fmla="*/ 0 h 1990725"/>
                  <a:gd name="connsiteX0" fmla="*/ 1876425 w 1914525"/>
                  <a:gd name="connsiteY0" fmla="*/ 0 h 1971675"/>
                  <a:gd name="connsiteX1" fmla="*/ 0 w 1914525"/>
                  <a:gd name="connsiteY1" fmla="*/ 1409700 h 1971675"/>
                  <a:gd name="connsiteX2" fmla="*/ 1914525 w 1914525"/>
                  <a:gd name="connsiteY2" fmla="*/ 1971675 h 1971675"/>
                  <a:gd name="connsiteX3" fmla="*/ 1876425 w 1914525"/>
                  <a:gd name="connsiteY3" fmla="*/ 0 h 1971675"/>
                  <a:gd name="connsiteX0" fmla="*/ 1905000 w 1943100"/>
                  <a:gd name="connsiteY0" fmla="*/ 0 h 1971675"/>
                  <a:gd name="connsiteX1" fmla="*/ 0 w 1943100"/>
                  <a:gd name="connsiteY1" fmla="*/ 1409700 h 1971675"/>
                  <a:gd name="connsiteX2" fmla="*/ 1943100 w 1943100"/>
                  <a:gd name="connsiteY2" fmla="*/ 1971675 h 1971675"/>
                  <a:gd name="connsiteX3" fmla="*/ 1905000 w 1943100"/>
                  <a:gd name="connsiteY3" fmla="*/ 0 h 1971675"/>
                  <a:gd name="connsiteX0" fmla="*/ 1885950 w 1943100"/>
                  <a:gd name="connsiteY0" fmla="*/ 0 h 1924050"/>
                  <a:gd name="connsiteX1" fmla="*/ 0 w 1943100"/>
                  <a:gd name="connsiteY1" fmla="*/ 1362075 h 1924050"/>
                  <a:gd name="connsiteX2" fmla="*/ 1943100 w 1943100"/>
                  <a:gd name="connsiteY2" fmla="*/ 1924050 h 1924050"/>
                  <a:gd name="connsiteX3" fmla="*/ 1885950 w 1943100"/>
                  <a:gd name="connsiteY3" fmla="*/ 0 h 1924050"/>
                  <a:gd name="connsiteX0" fmla="*/ 1857486 w 1943100"/>
                  <a:gd name="connsiteY0" fmla="*/ 0 h 1962363"/>
                  <a:gd name="connsiteX1" fmla="*/ 0 w 1943100"/>
                  <a:gd name="connsiteY1" fmla="*/ 1400388 h 1962363"/>
                  <a:gd name="connsiteX2" fmla="*/ 1943100 w 1943100"/>
                  <a:gd name="connsiteY2" fmla="*/ 1962363 h 1962363"/>
                  <a:gd name="connsiteX3" fmla="*/ 1857486 w 1943100"/>
                  <a:gd name="connsiteY3" fmla="*/ 0 h 1962363"/>
                  <a:gd name="connsiteX0" fmla="*/ 1614414 w 1700028"/>
                  <a:gd name="connsiteY0" fmla="*/ 0 h 1962363"/>
                  <a:gd name="connsiteX1" fmla="*/ 0 w 1700028"/>
                  <a:gd name="connsiteY1" fmla="*/ 1295746 h 1962363"/>
                  <a:gd name="connsiteX2" fmla="*/ 1700028 w 1700028"/>
                  <a:gd name="connsiteY2" fmla="*/ 1962363 h 1962363"/>
                  <a:gd name="connsiteX3" fmla="*/ 1614414 w 1700028"/>
                  <a:gd name="connsiteY3" fmla="*/ 0 h 1962363"/>
                  <a:gd name="connsiteX0" fmla="*/ 1539696 w 1700028"/>
                  <a:gd name="connsiteY0" fmla="*/ 0 h 1985351"/>
                  <a:gd name="connsiteX1" fmla="*/ 0 w 1700028"/>
                  <a:gd name="connsiteY1" fmla="*/ 1318734 h 1985351"/>
                  <a:gd name="connsiteX2" fmla="*/ 1700028 w 1700028"/>
                  <a:gd name="connsiteY2" fmla="*/ 1985351 h 1985351"/>
                  <a:gd name="connsiteX3" fmla="*/ 1539696 w 1700028"/>
                  <a:gd name="connsiteY3" fmla="*/ 0 h 1985351"/>
                  <a:gd name="connsiteX0" fmla="*/ 1574207 w 1700028"/>
                  <a:gd name="connsiteY0" fmla="*/ 0 h 1993011"/>
                  <a:gd name="connsiteX1" fmla="*/ 0 w 1700028"/>
                  <a:gd name="connsiteY1" fmla="*/ 1326394 h 1993011"/>
                  <a:gd name="connsiteX2" fmla="*/ 1700028 w 1700028"/>
                  <a:gd name="connsiteY2" fmla="*/ 1993011 h 1993011"/>
                  <a:gd name="connsiteX3" fmla="*/ 1574207 w 1700028"/>
                  <a:gd name="connsiteY3" fmla="*/ 0 h 1993011"/>
                  <a:gd name="connsiteX0" fmla="*/ 1574207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74207 w 1689354"/>
                  <a:gd name="connsiteY3" fmla="*/ 0 h 1993011"/>
                  <a:gd name="connsiteX0" fmla="*/ 1595555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95555 w 1689354"/>
                  <a:gd name="connsiteY3" fmla="*/ 0 h 1993011"/>
                  <a:gd name="connsiteX0" fmla="*/ 691130 w 1689354"/>
                  <a:gd name="connsiteY0" fmla="*/ 0 h 1552234"/>
                  <a:gd name="connsiteX1" fmla="*/ 0 w 1689354"/>
                  <a:gd name="connsiteY1" fmla="*/ 885617 h 1552234"/>
                  <a:gd name="connsiteX2" fmla="*/ 1689354 w 1689354"/>
                  <a:gd name="connsiteY2" fmla="*/ 1552234 h 1552234"/>
                  <a:gd name="connsiteX3" fmla="*/ 691130 w 1689354"/>
                  <a:gd name="connsiteY3" fmla="*/ 0 h 1552234"/>
                  <a:gd name="connsiteX0" fmla="*/ 691130 w 1490598"/>
                  <a:gd name="connsiteY0" fmla="*/ 0 h 1117114"/>
                  <a:gd name="connsiteX1" fmla="*/ 0 w 1490598"/>
                  <a:gd name="connsiteY1" fmla="*/ 885617 h 1117114"/>
                  <a:gd name="connsiteX2" fmla="*/ 1490598 w 1490598"/>
                  <a:gd name="connsiteY2" fmla="*/ 1117114 h 1117114"/>
                  <a:gd name="connsiteX3" fmla="*/ 691130 w 1490598"/>
                  <a:gd name="connsiteY3" fmla="*/ 0 h 1117114"/>
                  <a:gd name="connsiteX0" fmla="*/ 370964 w 1170432"/>
                  <a:gd name="connsiteY0" fmla="*/ 0 h 1718033"/>
                  <a:gd name="connsiteX1" fmla="*/ 0 w 1170432"/>
                  <a:gd name="connsiteY1" fmla="*/ 1718033 h 1718033"/>
                  <a:gd name="connsiteX2" fmla="*/ 1170432 w 1170432"/>
                  <a:gd name="connsiteY2" fmla="*/ 1117114 h 1718033"/>
                  <a:gd name="connsiteX3" fmla="*/ 370964 w 1170432"/>
                  <a:gd name="connsiteY3" fmla="*/ 0 h 1718033"/>
                  <a:gd name="connsiteX0" fmla="*/ 337713 w 1137181"/>
                  <a:gd name="connsiteY0" fmla="*/ 0 h 1696551"/>
                  <a:gd name="connsiteX1" fmla="*/ 0 w 1137181"/>
                  <a:gd name="connsiteY1" fmla="*/ 1696551 h 1696551"/>
                  <a:gd name="connsiteX2" fmla="*/ 1137181 w 1137181"/>
                  <a:gd name="connsiteY2" fmla="*/ 1117114 h 1696551"/>
                  <a:gd name="connsiteX3" fmla="*/ 337713 w 1137181"/>
                  <a:gd name="connsiteY3" fmla="*/ 0 h 1696551"/>
                  <a:gd name="connsiteX0" fmla="*/ 367639 w 1167107"/>
                  <a:gd name="connsiteY0" fmla="*/ 0 h 1696551"/>
                  <a:gd name="connsiteX1" fmla="*/ 0 w 1167107"/>
                  <a:gd name="connsiteY1" fmla="*/ 1696551 h 1696551"/>
                  <a:gd name="connsiteX2" fmla="*/ 1167107 w 1167107"/>
                  <a:gd name="connsiteY2" fmla="*/ 1117114 h 1696551"/>
                  <a:gd name="connsiteX3" fmla="*/ 367639 w 1167107"/>
                  <a:gd name="connsiteY3" fmla="*/ 0 h 1696551"/>
                  <a:gd name="connsiteX0" fmla="*/ 341038 w 1167107"/>
                  <a:gd name="connsiteY0" fmla="*/ 0 h 1746677"/>
                  <a:gd name="connsiteX1" fmla="*/ 0 w 1167107"/>
                  <a:gd name="connsiteY1" fmla="*/ 1746677 h 1746677"/>
                  <a:gd name="connsiteX2" fmla="*/ 1167107 w 1167107"/>
                  <a:gd name="connsiteY2" fmla="*/ 1167240 h 1746677"/>
                  <a:gd name="connsiteX3" fmla="*/ 341038 w 1167107"/>
                  <a:gd name="connsiteY3" fmla="*/ 0 h 1746677"/>
                  <a:gd name="connsiteX0" fmla="*/ 341038 w 1170432"/>
                  <a:gd name="connsiteY0" fmla="*/ 0 h 1746677"/>
                  <a:gd name="connsiteX1" fmla="*/ 0 w 1170432"/>
                  <a:gd name="connsiteY1" fmla="*/ 1746677 h 1746677"/>
                  <a:gd name="connsiteX2" fmla="*/ 1170432 w 1170432"/>
                  <a:gd name="connsiteY2" fmla="*/ 1145756 h 1746677"/>
                  <a:gd name="connsiteX3" fmla="*/ 341038 w 1170432"/>
                  <a:gd name="connsiteY3" fmla="*/ 0 h 1746677"/>
                  <a:gd name="connsiteX0" fmla="*/ 0 w 1692816"/>
                  <a:gd name="connsiteY0" fmla="*/ 7701 h 1153457"/>
                  <a:gd name="connsiteX1" fmla="*/ 1692816 w 1692816"/>
                  <a:gd name="connsiteY1" fmla="*/ 0 h 1153457"/>
                  <a:gd name="connsiteX2" fmla="*/ 829394 w 1692816"/>
                  <a:gd name="connsiteY2" fmla="*/ 1153457 h 1153457"/>
                  <a:gd name="connsiteX3" fmla="*/ 0 w 1692816"/>
                  <a:gd name="connsiteY3" fmla="*/ 7701 h 1153457"/>
                  <a:gd name="connsiteX0" fmla="*/ 1136079 w 1136079"/>
                  <a:gd name="connsiteY0" fmla="*/ 1640404 h 1640404"/>
                  <a:gd name="connsiteX1" fmla="*/ 863422 w 1136079"/>
                  <a:gd name="connsiteY1" fmla="*/ 0 h 1640404"/>
                  <a:gd name="connsiteX2" fmla="*/ 0 w 1136079"/>
                  <a:gd name="connsiteY2" fmla="*/ 1153457 h 1640404"/>
                  <a:gd name="connsiteX3" fmla="*/ 1136079 w 1136079"/>
                  <a:gd name="connsiteY3" fmla="*/ 1640404 h 1640404"/>
                  <a:gd name="connsiteX0" fmla="*/ 272657 w 1254660"/>
                  <a:gd name="connsiteY0" fmla="*/ 1640404 h 1933467"/>
                  <a:gd name="connsiteX1" fmla="*/ 0 w 1254660"/>
                  <a:gd name="connsiteY1" fmla="*/ 0 h 1933467"/>
                  <a:gd name="connsiteX2" fmla="*/ 1254660 w 1254660"/>
                  <a:gd name="connsiteY2" fmla="*/ 1933467 h 1933467"/>
                  <a:gd name="connsiteX3" fmla="*/ 272657 w 1254660"/>
                  <a:gd name="connsiteY3" fmla="*/ 1640404 h 1933467"/>
                  <a:gd name="connsiteX0" fmla="*/ 272657 w 1287363"/>
                  <a:gd name="connsiteY0" fmla="*/ 1640404 h 1962110"/>
                  <a:gd name="connsiteX1" fmla="*/ 0 w 1287363"/>
                  <a:gd name="connsiteY1" fmla="*/ 0 h 1962110"/>
                  <a:gd name="connsiteX2" fmla="*/ 1287363 w 1287363"/>
                  <a:gd name="connsiteY2" fmla="*/ 1962110 h 1962110"/>
                  <a:gd name="connsiteX3" fmla="*/ 272657 w 1287363"/>
                  <a:gd name="connsiteY3" fmla="*/ 1640404 h 1962110"/>
                  <a:gd name="connsiteX0" fmla="*/ 0 w 1014706"/>
                  <a:gd name="connsiteY0" fmla="*/ 0 h 2197887"/>
                  <a:gd name="connsiteX1" fmla="*/ 591866 w 1014706"/>
                  <a:gd name="connsiteY1" fmla="*/ 2197886 h 2197887"/>
                  <a:gd name="connsiteX2" fmla="*/ 1014706 w 1014706"/>
                  <a:gd name="connsiteY2" fmla="*/ 321706 h 2197887"/>
                  <a:gd name="connsiteX3" fmla="*/ 0 w 1014706"/>
                  <a:gd name="connsiteY3" fmla="*/ 0 h 2197887"/>
                  <a:gd name="connsiteX0" fmla="*/ 0 w 1014706"/>
                  <a:gd name="connsiteY0" fmla="*/ 0 h 2231955"/>
                  <a:gd name="connsiteX1" fmla="*/ 590220 w 1014706"/>
                  <a:gd name="connsiteY1" fmla="*/ 2231955 h 2231955"/>
                  <a:gd name="connsiteX2" fmla="*/ 1014706 w 1014706"/>
                  <a:gd name="connsiteY2" fmla="*/ 321706 h 2231955"/>
                  <a:gd name="connsiteX3" fmla="*/ 0 w 1014706"/>
                  <a:gd name="connsiteY3" fmla="*/ 0 h 2231955"/>
                  <a:gd name="connsiteX0" fmla="*/ 843072 w 843072"/>
                  <a:gd name="connsiteY0" fmla="*/ 3162958 h 3162958"/>
                  <a:gd name="connsiteX1" fmla="*/ 0 w 843072"/>
                  <a:gd name="connsiteY1" fmla="*/ 1910249 h 3162958"/>
                  <a:gd name="connsiteX2" fmla="*/ 424486 w 843072"/>
                  <a:gd name="connsiteY2" fmla="*/ 0 h 3162958"/>
                  <a:gd name="connsiteX3" fmla="*/ 843072 w 843072"/>
                  <a:gd name="connsiteY3" fmla="*/ 3162958 h 3162958"/>
                  <a:gd name="connsiteX0" fmla="*/ 843072 w 843072"/>
                  <a:gd name="connsiteY0" fmla="*/ 1252709 h 2780201"/>
                  <a:gd name="connsiteX1" fmla="*/ 0 w 843072"/>
                  <a:gd name="connsiteY1" fmla="*/ 0 h 2780201"/>
                  <a:gd name="connsiteX2" fmla="*/ 91602 w 843072"/>
                  <a:gd name="connsiteY2" fmla="*/ 2780201 h 2780201"/>
                  <a:gd name="connsiteX3" fmla="*/ 843072 w 843072"/>
                  <a:gd name="connsiteY3" fmla="*/ 1252709 h 2780201"/>
                  <a:gd name="connsiteX0" fmla="*/ 751470 w 751470"/>
                  <a:gd name="connsiteY0" fmla="*/ 0 h 2879182"/>
                  <a:gd name="connsiteX1" fmla="*/ 466780 w 751470"/>
                  <a:gd name="connsiteY1" fmla="*/ 2879182 h 2879182"/>
                  <a:gd name="connsiteX2" fmla="*/ 0 w 751470"/>
                  <a:gd name="connsiteY2" fmla="*/ 1527492 h 2879182"/>
                  <a:gd name="connsiteX3" fmla="*/ 751470 w 751470"/>
                  <a:gd name="connsiteY3" fmla="*/ 0 h 2879182"/>
                  <a:gd name="connsiteX0" fmla="*/ 0 w 1044079"/>
                  <a:gd name="connsiteY0" fmla="*/ 2654527 h 2654527"/>
                  <a:gd name="connsiteX1" fmla="*/ 1044079 w 1044079"/>
                  <a:gd name="connsiteY1" fmla="*/ 1351690 h 2654527"/>
                  <a:gd name="connsiteX2" fmla="*/ 577299 w 1044079"/>
                  <a:gd name="connsiteY2" fmla="*/ 0 h 2654527"/>
                  <a:gd name="connsiteX3" fmla="*/ 0 w 1044079"/>
                  <a:gd name="connsiteY3" fmla="*/ 2654527 h 2654527"/>
                  <a:gd name="connsiteX0" fmla="*/ 595784 w 1173083"/>
                  <a:gd name="connsiteY0" fmla="*/ 2654527 h 2654527"/>
                  <a:gd name="connsiteX1" fmla="*/ 0 w 1173083"/>
                  <a:gd name="connsiteY1" fmla="*/ 792805 h 2654527"/>
                  <a:gd name="connsiteX2" fmla="*/ 1173083 w 1173083"/>
                  <a:gd name="connsiteY2" fmla="*/ 0 h 2654527"/>
                  <a:gd name="connsiteX3" fmla="*/ 595784 w 1173083"/>
                  <a:gd name="connsiteY3" fmla="*/ 2654527 h 2654527"/>
                  <a:gd name="connsiteX0" fmla="*/ 370212 w 1173083"/>
                  <a:gd name="connsiteY0" fmla="*/ 0 h 2051762"/>
                  <a:gd name="connsiteX1" fmla="*/ 0 w 1173083"/>
                  <a:gd name="connsiteY1" fmla="*/ 2051762 h 2051762"/>
                  <a:gd name="connsiteX2" fmla="*/ 1173083 w 1173083"/>
                  <a:gd name="connsiteY2" fmla="*/ 1258957 h 2051762"/>
                  <a:gd name="connsiteX3" fmla="*/ 370212 w 1173083"/>
                  <a:gd name="connsiteY3" fmla="*/ 0 h 2051762"/>
                  <a:gd name="connsiteX0" fmla="*/ 357999 w 1160870"/>
                  <a:gd name="connsiteY0" fmla="*/ 0 h 2117232"/>
                  <a:gd name="connsiteX1" fmla="*/ 0 w 1160870"/>
                  <a:gd name="connsiteY1" fmla="*/ 2117232 h 2117232"/>
                  <a:gd name="connsiteX2" fmla="*/ 1160870 w 1160870"/>
                  <a:gd name="connsiteY2" fmla="*/ 1258957 h 2117232"/>
                  <a:gd name="connsiteX3" fmla="*/ 357999 w 1160870"/>
                  <a:gd name="connsiteY3" fmla="*/ 0 h 211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70" h="2117232">
                    <a:moveTo>
                      <a:pt x="357999" y="0"/>
                    </a:moveTo>
                    <a:lnTo>
                      <a:pt x="0" y="2117232"/>
                    </a:lnTo>
                    <a:lnTo>
                      <a:pt x="1160870" y="1258957"/>
                    </a:lnTo>
                    <a:lnTo>
                      <a:pt x="357999" y="0"/>
                    </a:lnTo>
                    <a:close/>
                  </a:path>
                </a:pathLst>
              </a:custGeom>
              <a:noFill/>
              <a:ln w="15875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 136"/>
              <p:cNvSpPr/>
              <p:nvPr/>
            </p:nvSpPr>
            <p:spPr>
              <a:xfrm>
                <a:off x="5012560" y="2384751"/>
                <a:ext cx="1149958" cy="997528"/>
              </a:xfrm>
              <a:custGeom>
                <a:avLst/>
                <a:gdLst>
                  <a:gd name="connsiteX0" fmla="*/ 1819275 w 1933575"/>
                  <a:gd name="connsiteY0" fmla="*/ 0 h 1905000"/>
                  <a:gd name="connsiteX1" fmla="*/ 0 w 1933575"/>
                  <a:gd name="connsiteY1" fmla="*/ 1323975 h 1905000"/>
                  <a:gd name="connsiteX2" fmla="*/ 1933575 w 1933575"/>
                  <a:gd name="connsiteY2" fmla="*/ 1905000 h 1905000"/>
                  <a:gd name="connsiteX3" fmla="*/ 1819275 w 1933575"/>
                  <a:gd name="connsiteY3" fmla="*/ 0 h 1905000"/>
                  <a:gd name="connsiteX0" fmla="*/ 1876425 w 1933575"/>
                  <a:gd name="connsiteY0" fmla="*/ 0 h 1990725"/>
                  <a:gd name="connsiteX1" fmla="*/ 0 w 1933575"/>
                  <a:gd name="connsiteY1" fmla="*/ 1409700 h 1990725"/>
                  <a:gd name="connsiteX2" fmla="*/ 1933575 w 1933575"/>
                  <a:gd name="connsiteY2" fmla="*/ 1990725 h 1990725"/>
                  <a:gd name="connsiteX3" fmla="*/ 1876425 w 1933575"/>
                  <a:gd name="connsiteY3" fmla="*/ 0 h 1990725"/>
                  <a:gd name="connsiteX0" fmla="*/ 1876425 w 1914525"/>
                  <a:gd name="connsiteY0" fmla="*/ 0 h 1971675"/>
                  <a:gd name="connsiteX1" fmla="*/ 0 w 1914525"/>
                  <a:gd name="connsiteY1" fmla="*/ 1409700 h 1971675"/>
                  <a:gd name="connsiteX2" fmla="*/ 1914525 w 1914525"/>
                  <a:gd name="connsiteY2" fmla="*/ 1971675 h 1971675"/>
                  <a:gd name="connsiteX3" fmla="*/ 1876425 w 1914525"/>
                  <a:gd name="connsiteY3" fmla="*/ 0 h 1971675"/>
                  <a:gd name="connsiteX0" fmla="*/ 1905000 w 1943100"/>
                  <a:gd name="connsiteY0" fmla="*/ 0 h 1971675"/>
                  <a:gd name="connsiteX1" fmla="*/ 0 w 1943100"/>
                  <a:gd name="connsiteY1" fmla="*/ 1409700 h 1971675"/>
                  <a:gd name="connsiteX2" fmla="*/ 1943100 w 1943100"/>
                  <a:gd name="connsiteY2" fmla="*/ 1971675 h 1971675"/>
                  <a:gd name="connsiteX3" fmla="*/ 1905000 w 1943100"/>
                  <a:gd name="connsiteY3" fmla="*/ 0 h 1971675"/>
                  <a:gd name="connsiteX0" fmla="*/ 1885950 w 1943100"/>
                  <a:gd name="connsiteY0" fmla="*/ 0 h 1924050"/>
                  <a:gd name="connsiteX1" fmla="*/ 0 w 1943100"/>
                  <a:gd name="connsiteY1" fmla="*/ 1362075 h 1924050"/>
                  <a:gd name="connsiteX2" fmla="*/ 1943100 w 1943100"/>
                  <a:gd name="connsiteY2" fmla="*/ 1924050 h 1924050"/>
                  <a:gd name="connsiteX3" fmla="*/ 1885950 w 1943100"/>
                  <a:gd name="connsiteY3" fmla="*/ 0 h 1924050"/>
                  <a:gd name="connsiteX0" fmla="*/ 1857486 w 1943100"/>
                  <a:gd name="connsiteY0" fmla="*/ 0 h 1962363"/>
                  <a:gd name="connsiteX1" fmla="*/ 0 w 1943100"/>
                  <a:gd name="connsiteY1" fmla="*/ 1400388 h 1962363"/>
                  <a:gd name="connsiteX2" fmla="*/ 1943100 w 1943100"/>
                  <a:gd name="connsiteY2" fmla="*/ 1962363 h 1962363"/>
                  <a:gd name="connsiteX3" fmla="*/ 1857486 w 1943100"/>
                  <a:gd name="connsiteY3" fmla="*/ 0 h 1962363"/>
                  <a:gd name="connsiteX0" fmla="*/ 1614414 w 1700028"/>
                  <a:gd name="connsiteY0" fmla="*/ 0 h 1962363"/>
                  <a:gd name="connsiteX1" fmla="*/ 0 w 1700028"/>
                  <a:gd name="connsiteY1" fmla="*/ 1295746 h 1962363"/>
                  <a:gd name="connsiteX2" fmla="*/ 1700028 w 1700028"/>
                  <a:gd name="connsiteY2" fmla="*/ 1962363 h 1962363"/>
                  <a:gd name="connsiteX3" fmla="*/ 1614414 w 1700028"/>
                  <a:gd name="connsiteY3" fmla="*/ 0 h 1962363"/>
                  <a:gd name="connsiteX0" fmla="*/ 1539696 w 1700028"/>
                  <a:gd name="connsiteY0" fmla="*/ 0 h 1985351"/>
                  <a:gd name="connsiteX1" fmla="*/ 0 w 1700028"/>
                  <a:gd name="connsiteY1" fmla="*/ 1318734 h 1985351"/>
                  <a:gd name="connsiteX2" fmla="*/ 1700028 w 1700028"/>
                  <a:gd name="connsiteY2" fmla="*/ 1985351 h 1985351"/>
                  <a:gd name="connsiteX3" fmla="*/ 1539696 w 1700028"/>
                  <a:gd name="connsiteY3" fmla="*/ 0 h 1985351"/>
                  <a:gd name="connsiteX0" fmla="*/ 1574207 w 1700028"/>
                  <a:gd name="connsiteY0" fmla="*/ 0 h 1993011"/>
                  <a:gd name="connsiteX1" fmla="*/ 0 w 1700028"/>
                  <a:gd name="connsiteY1" fmla="*/ 1326394 h 1993011"/>
                  <a:gd name="connsiteX2" fmla="*/ 1700028 w 1700028"/>
                  <a:gd name="connsiteY2" fmla="*/ 1993011 h 1993011"/>
                  <a:gd name="connsiteX3" fmla="*/ 1574207 w 1700028"/>
                  <a:gd name="connsiteY3" fmla="*/ 0 h 1993011"/>
                  <a:gd name="connsiteX0" fmla="*/ 1574207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74207 w 1689354"/>
                  <a:gd name="connsiteY3" fmla="*/ 0 h 1993011"/>
                  <a:gd name="connsiteX0" fmla="*/ 1595555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95555 w 1689354"/>
                  <a:gd name="connsiteY3" fmla="*/ 0 h 1993011"/>
                  <a:gd name="connsiteX0" fmla="*/ 691130 w 1689354"/>
                  <a:gd name="connsiteY0" fmla="*/ 0 h 1552234"/>
                  <a:gd name="connsiteX1" fmla="*/ 0 w 1689354"/>
                  <a:gd name="connsiteY1" fmla="*/ 885617 h 1552234"/>
                  <a:gd name="connsiteX2" fmla="*/ 1689354 w 1689354"/>
                  <a:gd name="connsiteY2" fmla="*/ 1552234 h 1552234"/>
                  <a:gd name="connsiteX3" fmla="*/ 691130 w 1689354"/>
                  <a:gd name="connsiteY3" fmla="*/ 0 h 1552234"/>
                  <a:gd name="connsiteX0" fmla="*/ 691130 w 1490598"/>
                  <a:gd name="connsiteY0" fmla="*/ 0 h 1117114"/>
                  <a:gd name="connsiteX1" fmla="*/ 0 w 1490598"/>
                  <a:gd name="connsiteY1" fmla="*/ 885617 h 1117114"/>
                  <a:gd name="connsiteX2" fmla="*/ 1490598 w 1490598"/>
                  <a:gd name="connsiteY2" fmla="*/ 1117114 h 1117114"/>
                  <a:gd name="connsiteX3" fmla="*/ 691130 w 1490598"/>
                  <a:gd name="connsiteY3" fmla="*/ 0 h 1117114"/>
                  <a:gd name="connsiteX0" fmla="*/ 370964 w 1170432"/>
                  <a:gd name="connsiteY0" fmla="*/ 0 h 1718033"/>
                  <a:gd name="connsiteX1" fmla="*/ 0 w 1170432"/>
                  <a:gd name="connsiteY1" fmla="*/ 1718033 h 1718033"/>
                  <a:gd name="connsiteX2" fmla="*/ 1170432 w 1170432"/>
                  <a:gd name="connsiteY2" fmla="*/ 1117114 h 1718033"/>
                  <a:gd name="connsiteX3" fmla="*/ 370964 w 1170432"/>
                  <a:gd name="connsiteY3" fmla="*/ 0 h 1718033"/>
                  <a:gd name="connsiteX0" fmla="*/ 337713 w 1137181"/>
                  <a:gd name="connsiteY0" fmla="*/ 0 h 1696551"/>
                  <a:gd name="connsiteX1" fmla="*/ 0 w 1137181"/>
                  <a:gd name="connsiteY1" fmla="*/ 1696551 h 1696551"/>
                  <a:gd name="connsiteX2" fmla="*/ 1137181 w 1137181"/>
                  <a:gd name="connsiteY2" fmla="*/ 1117114 h 1696551"/>
                  <a:gd name="connsiteX3" fmla="*/ 337713 w 1137181"/>
                  <a:gd name="connsiteY3" fmla="*/ 0 h 1696551"/>
                  <a:gd name="connsiteX0" fmla="*/ 367639 w 1167107"/>
                  <a:gd name="connsiteY0" fmla="*/ 0 h 1696551"/>
                  <a:gd name="connsiteX1" fmla="*/ 0 w 1167107"/>
                  <a:gd name="connsiteY1" fmla="*/ 1696551 h 1696551"/>
                  <a:gd name="connsiteX2" fmla="*/ 1167107 w 1167107"/>
                  <a:gd name="connsiteY2" fmla="*/ 1117114 h 1696551"/>
                  <a:gd name="connsiteX3" fmla="*/ 367639 w 1167107"/>
                  <a:gd name="connsiteY3" fmla="*/ 0 h 1696551"/>
                  <a:gd name="connsiteX0" fmla="*/ 341038 w 1167107"/>
                  <a:gd name="connsiteY0" fmla="*/ 0 h 1746677"/>
                  <a:gd name="connsiteX1" fmla="*/ 0 w 1167107"/>
                  <a:gd name="connsiteY1" fmla="*/ 1746677 h 1746677"/>
                  <a:gd name="connsiteX2" fmla="*/ 1167107 w 1167107"/>
                  <a:gd name="connsiteY2" fmla="*/ 1167240 h 1746677"/>
                  <a:gd name="connsiteX3" fmla="*/ 341038 w 1167107"/>
                  <a:gd name="connsiteY3" fmla="*/ 0 h 1746677"/>
                  <a:gd name="connsiteX0" fmla="*/ 341038 w 1170432"/>
                  <a:gd name="connsiteY0" fmla="*/ 0 h 1746677"/>
                  <a:gd name="connsiteX1" fmla="*/ 0 w 1170432"/>
                  <a:gd name="connsiteY1" fmla="*/ 1746677 h 1746677"/>
                  <a:gd name="connsiteX2" fmla="*/ 1170432 w 1170432"/>
                  <a:gd name="connsiteY2" fmla="*/ 1145756 h 1746677"/>
                  <a:gd name="connsiteX3" fmla="*/ 341038 w 1170432"/>
                  <a:gd name="connsiteY3" fmla="*/ 0 h 1746677"/>
                  <a:gd name="connsiteX0" fmla="*/ 0 w 1692816"/>
                  <a:gd name="connsiteY0" fmla="*/ 7701 h 1153457"/>
                  <a:gd name="connsiteX1" fmla="*/ 1692816 w 1692816"/>
                  <a:gd name="connsiteY1" fmla="*/ 0 h 1153457"/>
                  <a:gd name="connsiteX2" fmla="*/ 829394 w 1692816"/>
                  <a:gd name="connsiteY2" fmla="*/ 1153457 h 1153457"/>
                  <a:gd name="connsiteX3" fmla="*/ 0 w 1692816"/>
                  <a:gd name="connsiteY3" fmla="*/ 7701 h 1153457"/>
                  <a:gd name="connsiteX0" fmla="*/ 1136079 w 1136079"/>
                  <a:gd name="connsiteY0" fmla="*/ 1640404 h 1640404"/>
                  <a:gd name="connsiteX1" fmla="*/ 863422 w 1136079"/>
                  <a:gd name="connsiteY1" fmla="*/ 0 h 1640404"/>
                  <a:gd name="connsiteX2" fmla="*/ 0 w 1136079"/>
                  <a:gd name="connsiteY2" fmla="*/ 1153457 h 1640404"/>
                  <a:gd name="connsiteX3" fmla="*/ 1136079 w 1136079"/>
                  <a:gd name="connsiteY3" fmla="*/ 1640404 h 1640404"/>
                  <a:gd name="connsiteX0" fmla="*/ 272657 w 1254660"/>
                  <a:gd name="connsiteY0" fmla="*/ 1640404 h 1933467"/>
                  <a:gd name="connsiteX1" fmla="*/ 0 w 1254660"/>
                  <a:gd name="connsiteY1" fmla="*/ 0 h 1933467"/>
                  <a:gd name="connsiteX2" fmla="*/ 1254660 w 1254660"/>
                  <a:gd name="connsiteY2" fmla="*/ 1933467 h 1933467"/>
                  <a:gd name="connsiteX3" fmla="*/ 272657 w 1254660"/>
                  <a:gd name="connsiteY3" fmla="*/ 1640404 h 1933467"/>
                  <a:gd name="connsiteX0" fmla="*/ 272657 w 1287363"/>
                  <a:gd name="connsiteY0" fmla="*/ 1640404 h 1962110"/>
                  <a:gd name="connsiteX1" fmla="*/ 0 w 1287363"/>
                  <a:gd name="connsiteY1" fmla="*/ 0 h 1962110"/>
                  <a:gd name="connsiteX2" fmla="*/ 1287363 w 1287363"/>
                  <a:gd name="connsiteY2" fmla="*/ 1962110 h 1962110"/>
                  <a:gd name="connsiteX3" fmla="*/ 272657 w 1287363"/>
                  <a:gd name="connsiteY3" fmla="*/ 1640404 h 1962110"/>
                  <a:gd name="connsiteX0" fmla="*/ 0 w 1014706"/>
                  <a:gd name="connsiteY0" fmla="*/ 0 h 2197887"/>
                  <a:gd name="connsiteX1" fmla="*/ 591866 w 1014706"/>
                  <a:gd name="connsiteY1" fmla="*/ 2197886 h 2197887"/>
                  <a:gd name="connsiteX2" fmla="*/ 1014706 w 1014706"/>
                  <a:gd name="connsiteY2" fmla="*/ 321706 h 2197887"/>
                  <a:gd name="connsiteX3" fmla="*/ 0 w 1014706"/>
                  <a:gd name="connsiteY3" fmla="*/ 0 h 2197887"/>
                  <a:gd name="connsiteX0" fmla="*/ 0 w 1014706"/>
                  <a:gd name="connsiteY0" fmla="*/ 0 h 2231955"/>
                  <a:gd name="connsiteX1" fmla="*/ 590220 w 1014706"/>
                  <a:gd name="connsiteY1" fmla="*/ 2231955 h 2231955"/>
                  <a:gd name="connsiteX2" fmla="*/ 1014706 w 1014706"/>
                  <a:gd name="connsiteY2" fmla="*/ 321706 h 2231955"/>
                  <a:gd name="connsiteX3" fmla="*/ 0 w 1014706"/>
                  <a:gd name="connsiteY3" fmla="*/ 0 h 2231955"/>
                  <a:gd name="connsiteX0" fmla="*/ 843072 w 843072"/>
                  <a:gd name="connsiteY0" fmla="*/ 3162958 h 3162958"/>
                  <a:gd name="connsiteX1" fmla="*/ 0 w 843072"/>
                  <a:gd name="connsiteY1" fmla="*/ 1910249 h 3162958"/>
                  <a:gd name="connsiteX2" fmla="*/ 424486 w 843072"/>
                  <a:gd name="connsiteY2" fmla="*/ 0 h 3162958"/>
                  <a:gd name="connsiteX3" fmla="*/ 843072 w 843072"/>
                  <a:gd name="connsiteY3" fmla="*/ 3162958 h 3162958"/>
                  <a:gd name="connsiteX0" fmla="*/ 843072 w 843072"/>
                  <a:gd name="connsiteY0" fmla="*/ 1252709 h 2780201"/>
                  <a:gd name="connsiteX1" fmla="*/ 0 w 843072"/>
                  <a:gd name="connsiteY1" fmla="*/ 0 h 2780201"/>
                  <a:gd name="connsiteX2" fmla="*/ 91602 w 843072"/>
                  <a:gd name="connsiteY2" fmla="*/ 2780201 h 2780201"/>
                  <a:gd name="connsiteX3" fmla="*/ 843072 w 843072"/>
                  <a:gd name="connsiteY3" fmla="*/ 1252709 h 2780201"/>
                  <a:gd name="connsiteX0" fmla="*/ 751470 w 751470"/>
                  <a:gd name="connsiteY0" fmla="*/ 0 h 2879182"/>
                  <a:gd name="connsiteX1" fmla="*/ 466780 w 751470"/>
                  <a:gd name="connsiteY1" fmla="*/ 2879182 h 2879182"/>
                  <a:gd name="connsiteX2" fmla="*/ 0 w 751470"/>
                  <a:gd name="connsiteY2" fmla="*/ 1527492 h 2879182"/>
                  <a:gd name="connsiteX3" fmla="*/ 751470 w 751470"/>
                  <a:gd name="connsiteY3" fmla="*/ 0 h 2879182"/>
                  <a:gd name="connsiteX0" fmla="*/ 0 w 1044079"/>
                  <a:gd name="connsiteY0" fmla="*/ 2654527 h 2654527"/>
                  <a:gd name="connsiteX1" fmla="*/ 1044079 w 1044079"/>
                  <a:gd name="connsiteY1" fmla="*/ 1351690 h 2654527"/>
                  <a:gd name="connsiteX2" fmla="*/ 577299 w 1044079"/>
                  <a:gd name="connsiteY2" fmla="*/ 0 h 2654527"/>
                  <a:gd name="connsiteX3" fmla="*/ 0 w 1044079"/>
                  <a:gd name="connsiteY3" fmla="*/ 2654527 h 2654527"/>
                  <a:gd name="connsiteX0" fmla="*/ 595784 w 1173083"/>
                  <a:gd name="connsiteY0" fmla="*/ 2654527 h 2654527"/>
                  <a:gd name="connsiteX1" fmla="*/ 0 w 1173083"/>
                  <a:gd name="connsiteY1" fmla="*/ 792805 h 2654527"/>
                  <a:gd name="connsiteX2" fmla="*/ 1173083 w 1173083"/>
                  <a:gd name="connsiteY2" fmla="*/ 0 h 2654527"/>
                  <a:gd name="connsiteX3" fmla="*/ 595784 w 1173083"/>
                  <a:gd name="connsiteY3" fmla="*/ 2654527 h 2654527"/>
                  <a:gd name="connsiteX0" fmla="*/ 370212 w 1173083"/>
                  <a:gd name="connsiteY0" fmla="*/ 0 h 2051762"/>
                  <a:gd name="connsiteX1" fmla="*/ 0 w 1173083"/>
                  <a:gd name="connsiteY1" fmla="*/ 2051762 h 2051762"/>
                  <a:gd name="connsiteX2" fmla="*/ 1173083 w 1173083"/>
                  <a:gd name="connsiteY2" fmla="*/ 1258957 h 2051762"/>
                  <a:gd name="connsiteX3" fmla="*/ 370212 w 1173083"/>
                  <a:gd name="connsiteY3" fmla="*/ 0 h 2051762"/>
                  <a:gd name="connsiteX0" fmla="*/ 0 w 802871"/>
                  <a:gd name="connsiteY0" fmla="*/ 1522550 h 2781507"/>
                  <a:gd name="connsiteX1" fmla="*/ 716569 w 802871"/>
                  <a:gd name="connsiteY1" fmla="*/ 0 h 2781507"/>
                  <a:gd name="connsiteX2" fmla="*/ 802871 w 802871"/>
                  <a:gd name="connsiteY2" fmla="*/ 2781507 h 2781507"/>
                  <a:gd name="connsiteX3" fmla="*/ 0 w 802871"/>
                  <a:gd name="connsiteY3" fmla="*/ 1522550 h 2781507"/>
                  <a:gd name="connsiteX0" fmla="*/ 433389 w 1149958"/>
                  <a:gd name="connsiteY0" fmla="*/ 2148301 h 2148301"/>
                  <a:gd name="connsiteX1" fmla="*/ 1149958 w 1149958"/>
                  <a:gd name="connsiteY1" fmla="*/ 625751 h 2148301"/>
                  <a:gd name="connsiteX2" fmla="*/ 0 w 1149958"/>
                  <a:gd name="connsiteY2" fmla="*/ 0 h 2148301"/>
                  <a:gd name="connsiteX3" fmla="*/ 433389 w 1149958"/>
                  <a:gd name="connsiteY3" fmla="*/ 2148301 h 214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9958" h="2148301">
                    <a:moveTo>
                      <a:pt x="433389" y="2148301"/>
                    </a:moveTo>
                    <a:lnTo>
                      <a:pt x="1149958" y="625751"/>
                    </a:lnTo>
                    <a:lnTo>
                      <a:pt x="0" y="0"/>
                    </a:lnTo>
                    <a:lnTo>
                      <a:pt x="433389" y="2148301"/>
                    </a:lnTo>
                    <a:close/>
                  </a:path>
                </a:pathLst>
              </a:custGeom>
              <a:noFill/>
              <a:ln w="15875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reeform 137"/>
              <p:cNvSpPr/>
              <p:nvPr/>
            </p:nvSpPr>
            <p:spPr>
              <a:xfrm>
                <a:off x="4425697" y="1400113"/>
                <a:ext cx="1136856" cy="981524"/>
              </a:xfrm>
              <a:custGeom>
                <a:avLst/>
                <a:gdLst>
                  <a:gd name="connsiteX0" fmla="*/ 1819275 w 1933575"/>
                  <a:gd name="connsiteY0" fmla="*/ 0 h 1905000"/>
                  <a:gd name="connsiteX1" fmla="*/ 0 w 1933575"/>
                  <a:gd name="connsiteY1" fmla="*/ 1323975 h 1905000"/>
                  <a:gd name="connsiteX2" fmla="*/ 1933575 w 1933575"/>
                  <a:gd name="connsiteY2" fmla="*/ 1905000 h 1905000"/>
                  <a:gd name="connsiteX3" fmla="*/ 1819275 w 1933575"/>
                  <a:gd name="connsiteY3" fmla="*/ 0 h 1905000"/>
                  <a:gd name="connsiteX0" fmla="*/ 1876425 w 1933575"/>
                  <a:gd name="connsiteY0" fmla="*/ 0 h 1990725"/>
                  <a:gd name="connsiteX1" fmla="*/ 0 w 1933575"/>
                  <a:gd name="connsiteY1" fmla="*/ 1409700 h 1990725"/>
                  <a:gd name="connsiteX2" fmla="*/ 1933575 w 1933575"/>
                  <a:gd name="connsiteY2" fmla="*/ 1990725 h 1990725"/>
                  <a:gd name="connsiteX3" fmla="*/ 1876425 w 1933575"/>
                  <a:gd name="connsiteY3" fmla="*/ 0 h 1990725"/>
                  <a:gd name="connsiteX0" fmla="*/ 1876425 w 1914525"/>
                  <a:gd name="connsiteY0" fmla="*/ 0 h 1971675"/>
                  <a:gd name="connsiteX1" fmla="*/ 0 w 1914525"/>
                  <a:gd name="connsiteY1" fmla="*/ 1409700 h 1971675"/>
                  <a:gd name="connsiteX2" fmla="*/ 1914525 w 1914525"/>
                  <a:gd name="connsiteY2" fmla="*/ 1971675 h 1971675"/>
                  <a:gd name="connsiteX3" fmla="*/ 1876425 w 1914525"/>
                  <a:gd name="connsiteY3" fmla="*/ 0 h 1971675"/>
                  <a:gd name="connsiteX0" fmla="*/ 1905000 w 1943100"/>
                  <a:gd name="connsiteY0" fmla="*/ 0 h 1971675"/>
                  <a:gd name="connsiteX1" fmla="*/ 0 w 1943100"/>
                  <a:gd name="connsiteY1" fmla="*/ 1409700 h 1971675"/>
                  <a:gd name="connsiteX2" fmla="*/ 1943100 w 1943100"/>
                  <a:gd name="connsiteY2" fmla="*/ 1971675 h 1971675"/>
                  <a:gd name="connsiteX3" fmla="*/ 1905000 w 1943100"/>
                  <a:gd name="connsiteY3" fmla="*/ 0 h 1971675"/>
                  <a:gd name="connsiteX0" fmla="*/ 1885950 w 1943100"/>
                  <a:gd name="connsiteY0" fmla="*/ 0 h 1924050"/>
                  <a:gd name="connsiteX1" fmla="*/ 0 w 1943100"/>
                  <a:gd name="connsiteY1" fmla="*/ 1362075 h 1924050"/>
                  <a:gd name="connsiteX2" fmla="*/ 1943100 w 1943100"/>
                  <a:gd name="connsiteY2" fmla="*/ 1924050 h 1924050"/>
                  <a:gd name="connsiteX3" fmla="*/ 1885950 w 1943100"/>
                  <a:gd name="connsiteY3" fmla="*/ 0 h 1924050"/>
                  <a:gd name="connsiteX0" fmla="*/ 1857486 w 1943100"/>
                  <a:gd name="connsiteY0" fmla="*/ 0 h 1962363"/>
                  <a:gd name="connsiteX1" fmla="*/ 0 w 1943100"/>
                  <a:gd name="connsiteY1" fmla="*/ 1400388 h 1962363"/>
                  <a:gd name="connsiteX2" fmla="*/ 1943100 w 1943100"/>
                  <a:gd name="connsiteY2" fmla="*/ 1962363 h 1962363"/>
                  <a:gd name="connsiteX3" fmla="*/ 1857486 w 1943100"/>
                  <a:gd name="connsiteY3" fmla="*/ 0 h 1962363"/>
                  <a:gd name="connsiteX0" fmla="*/ 1614414 w 1700028"/>
                  <a:gd name="connsiteY0" fmla="*/ 0 h 1962363"/>
                  <a:gd name="connsiteX1" fmla="*/ 0 w 1700028"/>
                  <a:gd name="connsiteY1" fmla="*/ 1295746 h 1962363"/>
                  <a:gd name="connsiteX2" fmla="*/ 1700028 w 1700028"/>
                  <a:gd name="connsiteY2" fmla="*/ 1962363 h 1962363"/>
                  <a:gd name="connsiteX3" fmla="*/ 1614414 w 1700028"/>
                  <a:gd name="connsiteY3" fmla="*/ 0 h 1962363"/>
                  <a:gd name="connsiteX0" fmla="*/ 1539696 w 1700028"/>
                  <a:gd name="connsiteY0" fmla="*/ 0 h 1985351"/>
                  <a:gd name="connsiteX1" fmla="*/ 0 w 1700028"/>
                  <a:gd name="connsiteY1" fmla="*/ 1318734 h 1985351"/>
                  <a:gd name="connsiteX2" fmla="*/ 1700028 w 1700028"/>
                  <a:gd name="connsiteY2" fmla="*/ 1985351 h 1985351"/>
                  <a:gd name="connsiteX3" fmla="*/ 1539696 w 1700028"/>
                  <a:gd name="connsiteY3" fmla="*/ 0 h 1985351"/>
                  <a:gd name="connsiteX0" fmla="*/ 1574207 w 1700028"/>
                  <a:gd name="connsiteY0" fmla="*/ 0 h 1993011"/>
                  <a:gd name="connsiteX1" fmla="*/ 0 w 1700028"/>
                  <a:gd name="connsiteY1" fmla="*/ 1326394 h 1993011"/>
                  <a:gd name="connsiteX2" fmla="*/ 1700028 w 1700028"/>
                  <a:gd name="connsiteY2" fmla="*/ 1993011 h 1993011"/>
                  <a:gd name="connsiteX3" fmla="*/ 1574207 w 1700028"/>
                  <a:gd name="connsiteY3" fmla="*/ 0 h 1993011"/>
                  <a:gd name="connsiteX0" fmla="*/ 1574207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74207 w 1689354"/>
                  <a:gd name="connsiteY3" fmla="*/ 0 h 1993011"/>
                  <a:gd name="connsiteX0" fmla="*/ 1595555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95555 w 1689354"/>
                  <a:gd name="connsiteY3" fmla="*/ 0 h 1993011"/>
                  <a:gd name="connsiteX0" fmla="*/ 691130 w 1689354"/>
                  <a:gd name="connsiteY0" fmla="*/ 0 h 1552234"/>
                  <a:gd name="connsiteX1" fmla="*/ 0 w 1689354"/>
                  <a:gd name="connsiteY1" fmla="*/ 885617 h 1552234"/>
                  <a:gd name="connsiteX2" fmla="*/ 1689354 w 1689354"/>
                  <a:gd name="connsiteY2" fmla="*/ 1552234 h 1552234"/>
                  <a:gd name="connsiteX3" fmla="*/ 691130 w 1689354"/>
                  <a:gd name="connsiteY3" fmla="*/ 0 h 1552234"/>
                  <a:gd name="connsiteX0" fmla="*/ 691130 w 1490598"/>
                  <a:gd name="connsiteY0" fmla="*/ 0 h 1117114"/>
                  <a:gd name="connsiteX1" fmla="*/ 0 w 1490598"/>
                  <a:gd name="connsiteY1" fmla="*/ 885617 h 1117114"/>
                  <a:gd name="connsiteX2" fmla="*/ 1490598 w 1490598"/>
                  <a:gd name="connsiteY2" fmla="*/ 1117114 h 1117114"/>
                  <a:gd name="connsiteX3" fmla="*/ 691130 w 1490598"/>
                  <a:gd name="connsiteY3" fmla="*/ 0 h 1117114"/>
                  <a:gd name="connsiteX0" fmla="*/ 370964 w 1170432"/>
                  <a:gd name="connsiteY0" fmla="*/ 0 h 1718033"/>
                  <a:gd name="connsiteX1" fmla="*/ 0 w 1170432"/>
                  <a:gd name="connsiteY1" fmla="*/ 1718033 h 1718033"/>
                  <a:gd name="connsiteX2" fmla="*/ 1170432 w 1170432"/>
                  <a:gd name="connsiteY2" fmla="*/ 1117114 h 1718033"/>
                  <a:gd name="connsiteX3" fmla="*/ 370964 w 1170432"/>
                  <a:gd name="connsiteY3" fmla="*/ 0 h 1718033"/>
                  <a:gd name="connsiteX0" fmla="*/ 337713 w 1137181"/>
                  <a:gd name="connsiteY0" fmla="*/ 0 h 1696551"/>
                  <a:gd name="connsiteX1" fmla="*/ 0 w 1137181"/>
                  <a:gd name="connsiteY1" fmla="*/ 1696551 h 1696551"/>
                  <a:gd name="connsiteX2" fmla="*/ 1137181 w 1137181"/>
                  <a:gd name="connsiteY2" fmla="*/ 1117114 h 1696551"/>
                  <a:gd name="connsiteX3" fmla="*/ 337713 w 1137181"/>
                  <a:gd name="connsiteY3" fmla="*/ 0 h 1696551"/>
                  <a:gd name="connsiteX0" fmla="*/ 367639 w 1167107"/>
                  <a:gd name="connsiteY0" fmla="*/ 0 h 1696551"/>
                  <a:gd name="connsiteX1" fmla="*/ 0 w 1167107"/>
                  <a:gd name="connsiteY1" fmla="*/ 1696551 h 1696551"/>
                  <a:gd name="connsiteX2" fmla="*/ 1167107 w 1167107"/>
                  <a:gd name="connsiteY2" fmla="*/ 1117114 h 1696551"/>
                  <a:gd name="connsiteX3" fmla="*/ 367639 w 1167107"/>
                  <a:gd name="connsiteY3" fmla="*/ 0 h 1696551"/>
                  <a:gd name="connsiteX0" fmla="*/ 341038 w 1167107"/>
                  <a:gd name="connsiteY0" fmla="*/ 0 h 1746677"/>
                  <a:gd name="connsiteX1" fmla="*/ 0 w 1167107"/>
                  <a:gd name="connsiteY1" fmla="*/ 1746677 h 1746677"/>
                  <a:gd name="connsiteX2" fmla="*/ 1167107 w 1167107"/>
                  <a:gd name="connsiteY2" fmla="*/ 1167240 h 1746677"/>
                  <a:gd name="connsiteX3" fmla="*/ 341038 w 1167107"/>
                  <a:gd name="connsiteY3" fmla="*/ 0 h 1746677"/>
                  <a:gd name="connsiteX0" fmla="*/ 341038 w 1170432"/>
                  <a:gd name="connsiteY0" fmla="*/ 0 h 1746677"/>
                  <a:gd name="connsiteX1" fmla="*/ 0 w 1170432"/>
                  <a:gd name="connsiteY1" fmla="*/ 1746677 h 1746677"/>
                  <a:gd name="connsiteX2" fmla="*/ 1170432 w 1170432"/>
                  <a:gd name="connsiteY2" fmla="*/ 1145756 h 1746677"/>
                  <a:gd name="connsiteX3" fmla="*/ 341038 w 1170432"/>
                  <a:gd name="connsiteY3" fmla="*/ 0 h 1746677"/>
                  <a:gd name="connsiteX0" fmla="*/ 0 w 1692816"/>
                  <a:gd name="connsiteY0" fmla="*/ 7701 h 1153457"/>
                  <a:gd name="connsiteX1" fmla="*/ 1692816 w 1692816"/>
                  <a:gd name="connsiteY1" fmla="*/ 0 h 1153457"/>
                  <a:gd name="connsiteX2" fmla="*/ 829394 w 1692816"/>
                  <a:gd name="connsiteY2" fmla="*/ 1153457 h 1153457"/>
                  <a:gd name="connsiteX3" fmla="*/ 0 w 1692816"/>
                  <a:gd name="connsiteY3" fmla="*/ 7701 h 1153457"/>
                  <a:gd name="connsiteX0" fmla="*/ 1136079 w 1136079"/>
                  <a:gd name="connsiteY0" fmla="*/ 1640404 h 1640404"/>
                  <a:gd name="connsiteX1" fmla="*/ 863422 w 1136079"/>
                  <a:gd name="connsiteY1" fmla="*/ 0 h 1640404"/>
                  <a:gd name="connsiteX2" fmla="*/ 0 w 1136079"/>
                  <a:gd name="connsiteY2" fmla="*/ 1153457 h 1640404"/>
                  <a:gd name="connsiteX3" fmla="*/ 1136079 w 1136079"/>
                  <a:gd name="connsiteY3" fmla="*/ 1640404 h 1640404"/>
                  <a:gd name="connsiteX0" fmla="*/ 272657 w 1254660"/>
                  <a:gd name="connsiteY0" fmla="*/ 1640404 h 1933467"/>
                  <a:gd name="connsiteX1" fmla="*/ 0 w 1254660"/>
                  <a:gd name="connsiteY1" fmla="*/ 0 h 1933467"/>
                  <a:gd name="connsiteX2" fmla="*/ 1254660 w 1254660"/>
                  <a:gd name="connsiteY2" fmla="*/ 1933467 h 1933467"/>
                  <a:gd name="connsiteX3" fmla="*/ 272657 w 1254660"/>
                  <a:gd name="connsiteY3" fmla="*/ 1640404 h 1933467"/>
                  <a:gd name="connsiteX0" fmla="*/ 272657 w 1287363"/>
                  <a:gd name="connsiteY0" fmla="*/ 1640404 h 1962110"/>
                  <a:gd name="connsiteX1" fmla="*/ 0 w 1287363"/>
                  <a:gd name="connsiteY1" fmla="*/ 0 h 1962110"/>
                  <a:gd name="connsiteX2" fmla="*/ 1287363 w 1287363"/>
                  <a:gd name="connsiteY2" fmla="*/ 1962110 h 1962110"/>
                  <a:gd name="connsiteX3" fmla="*/ 272657 w 1287363"/>
                  <a:gd name="connsiteY3" fmla="*/ 1640404 h 1962110"/>
                  <a:gd name="connsiteX0" fmla="*/ 0 w 1014706"/>
                  <a:gd name="connsiteY0" fmla="*/ 0 h 2197887"/>
                  <a:gd name="connsiteX1" fmla="*/ 591866 w 1014706"/>
                  <a:gd name="connsiteY1" fmla="*/ 2197886 h 2197887"/>
                  <a:gd name="connsiteX2" fmla="*/ 1014706 w 1014706"/>
                  <a:gd name="connsiteY2" fmla="*/ 321706 h 2197887"/>
                  <a:gd name="connsiteX3" fmla="*/ 0 w 1014706"/>
                  <a:gd name="connsiteY3" fmla="*/ 0 h 2197887"/>
                  <a:gd name="connsiteX0" fmla="*/ 0 w 1014706"/>
                  <a:gd name="connsiteY0" fmla="*/ 0 h 2231955"/>
                  <a:gd name="connsiteX1" fmla="*/ 590220 w 1014706"/>
                  <a:gd name="connsiteY1" fmla="*/ 2231955 h 2231955"/>
                  <a:gd name="connsiteX2" fmla="*/ 1014706 w 1014706"/>
                  <a:gd name="connsiteY2" fmla="*/ 321706 h 2231955"/>
                  <a:gd name="connsiteX3" fmla="*/ 0 w 1014706"/>
                  <a:gd name="connsiteY3" fmla="*/ 0 h 2231955"/>
                  <a:gd name="connsiteX0" fmla="*/ 843072 w 843072"/>
                  <a:gd name="connsiteY0" fmla="*/ 3162958 h 3162958"/>
                  <a:gd name="connsiteX1" fmla="*/ 0 w 843072"/>
                  <a:gd name="connsiteY1" fmla="*/ 1910249 h 3162958"/>
                  <a:gd name="connsiteX2" fmla="*/ 424486 w 843072"/>
                  <a:gd name="connsiteY2" fmla="*/ 0 h 3162958"/>
                  <a:gd name="connsiteX3" fmla="*/ 843072 w 843072"/>
                  <a:gd name="connsiteY3" fmla="*/ 3162958 h 3162958"/>
                  <a:gd name="connsiteX0" fmla="*/ 843072 w 843072"/>
                  <a:gd name="connsiteY0" fmla="*/ 1252709 h 2780201"/>
                  <a:gd name="connsiteX1" fmla="*/ 0 w 843072"/>
                  <a:gd name="connsiteY1" fmla="*/ 0 h 2780201"/>
                  <a:gd name="connsiteX2" fmla="*/ 91602 w 843072"/>
                  <a:gd name="connsiteY2" fmla="*/ 2780201 h 2780201"/>
                  <a:gd name="connsiteX3" fmla="*/ 843072 w 843072"/>
                  <a:gd name="connsiteY3" fmla="*/ 1252709 h 2780201"/>
                  <a:gd name="connsiteX0" fmla="*/ 751470 w 751470"/>
                  <a:gd name="connsiteY0" fmla="*/ 0 h 2879182"/>
                  <a:gd name="connsiteX1" fmla="*/ 466780 w 751470"/>
                  <a:gd name="connsiteY1" fmla="*/ 2879182 h 2879182"/>
                  <a:gd name="connsiteX2" fmla="*/ 0 w 751470"/>
                  <a:gd name="connsiteY2" fmla="*/ 1527492 h 2879182"/>
                  <a:gd name="connsiteX3" fmla="*/ 751470 w 751470"/>
                  <a:gd name="connsiteY3" fmla="*/ 0 h 2879182"/>
                  <a:gd name="connsiteX0" fmla="*/ 0 w 1044079"/>
                  <a:gd name="connsiteY0" fmla="*/ 2654527 h 2654527"/>
                  <a:gd name="connsiteX1" fmla="*/ 1044079 w 1044079"/>
                  <a:gd name="connsiteY1" fmla="*/ 1351690 h 2654527"/>
                  <a:gd name="connsiteX2" fmla="*/ 577299 w 1044079"/>
                  <a:gd name="connsiteY2" fmla="*/ 0 h 2654527"/>
                  <a:gd name="connsiteX3" fmla="*/ 0 w 1044079"/>
                  <a:gd name="connsiteY3" fmla="*/ 2654527 h 2654527"/>
                  <a:gd name="connsiteX0" fmla="*/ 595784 w 1173083"/>
                  <a:gd name="connsiteY0" fmla="*/ 2654527 h 2654527"/>
                  <a:gd name="connsiteX1" fmla="*/ 0 w 1173083"/>
                  <a:gd name="connsiteY1" fmla="*/ 792805 h 2654527"/>
                  <a:gd name="connsiteX2" fmla="*/ 1173083 w 1173083"/>
                  <a:gd name="connsiteY2" fmla="*/ 0 h 2654527"/>
                  <a:gd name="connsiteX3" fmla="*/ 595784 w 1173083"/>
                  <a:gd name="connsiteY3" fmla="*/ 2654527 h 2654527"/>
                  <a:gd name="connsiteX0" fmla="*/ 370212 w 1173083"/>
                  <a:gd name="connsiteY0" fmla="*/ 0 h 2051762"/>
                  <a:gd name="connsiteX1" fmla="*/ 0 w 1173083"/>
                  <a:gd name="connsiteY1" fmla="*/ 2051762 h 2051762"/>
                  <a:gd name="connsiteX2" fmla="*/ 1173083 w 1173083"/>
                  <a:gd name="connsiteY2" fmla="*/ 1258957 h 2051762"/>
                  <a:gd name="connsiteX3" fmla="*/ 370212 w 1173083"/>
                  <a:gd name="connsiteY3" fmla="*/ 0 h 2051762"/>
                  <a:gd name="connsiteX0" fmla="*/ 0 w 802871"/>
                  <a:gd name="connsiteY0" fmla="*/ 1522550 h 2781507"/>
                  <a:gd name="connsiteX1" fmla="*/ 716569 w 802871"/>
                  <a:gd name="connsiteY1" fmla="*/ 0 h 2781507"/>
                  <a:gd name="connsiteX2" fmla="*/ 802871 w 802871"/>
                  <a:gd name="connsiteY2" fmla="*/ 2781507 h 2781507"/>
                  <a:gd name="connsiteX3" fmla="*/ 0 w 802871"/>
                  <a:gd name="connsiteY3" fmla="*/ 1522550 h 2781507"/>
                  <a:gd name="connsiteX0" fmla="*/ 433389 w 1149958"/>
                  <a:gd name="connsiteY0" fmla="*/ 2148301 h 2148301"/>
                  <a:gd name="connsiteX1" fmla="*/ 1149958 w 1149958"/>
                  <a:gd name="connsiteY1" fmla="*/ 625751 h 2148301"/>
                  <a:gd name="connsiteX2" fmla="*/ 0 w 1149958"/>
                  <a:gd name="connsiteY2" fmla="*/ 0 h 2148301"/>
                  <a:gd name="connsiteX3" fmla="*/ 433389 w 1149958"/>
                  <a:gd name="connsiteY3" fmla="*/ 2148301 h 2148301"/>
                  <a:gd name="connsiteX0" fmla="*/ 551624 w 1149958"/>
                  <a:gd name="connsiteY0" fmla="*/ 0 h 2258952"/>
                  <a:gd name="connsiteX1" fmla="*/ 1149958 w 1149958"/>
                  <a:gd name="connsiteY1" fmla="*/ 2258952 h 2258952"/>
                  <a:gd name="connsiteX2" fmla="*/ 0 w 1149958"/>
                  <a:gd name="connsiteY2" fmla="*/ 1633201 h 2258952"/>
                  <a:gd name="connsiteX3" fmla="*/ 551624 w 1149958"/>
                  <a:gd name="connsiteY3" fmla="*/ 0 h 2258952"/>
                  <a:gd name="connsiteX0" fmla="*/ 1136856 w 1136856"/>
                  <a:gd name="connsiteY0" fmla="*/ 480633 h 2113834"/>
                  <a:gd name="connsiteX1" fmla="*/ 0 w 1136856"/>
                  <a:gd name="connsiteY1" fmla="*/ 0 h 2113834"/>
                  <a:gd name="connsiteX2" fmla="*/ 585232 w 1136856"/>
                  <a:gd name="connsiteY2" fmla="*/ 2113834 h 2113834"/>
                  <a:gd name="connsiteX3" fmla="*/ 1136856 w 1136856"/>
                  <a:gd name="connsiteY3" fmla="*/ 480633 h 2113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36856" h="2113834">
                    <a:moveTo>
                      <a:pt x="1136856" y="480633"/>
                    </a:moveTo>
                    <a:lnTo>
                      <a:pt x="0" y="0"/>
                    </a:lnTo>
                    <a:lnTo>
                      <a:pt x="585232" y="2113834"/>
                    </a:lnTo>
                    <a:lnTo>
                      <a:pt x="1136856" y="480633"/>
                    </a:lnTo>
                    <a:close/>
                  </a:path>
                </a:pathLst>
              </a:custGeom>
              <a:noFill/>
              <a:ln w="15875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 138"/>
              <p:cNvSpPr/>
              <p:nvPr/>
            </p:nvSpPr>
            <p:spPr>
              <a:xfrm>
                <a:off x="3255265" y="1392570"/>
                <a:ext cx="1165443" cy="1027596"/>
              </a:xfrm>
              <a:custGeom>
                <a:avLst/>
                <a:gdLst>
                  <a:gd name="connsiteX0" fmla="*/ 1819275 w 1933575"/>
                  <a:gd name="connsiteY0" fmla="*/ 0 h 1905000"/>
                  <a:gd name="connsiteX1" fmla="*/ 0 w 1933575"/>
                  <a:gd name="connsiteY1" fmla="*/ 1323975 h 1905000"/>
                  <a:gd name="connsiteX2" fmla="*/ 1933575 w 1933575"/>
                  <a:gd name="connsiteY2" fmla="*/ 1905000 h 1905000"/>
                  <a:gd name="connsiteX3" fmla="*/ 1819275 w 1933575"/>
                  <a:gd name="connsiteY3" fmla="*/ 0 h 1905000"/>
                  <a:gd name="connsiteX0" fmla="*/ 1876425 w 1933575"/>
                  <a:gd name="connsiteY0" fmla="*/ 0 h 1990725"/>
                  <a:gd name="connsiteX1" fmla="*/ 0 w 1933575"/>
                  <a:gd name="connsiteY1" fmla="*/ 1409700 h 1990725"/>
                  <a:gd name="connsiteX2" fmla="*/ 1933575 w 1933575"/>
                  <a:gd name="connsiteY2" fmla="*/ 1990725 h 1990725"/>
                  <a:gd name="connsiteX3" fmla="*/ 1876425 w 1933575"/>
                  <a:gd name="connsiteY3" fmla="*/ 0 h 1990725"/>
                  <a:gd name="connsiteX0" fmla="*/ 1876425 w 1914525"/>
                  <a:gd name="connsiteY0" fmla="*/ 0 h 1971675"/>
                  <a:gd name="connsiteX1" fmla="*/ 0 w 1914525"/>
                  <a:gd name="connsiteY1" fmla="*/ 1409700 h 1971675"/>
                  <a:gd name="connsiteX2" fmla="*/ 1914525 w 1914525"/>
                  <a:gd name="connsiteY2" fmla="*/ 1971675 h 1971675"/>
                  <a:gd name="connsiteX3" fmla="*/ 1876425 w 1914525"/>
                  <a:gd name="connsiteY3" fmla="*/ 0 h 1971675"/>
                  <a:gd name="connsiteX0" fmla="*/ 1905000 w 1943100"/>
                  <a:gd name="connsiteY0" fmla="*/ 0 h 1971675"/>
                  <a:gd name="connsiteX1" fmla="*/ 0 w 1943100"/>
                  <a:gd name="connsiteY1" fmla="*/ 1409700 h 1971675"/>
                  <a:gd name="connsiteX2" fmla="*/ 1943100 w 1943100"/>
                  <a:gd name="connsiteY2" fmla="*/ 1971675 h 1971675"/>
                  <a:gd name="connsiteX3" fmla="*/ 1905000 w 1943100"/>
                  <a:gd name="connsiteY3" fmla="*/ 0 h 1971675"/>
                  <a:gd name="connsiteX0" fmla="*/ 1885950 w 1943100"/>
                  <a:gd name="connsiteY0" fmla="*/ 0 h 1924050"/>
                  <a:gd name="connsiteX1" fmla="*/ 0 w 1943100"/>
                  <a:gd name="connsiteY1" fmla="*/ 1362075 h 1924050"/>
                  <a:gd name="connsiteX2" fmla="*/ 1943100 w 1943100"/>
                  <a:gd name="connsiteY2" fmla="*/ 1924050 h 1924050"/>
                  <a:gd name="connsiteX3" fmla="*/ 1885950 w 1943100"/>
                  <a:gd name="connsiteY3" fmla="*/ 0 h 1924050"/>
                  <a:gd name="connsiteX0" fmla="*/ 1857486 w 1943100"/>
                  <a:gd name="connsiteY0" fmla="*/ 0 h 1962363"/>
                  <a:gd name="connsiteX1" fmla="*/ 0 w 1943100"/>
                  <a:gd name="connsiteY1" fmla="*/ 1400388 h 1962363"/>
                  <a:gd name="connsiteX2" fmla="*/ 1943100 w 1943100"/>
                  <a:gd name="connsiteY2" fmla="*/ 1962363 h 1962363"/>
                  <a:gd name="connsiteX3" fmla="*/ 1857486 w 1943100"/>
                  <a:gd name="connsiteY3" fmla="*/ 0 h 1962363"/>
                  <a:gd name="connsiteX0" fmla="*/ 1614414 w 1700028"/>
                  <a:gd name="connsiteY0" fmla="*/ 0 h 1962363"/>
                  <a:gd name="connsiteX1" fmla="*/ 0 w 1700028"/>
                  <a:gd name="connsiteY1" fmla="*/ 1295746 h 1962363"/>
                  <a:gd name="connsiteX2" fmla="*/ 1700028 w 1700028"/>
                  <a:gd name="connsiteY2" fmla="*/ 1962363 h 1962363"/>
                  <a:gd name="connsiteX3" fmla="*/ 1614414 w 1700028"/>
                  <a:gd name="connsiteY3" fmla="*/ 0 h 1962363"/>
                  <a:gd name="connsiteX0" fmla="*/ 1539696 w 1700028"/>
                  <a:gd name="connsiteY0" fmla="*/ 0 h 1985351"/>
                  <a:gd name="connsiteX1" fmla="*/ 0 w 1700028"/>
                  <a:gd name="connsiteY1" fmla="*/ 1318734 h 1985351"/>
                  <a:gd name="connsiteX2" fmla="*/ 1700028 w 1700028"/>
                  <a:gd name="connsiteY2" fmla="*/ 1985351 h 1985351"/>
                  <a:gd name="connsiteX3" fmla="*/ 1539696 w 1700028"/>
                  <a:gd name="connsiteY3" fmla="*/ 0 h 1985351"/>
                  <a:gd name="connsiteX0" fmla="*/ 1574207 w 1700028"/>
                  <a:gd name="connsiteY0" fmla="*/ 0 h 1993011"/>
                  <a:gd name="connsiteX1" fmla="*/ 0 w 1700028"/>
                  <a:gd name="connsiteY1" fmla="*/ 1326394 h 1993011"/>
                  <a:gd name="connsiteX2" fmla="*/ 1700028 w 1700028"/>
                  <a:gd name="connsiteY2" fmla="*/ 1993011 h 1993011"/>
                  <a:gd name="connsiteX3" fmla="*/ 1574207 w 1700028"/>
                  <a:gd name="connsiteY3" fmla="*/ 0 h 1993011"/>
                  <a:gd name="connsiteX0" fmla="*/ 1574207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74207 w 1689354"/>
                  <a:gd name="connsiteY3" fmla="*/ 0 h 1993011"/>
                  <a:gd name="connsiteX0" fmla="*/ 1595555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95555 w 1689354"/>
                  <a:gd name="connsiteY3" fmla="*/ 0 h 1993011"/>
                  <a:gd name="connsiteX0" fmla="*/ 691130 w 1689354"/>
                  <a:gd name="connsiteY0" fmla="*/ 0 h 1552234"/>
                  <a:gd name="connsiteX1" fmla="*/ 0 w 1689354"/>
                  <a:gd name="connsiteY1" fmla="*/ 885617 h 1552234"/>
                  <a:gd name="connsiteX2" fmla="*/ 1689354 w 1689354"/>
                  <a:gd name="connsiteY2" fmla="*/ 1552234 h 1552234"/>
                  <a:gd name="connsiteX3" fmla="*/ 691130 w 1689354"/>
                  <a:gd name="connsiteY3" fmla="*/ 0 h 1552234"/>
                  <a:gd name="connsiteX0" fmla="*/ 691130 w 1490598"/>
                  <a:gd name="connsiteY0" fmla="*/ 0 h 1117114"/>
                  <a:gd name="connsiteX1" fmla="*/ 0 w 1490598"/>
                  <a:gd name="connsiteY1" fmla="*/ 885617 h 1117114"/>
                  <a:gd name="connsiteX2" fmla="*/ 1490598 w 1490598"/>
                  <a:gd name="connsiteY2" fmla="*/ 1117114 h 1117114"/>
                  <a:gd name="connsiteX3" fmla="*/ 691130 w 1490598"/>
                  <a:gd name="connsiteY3" fmla="*/ 0 h 1117114"/>
                  <a:gd name="connsiteX0" fmla="*/ 370964 w 1170432"/>
                  <a:gd name="connsiteY0" fmla="*/ 0 h 1718033"/>
                  <a:gd name="connsiteX1" fmla="*/ 0 w 1170432"/>
                  <a:gd name="connsiteY1" fmla="*/ 1718033 h 1718033"/>
                  <a:gd name="connsiteX2" fmla="*/ 1170432 w 1170432"/>
                  <a:gd name="connsiteY2" fmla="*/ 1117114 h 1718033"/>
                  <a:gd name="connsiteX3" fmla="*/ 370964 w 1170432"/>
                  <a:gd name="connsiteY3" fmla="*/ 0 h 1718033"/>
                  <a:gd name="connsiteX0" fmla="*/ 337713 w 1137181"/>
                  <a:gd name="connsiteY0" fmla="*/ 0 h 1696551"/>
                  <a:gd name="connsiteX1" fmla="*/ 0 w 1137181"/>
                  <a:gd name="connsiteY1" fmla="*/ 1696551 h 1696551"/>
                  <a:gd name="connsiteX2" fmla="*/ 1137181 w 1137181"/>
                  <a:gd name="connsiteY2" fmla="*/ 1117114 h 1696551"/>
                  <a:gd name="connsiteX3" fmla="*/ 337713 w 1137181"/>
                  <a:gd name="connsiteY3" fmla="*/ 0 h 1696551"/>
                  <a:gd name="connsiteX0" fmla="*/ 367639 w 1167107"/>
                  <a:gd name="connsiteY0" fmla="*/ 0 h 1696551"/>
                  <a:gd name="connsiteX1" fmla="*/ 0 w 1167107"/>
                  <a:gd name="connsiteY1" fmla="*/ 1696551 h 1696551"/>
                  <a:gd name="connsiteX2" fmla="*/ 1167107 w 1167107"/>
                  <a:gd name="connsiteY2" fmla="*/ 1117114 h 1696551"/>
                  <a:gd name="connsiteX3" fmla="*/ 367639 w 1167107"/>
                  <a:gd name="connsiteY3" fmla="*/ 0 h 1696551"/>
                  <a:gd name="connsiteX0" fmla="*/ 341038 w 1167107"/>
                  <a:gd name="connsiteY0" fmla="*/ 0 h 1746677"/>
                  <a:gd name="connsiteX1" fmla="*/ 0 w 1167107"/>
                  <a:gd name="connsiteY1" fmla="*/ 1746677 h 1746677"/>
                  <a:gd name="connsiteX2" fmla="*/ 1167107 w 1167107"/>
                  <a:gd name="connsiteY2" fmla="*/ 1167240 h 1746677"/>
                  <a:gd name="connsiteX3" fmla="*/ 341038 w 1167107"/>
                  <a:gd name="connsiteY3" fmla="*/ 0 h 1746677"/>
                  <a:gd name="connsiteX0" fmla="*/ 341038 w 1170432"/>
                  <a:gd name="connsiteY0" fmla="*/ 0 h 1746677"/>
                  <a:gd name="connsiteX1" fmla="*/ 0 w 1170432"/>
                  <a:gd name="connsiteY1" fmla="*/ 1746677 h 1746677"/>
                  <a:gd name="connsiteX2" fmla="*/ 1170432 w 1170432"/>
                  <a:gd name="connsiteY2" fmla="*/ 1145756 h 1746677"/>
                  <a:gd name="connsiteX3" fmla="*/ 341038 w 1170432"/>
                  <a:gd name="connsiteY3" fmla="*/ 0 h 1746677"/>
                  <a:gd name="connsiteX0" fmla="*/ 0 w 1692816"/>
                  <a:gd name="connsiteY0" fmla="*/ 7701 h 1153457"/>
                  <a:gd name="connsiteX1" fmla="*/ 1692816 w 1692816"/>
                  <a:gd name="connsiteY1" fmla="*/ 0 h 1153457"/>
                  <a:gd name="connsiteX2" fmla="*/ 829394 w 1692816"/>
                  <a:gd name="connsiteY2" fmla="*/ 1153457 h 1153457"/>
                  <a:gd name="connsiteX3" fmla="*/ 0 w 1692816"/>
                  <a:gd name="connsiteY3" fmla="*/ 7701 h 1153457"/>
                  <a:gd name="connsiteX0" fmla="*/ 1136079 w 1136079"/>
                  <a:gd name="connsiteY0" fmla="*/ 1640404 h 1640404"/>
                  <a:gd name="connsiteX1" fmla="*/ 863422 w 1136079"/>
                  <a:gd name="connsiteY1" fmla="*/ 0 h 1640404"/>
                  <a:gd name="connsiteX2" fmla="*/ 0 w 1136079"/>
                  <a:gd name="connsiteY2" fmla="*/ 1153457 h 1640404"/>
                  <a:gd name="connsiteX3" fmla="*/ 1136079 w 1136079"/>
                  <a:gd name="connsiteY3" fmla="*/ 1640404 h 1640404"/>
                  <a:gd name="connsiteX0" fmla="*/ 272657 w 1254660"/>
                  <a:gd name="connsiteY0" fmla="*/ 1640404 h 1933467"/>
                  <a:gd name="connsiteX1" fmla="*/ 0 w 1254660"/>
                  <a:gd name="connsiteY1" fmla="*/ 0 h 1933467"/>
                  <a:gd name="connsiteX2" fmla="*/ 1254660 w 1254660"/>
                  <a:gd name="connsiteY2" fmla="*/ 1933467 h 1933467"/>
                  <a:gd name="connsiteX3" fmla="*/ 272657 w 1254660"/>
                  <a:gd name="connsiteY3" fmla="*/ 1640404 h 1933467"/>
                  <a:gd name="connsiteX0" fmla="*/ 272657 w 1287363"/>
                  <a:gd name="connsiteY0" fmla="*/ 1640404 h 1962110"/>
                  <a:gd name="connsiteX1" fmla="*/ 0 w 1287363"/>
                  <a:gd name="connsiteY1" fmla="*/ 0 h 1962110"/>
                  <a:gd name="connsiteX2" fmla="*/ 1287363 w 1287363"/>
                  <a:gd name="connsiteY2" fmla="*/ 1962110 h 1962110"/>
                  <a:gd name="connsiteX3" fmla="*/ 272657 w 1287363"/>
                  <a:gd name="connsiteY3" fmla="*/ 1640404 h 1962110"/>
                  <a:gd name="connsiteX0" fmla="*/ 0 w 1014706"/>
                  <a:gd name="connsiteY0" fmla="*/ 0 h 2197887"/>
                  <a:gd name="connsiteX1" fmla="*/ 591866 w 1014706"/>
                  <a:gd name="connsiteY1" fmla="*/ 2197886 h 2197887"/>
                  <a:gd name="connsiteX2" fmla="*/ 1014706 w 1014706"/>
                  <a:gd name="connsiteY2" fmla="*/ 321706 h 2197887"/>
                  <a:gd name="connsiteX3" fmla="*/ 0 w 1014706"/>
                  <a:gd name="connsiteY3" fmla="*/ 0 h 2197887"/>
                  <a:gd name="connsiteX0" fmla="*/ 0 w 1014706"/>
                  <a:gd name="connsiteY0" fmla="*/ 0 h 2231955"/>
                  <a:gd name="connsiteX1" fmla="*/ 590220 w 1014706"/>
                  <a:gd name="connsiteY1" fmla="*/ 2231955 h 2231955"/>
                  <a:gd name="connsiteX2" fmla="*/ 1014706 w 1014706"/>
                  <a:gd name="connsiteY2" fmla="*/ 321706 h 2231955"/>
                  <a:gd name="connsiteX3" fmla="*/ 0 w 1014706"/>
                  <a:gd name="connsiteY3" fmla="*/ 0 h 2231955"/>
                  <a:gd name="connsiteX0" fmla="*/ 843072 w 843072"/>
                  <a:gd name="connsiteY0" fmla="*/ 3162958 h 3162958"/>
                  <a:gd name="connsiteX1" fmla="*/ 0 w 843072"/>
                  <a:gd name="connsiteY1" fmla="*/ 1910249 h 3162958"/>
                  <a:gd name="connsiteX2" fmla="*/ 424486 w 843072"/>
                  <a:gd name="connsiteY2" fmla="*/ 0 h 3162958"/>
                  <a:gd name="connsiteX3" fmla="*/ 843072 w 843072"/>
                  <a:gd name="connsiteY3" fmla="*/ 3162958 h 3162958"/>
                  <a:gd name="connsiteX0" fmla="*/ 843072 w 843072"/>
                  <a:gd name="connsiteY0" fmla="*/ 1252709 h 2780201"/>
                  <a:gd name="connsiteX1" fmla="*/ 0 w 843072"/>
                  <a:gd name="connsiteY1" fmla="*/ 0 h 2780201"/>
                  <a:gd name="connsiteX2" fmla="*/ 91602 w 843072"/>
                  <a:gd name="connsiteY2" fmla="*/ 2780201 h 2780201"/>
                  <a:gd name="connsiteX3" fmla="*/ 843072 w 843072"/>
                  <a:gd name="connsiteY3" fmla="*/ 1252709 h 2780201"/>
                  <a:gd name="connsiteX0" fmla="*/ 751470 w 751470"/>
                  <a:gd name="connsiteY0" fmla="*/ 0 h 2879182"/>
                  <a:gd name="connsiteX1" fmla="*/ 466780 w 751470"/>
                  <a:gd name="connsiteY1" fmla="*/ 2879182 h 2879182"/>
                  <a:gd name="connsiteX2" fmla="*/ 0 w 751470"/>
                  <a:gd name="connsiteY2" fmla="*/ 1527492 h 2879182"/>
                  <a:gd name="connsiteX3" fmla="*/ 751470 w 751470"/>
                  <a:gd name="connsiteY3" fmla="*/ 0 h 2879182"/>
                  <a:gd name="connsiteX0" fmla="*/ 0 w 1044079"/>
                  <a:gd name="connsiteY0" fmla="*/ 2654527 h 2654527"/>
                  <a:gd name="connsiteX1" fmla="*/ 1044079 w 1044079"/>
                  <a:gd name="connsiteY1" fmla="*/ 1351690 h 2654527"/>
                  <a:gd name="connsiteX2" fmla="*/ 577299 w 1044079"/>
                  <a:gd name="connsiteY2" fmla="*/ 0 h 2654527"/>
                  <a:gd name="connsiteX3" fmla="*/ 0 w 1044079"/>
                  <a:gd name="connsiteY3" fmla="*/ 2654527 h 2654527"/>
                  <a:gd name="connsiteX0" fmla="*/ 595784 w 1173083"/>
                  <a:gd name="connsiteY0" fmla="*/ 2654527 h 2654527"/>
                  <a:gd name="connsiteX1" fmla="*/ 0 w 1173083"/>
                  <a:gd name="connsiteY1" fmla="*/ 792805 h 2654527"/>
                  <a:gd name="connsiteX2" fmla="*/ 1173083 w 1173083"/>
                  <a:gd name="connsiteY2" fmla="*/ 0 h 2654527"/>
                  <a:gd name="connsiteX3" fmla="*/ 595784 w 1173083"/>
                  <a:gd name="connsiteY3" fmla="*/ 2654527 h 2654527"/>
                  <a:gd name="connsiteX0" fmla="*/ 370212 w 1173083"/>
                  <a:gd name="connsiteY0" fmla="*/ 0 h 2051762"/>
                  <a:gd name="connsiteX1" fmla="*/ 0 w 1173083"/>
                  <a:gd name="connsiteY1" fmla="*/ 2051762 h 2051762"/>
                  <a:gd name="connsiteX2" fmla="*/ 1173083 w 1173083"/>
                  <a:gd name="connsiteY2" fmla="*/ 1258957 h 2051762"/>
                  <a:gd name="connsiteX3" fmla="*/ 370212 w 1173083"/>
                  <a:gd name="connsiteY3" fmla="*/ 0 h 2051762"/>
                  <a:gd name="connsiteX0" fmla="*/ 0 w 802871"/>
                  <a:gd name="connsiteY0" fmla="*/ 1522550 h 2781507"/>
                  <a:gd name="connsiteX1" fmla="*/ 716569 w 802871"/>
                  <a:gd name="connsiteY1" fmla="*/ 0 h 2781507"/>
                  <a:gd name="connsiteX2" fmla="*/ 802871 w 802871"/>
                  <a:gd name="connsiteY2" fmla="*/ 2781507 h 2781507"/>
                  <a:gd name="connsiteX3" fmla="*/ 0 w 802871"/>
                  <a:gd name="connsiteY3" fmla="*/ 1522550 h 2781507"/>
                  <a:gd name="connsiteX0" fmla="*/ 433389 w 1149958"/>
                  <a:gd name="connsiteY0" fmla="*/ 2148301 h 2148301"/>
                  <a:gd name="connsiteX1" fmla="*/ 1149958 w 1149958"/>
                  <a:gd name="connsiteY1" fmla="*/ 625751 h 2148301"/>
                  <a:gd name="connsiteX2" fmla="*/ 0 w 1149958"/>
                  <a:gd name="connsiteY2" fmla="*/ 0 h 2148301"/>
                  <a:gd name="connsiteX3" fmla="*/ 433389 w 1149958"/>
                  <a:gd name="connsiteY3" fmla="*/ 2148301 h 2148301"/>
                  <a:gd name="connsiteX0" fmla="*/ 551624 w 1149958"/>
                  <a:gd name="connsiteY0" fmla="*/ 0 h 2258952"/>
                  <a:gd name="connsiteX1" fmla="*/ 1149958 w 1149958"/>
                  <a:gd name="connsiteY1" fmla="*/ 2258952 h 2258952"/>
                  <a:gd name="connsiteX2" fmla="*/ 0 w 1149958"/>
                  <a:gd name="connsiteY2" fmla="*/ 1633201 h 2258952"/>
                  <a:gd name="connsiteX3" fmla="*/ 551624 w 1149958"/>
                  <a:gd name="connsiteY3" fmla="*/ 0 h 2258952"/>
                  <a:gd name="connsiteX0" fmla="*/ 1136856 w 1136856"/>
                  <a:gd name="connsiteY0" fmla="*/ 480633 h 2113834"/>
                  <a:gd name="connsiteX1" fmla="*/ 0 w 1136856"/>
                  <a:gd name="connsiteY1" fmla="*/ 0 h 2113834"/>
                  <a:gd name="connsiteX2" fmla="*/ 585232 w 1136856"/>
                  <a:gd name="connsiteY2" fmla="*/ 2113834 h 2113834"/>
                  <a:gd name="connsiteX3" fmla="*/ 1136856 w 1136856"/>
                  <a:gd name="connsiteY3" fmla="*/ 480633 h 2113834"/>
                  <a:gd name="connsiteX0" fmla="*/ 0 w 1215343"/>
                  <a:gd name="connsiteY0" fmla="*/ 2213056 h 2213056"/>
                  <a:gd name="connsiteX1" fmla="*/ 630111 w 1215343"/>
                  <a:gd name="connsiteY1" fmla="*/ 0 h 2213056"/>
                  <a:gd name="connsiteX2" fmla="*/ 1215343 w 1215343"/>
                  <a:gd name="connsiteY2" fmla="*/ 2113834 h 2213056"/>
                  <a:gd name="connsiteX3" fmla="*/ 0 w 1215343"/>
                  <a:gd name="connsiteY3" fmla="*/ 2213056 h 2213056"/>
                  <a:gd name="connsiteX0" fmla="*/ 535332 w 1165443"/>
                  <a:gd name="connsiteY0" fmla="*/ 2213056 h 2213056"/>
                  <a:gd name="connsiteX1" fmla="*/ 1165443 w 1165443"/>
                  <a:gd name="connsiteY1" fmla="*/ 0 h 2213056"/>
                  <a:gd name="connsiteX2" fmla="*/ 0 w 1165443"/>
                  <a:gd name="connsiteY2" fmla="*/ 609463 h 2213056"/>
                  <a:gd name="connsiteX3" fmla="*/ 535332 w 1165443"/>
                  <a:gd name="connsiteY3" fmla="*/ 2213056 h 22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5443" h="2213056">
                    <a:moveTo>
                      <a:pt x="535332" y="2213056"/>
                    </a:moveTo>
                    <a:lnTo>
                      <a:pt x="1165443" y="0"/>
                    </a:lnTo>
                    <a:lnTo>
                      <a:pt x="0" y="609463"/>
                    </a:lnTo>
                    <a:lnTo>
                      <a:pt x="535332" y="2213056"/>
                    </a:lnTo>
                    <a:close/>
                  </a:path>
                </a:pathLst>
              </a:custGeom>
              <a:noFill/>
              <a:ln w="15875">
                <a:solidFill>
                  <a:schemeClr val="accent1">
                    <a:lumMod val="40000"/>
                    <a:lumOff val="60000"/>
                    <a:alpha val="7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 139"/>
              <p:cNvSpPr/>
              <p:nvPr/>
            </p:nvSpPr>
            <p:spPr>
              <a:xfrm>
                <a:off x="2347514" y="1682496"/>
                <a:ext cx="907172" cy="1086814"/>
              </a:xfrm>
              <a:custGeom>
                <a:avLst/>
                <a:gdLst>
                  <a:gd name="connsiteX0" fmla="*/ 1819275 w 1933575"/>
                  <a:gd name="connsiteY0" fmla="*/ 0 h 1905000"/>
                  <a:gd name="connsiteX1" fmla="*/ 0 w 1933575"/>
                  <a:gd name="connsiteY1" fmla="*/ 1323975 h 1905000"/>
                  <a:gd name="connsiteX2" fmla="*/ 1933575 w 1933575"/>
                  <a:gd name="connsiteY2" fmla="*/ 1905000 h 1905000"/>
                  <a:gd name="connsiteX3" fmla="*/ 1819275 w 1933575"/>
                  <a:gd name="connsiteY3" fmla="*/ 0 h 1905000"/>
                  <a:gd name="connsiteX0" fmla="*/ 1876425 w 1933575"/>
                  <a:gd name="connsiteY0" fmla="*/ 0 h 1990725"/>
                  <a:gd name="connsiteX1" fmla="*/ 0 w 1933575"/>
                  <a:gd name="connsiteY1" fmla="*/ 1409700 h 1990725"/>
                  <a:gd name="connsiteX2" fmla="*/ 1933575 w 1933575"/>
                  <a:gd name="connsiteY2" fmla="*/ 1990725 h 1990725"/>
                  <a:gd name="connsiteX3" fmla="*/ 1876425 w 1933575"/>
                  <a:gd name="connsiteY3" fmla="*/ 0 h 1990725"/>
                  <a:gd name="connsiteX0" fmla="*/ 1876425 w 1914525"/>
                  <a:gd name="connsiteY0" fmla="*/ 0 h 1971675"/>
                  <a:gd name="connsiteX1" fmla="*/ 0 w 1914525"/>
                  <a:gd name="connsiteY1" fmla="*/ 1409700 h 1971675"/>
                  <a:gd name="connsiteX2" fmla="*/ 1914525 w 1914525"/>
                  <a:gd name="connsiteY2" fmla="*/ 1971675 h 1971675"/>
                  <a:gd name="connsiteX3" fmla="*/ 1876425 w 1914525"/>
                  <a:gd name="connsiteY3" fmla="*/ 0 h 1971675"/>
                  <a:gd name="connsiteX0" fmla="*/ 1905000 w 1943100"/>
                  <a:gd name="connsiteY0" fmla="*/ 0 h 1971675"/>
                  <a:gd name="connsiteX1" fmla="*/ 0 w 1943100"/>
                  <a:gd name="connsiteY1" fmla="*/ 1409700 h 1971675"/>
                  <a:gd name="connsiteX2" fmla="*/ 1943100 w 1943100"/>
                  <a:gd name="connsiteY2" fmla="*/ 1971675 h 1971675"/>
                  <a:gd name="connsiteX3" fmla="*/ 1905000 w 1943100"/>
                  <a:gd name="connsiteY3" fmla="*/ 0 h 1971675"/>
                  <a:gd name="connsiteX0" fmla="*/ 1885950 w 1943100"/>
                  <a:gd name="connsiteY0" fmla="*/ 0 h 1924050"/>
                  <a:gd name="connsiteX1" fmla="*/ 0 w 1943100"/>
                  <a:gd name="connsiteY1" fmla="*/ 1362075 h 1924050"/>
                  <a:gd name="connsiteX2" fmla="*/ 1943100 w 1943100"/>
                  <a:gd name="connsiteY2" fmla="*/ 1924050 h 1924050"/>
                  <a:gd name="connsiteX3" fmla="*/ 1885950 w 1943100"/>
                  <a:gd name="connsiteY3" fmla="*/ 0 h 1924050"/>
                  <a:gd name="connsiteX0" fmla="*/ 1857486 w 1943100"/>
                  <a:gd name="connsiteY0" fmla="*/ 0 h 1962363"/>
                  <a:gd name="connsiteX1" fmla="*/ 0 w 1943100"/>
                  <a:gd name="connsiteY1" fmla="*/ 1400388 h 1962363"/>
                  <a:gd name="connsiteX2" fmla="*/ 1943100 w 1943100"/>
                  <a:gd name="connsiteY2" fmla="*/ 1962363 h 1962363"/>
                  <a:gd name="connsiteX3" fmla="*/ 1857486 w 1943100"/>
                  <a:gd name="connsiteY3" fmla="*/ 0 h 1962363"/>
                  <a:gd name="connsiteX0" fmla="*/ 1614414 w 1700028"/>
                  <a:gd name="connsiteY0" fmla="*/ 0 h 1962363"/>
                  <a:gd name="connsiteX1" fmla="*/ 0 w 1700028"/>
                  <a:gd name="connsiteY1" fmla="*/ 1295746 h 1962363"/>
                  <a:gd name="connsiteX2" fmla="*/ 1700028 w 1700028"/>
                  <a:gd name="connsiteY2" fmla="*/ 1962363 h 1962363"/>
                  <a:gd name="connsiteX3" fmla="*/ 1614414 w 1700028"/>
                  <a:gd name="connsiteY3" fmla="*/ 0 h 1962363"/>
                  <a:gd name="connsiteX0" fmla="*/ 1539696 w 1700028"/>
                  <a:gd name="connsiteY0" fmla="*/ 0 h 1985351"/>
                  <a:gd name="connsiteX1" fmla="*/ 0 w 1700028"/>
                  <a:gd name="connsiteY1" fmla="*/ 1318734 h 1985351"/>
                  <a:gd name="connsiteX2" fmla="*/ 1700028 w 1700028"/>
                  <a:gd name="connsiteY2" fmla="*/ 1985351 h 1985351"/>
                  <a:gd name="connsiteX3" fmla="*/ 1539696 w 1700028"/>
                  <a:gd name="connsiteY3" fmla="*/ 0 h 1985351"/>
                  <a:gd name="connsiteX0" fmla="*/ 1574207 w 1700028"/>
                  <a:gd name="connsiteY0" fmla="*/ 0 h 1993011"/>
                  <a:gd name="connsiteX1" fmla="*/ 0 w 1700028"/>
                  <a:gd name="connsiteY1" fmla="*/ 1326394 h 1993011"/>
                  <a:gd name="connsiteX2" fmla="*/ 1700028 w 1700028"/>
                  <a:gd name="connsiteY2" fmla="*/ 1993011 h 1993011"/>
                  <a:gd name="connsiteX3" fmla="*/ 1574207 w 1700028"/>
                  <a:gd name="connsiteY3" fmla="*/ 0 h 1993011"/>
                  <a:gd name="connsiteX0" fmla="*/ 1574207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74207 w 1689354"/>
                  <a:gd name="connsiteY3" fmla="*/ 0 h 1993011"/>
                  <a:gd name="connsiteX0" fmla="*/ 1595555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95555 w 1689354"/>
                  <a:gd name="connsiteY3" fmla="*/ 0 h 1993011"/>
                  <a:gd name="connsiteX0" fmla="*/ 691130 w 1689354"/>
                  <a:gd name="connsiteY0" fmla="*/ 0 h 1552234"/>
                  <a:gd name="connsiteX1" fmla="*/ 0 w 1689354"/>
                  <a:gd name="connsiteY1" fmla="*/ 885617 h 1552234"/>
                  <a:gd name="connsiteX2" fmla="*/ 1689354 w 1689354"/>
                  <a:gd name="connsiteY2" fmla="*/ 1552234 h 1552234"/>
                  <a:gd name="connsiteX3" fmla="*/ 691130 w 1689354"/>
                  <a:gd name="connsiteY3" fmla="*/ 0 h 1552234"/>
                  <a:gd name="connsiteX0" fmla="*/ 691130 w 1490598"/>
                  <a:gd name="connsiteY0" fmla="*/ 0 h 1117114"/>
                  <a:gd name="connsiteX1" fmla="*/ 0 w 1490598"/>
                  <a:gd name="connsiteY1" fmla="*/ 885617 h 1117114"/>
                  <a:gd name="connsiteX2" fmla="*/ 1490598 w 1490598"/>
                  <a:gd name="connsiteY2" fmla="*/ 1117114 h 1117114"/>
                  <a:gd name="connsiteX3" fmla="*/ 691130 w 1490598"/>
                  <a:gd name="connsiteY3" fmla="*/ 0 h 1117114"/>
                  <a:gd name="connsiteX0" fmla="*/ 370964 w 1170432"/>
                  <a:gd name="connsiteY0" fmla="*/ 0 h 1718033"/>
                  <a:gd name="connsiteX1" fmla="*/ 0 w 1170432"/>
                  <a:gd name="connsiteY1" fmla="*/ 1718033 h 1718033"/>
                  <a:gd name="connsiteX2" fmla="*/ 1170432 w 1170432"/>
                  <a:gd name="connsiteY2" fmla="*/ 1117114 h 1718033"/>
                  <a:gd name="connsiteX3" fmla="*/ 370964 w 1170432"/>
                  <a:gd name="connsiteY3" fmla="*/ 0 h 1718033"/>
                  <a:gd name="connsiteX0" fmla="*/ 337713 w 1137181"/>
                  <a:gd name="connsiteY0" fmla="*/ 0 h 1696551"/>
                  <a:gd name="connsiteX1" fmla="*/ 0 w 1137181"/>
                  <a:gd name="connsiteY1" fmla="*/ 1696551 h 1696551"/>
                  <a:gd name="connsiteX2" fmla="*/ 1137181 w 1137181"/>
                  <a:gd name="connsiteY2" fmla="*/ 1117114 h 1696551"/>
                  <a:gd name="connsiteX3" fmla="*/ 337713 w 1137181"/>
                  <a:gd name="connsiteY3" fmla="*/ 0 h 1696551"/>
                  <a:gd name="connsiteX0" fmla="*/ 367639 w 1167107"/>
                  <a:gd name="connsiteY0" fmla="*/ 0 h 1696551"/>
                  <a:gd name="connsiteX1" fmla="*/ 0 w 1167107"/>
                  <a:gd name="connsiteY1" fmla="*/ 1696551 h 1696551"/>
                  <a:gd name="connsiteX2" fmla="*/ 1167107 w 1167107"/>
                  <a:gd name="connsiteY2" fmla="*/ 1117114 h 1696551"/>
                  <a:gd name="connsiteX3" fmla="*/ 367639 w 1167107"/>
                  <a:gd name="connsiteY3" fmla="*/ 0 h 1696551"/>
                  <a:gd name="connsiteX0" fmla="*/ 341038 w 1167107"/>
                  <a:gd name="connsiteY0" fmla="*/ 0 h 1746677"/>
                  <a:gd name="connsiteX1" fmla="*/ 0 w 1167107"/>
                  <a:gd name="connsiteY1" fmla="*/ 1746677 h 1746677"/>
                  <a:gd name="connsiteX2" fmla="*/ 1167107 w 1167107"/>
                  <a:gd name="connsiteY2" fmla="*/ 1167240 h 1746677"/>
                  <a:gd name="connsiteX3" fmla="*/ 341038 w 1167107"/>
                  <a:gd name="connsiteY3" fmla="*/ 0 h 1746677"/>
                  <a:gd name="connsiteX0" fmla="*/ 341038 w 1170432"/>
                  <a:gd name="connsiteY0" fmla="*/ 0 h 1746677"/>
                  <a:gd name="connsiteX1" fmla="*/ 0 w 1170432"/>
                  <a:gd name="connsiteY1" fmla="*/ 1746677 h 1746677"/>
                  <a:gd name="connsiteX2" fmla="*/ 1170432 w 1170432"/>
                  <a:gd name="connsiteY2" fmla="*/ 1145756 h 1746677"/>
                  <a:gd name="connsiteX3" fmla="*/ 341038 w 1170432"/>
                  <a:gd name="connsiteY3" fmla="*/ 0 h 1746677"/>
                  <a:gd name="connsiteX0" fmla="*/ 0 w 1692816"/>
                  <a:gd name="connsiteY0" fmla="*/ 7701 h 1153457"/>
                  <a:gd name="connsiteX1" fmla="*/ 1692816 w 1692816"/>
                  <a:gd name="connsiteY1" fmla="*/ 0 h 1153457"/>
                  <a:gd name="connsiteX2" fmla="*/ 829394 w 1692816"/>
                  <a:gd name="connsiteY2" fmla="*/ 1153457 h 1153457"/>
                  <a:gd name="connsiteX3" fmla="*/ 0 w 1692816"/>
                  <a:gd name="connsiteY3" fmla="*/ 7701 h 1153457"/>
                  <a:gd name="connsiteX0" fmla="*/ 1136079 w 1136079"/>
                  <a:gd name="connsiteY0" fmla="*/ 1640404 h 1640404"/>
                  <a:gd name="connsiteX1" fmla="*/ 863422 w 1136079"/>
                  <a:gd name="connsiteY1" fmla="*/ 0 h 1640404"/>
                  <a:gd name="connsiteX2" fmla="*/ 0 w 1136079"/>
                  <a:gd name="connsiteY2" fmla="*/ 1153457 h 1640404"/>
                  <a:gd name="connsiteX3" fmla="*/ 1136079 w 1136079"/>
                  <a:gd name="connsiteY3" fmla="*/ 1640404 h 1640404"/>
                  <a:gd name="connsiteX0" fmla="*/ 272657 w 1254660"/>
                  <a:gd name="connsiteY0" fmla="*/ 1640404 h 1933467"/>
                  <a:gd name="connsiteX1" fmla="*/ 0 w 1254660"/>
                  <a:gd name="connsiteY1" fmla="*/ 0 h 1933467"/>
                  <a:gd name="connsiteX2" fmla="*/ 1254660 w 1254660"/>
                  <a:gd name="connsiteY2" fmla="*/ 1933467 h 1933467"/>
                  <a:gd name="connsiteX3" fmla="*/ 272657 w 1254660"/>
                  <a:gd name="connsiteY3" fmla="*/ 1640404 h 1933467"/>
                  <a:gd name="connsiteX0" fmla="*/ 272657 w 1287363"/>
                  <a:gd name="connsiteY0" fmla="*/ 1640404 h 1962110"/>
                  <a:gd name="connsiteX1" fmla="*/ 0 w 1287363"/>
                  <a:gd name="connsiteY1" fmla="*/ 0 h 1962110"/>
                  <a:gd name="connsiteX2" fmla="*/ 1287363 w 1287363"/>
                  <a:gd name="connsiteY2" fmla="*/ 1962110 h 1962110"/>
                  <a:gd name="connsiteX3" fmla="*/ 272657 w 1287363"/>
                  <a:gd name="connsiteY3" fmla="*/ 1640404 h 1962110"/>
                  <a:gd name="connsiteX0" fmla="*/ 0 w 1014706"/>
                  <a:gd name="connsiteY0" fmla="*/ 0 h 2197887"/>
                  <a:gd name="connsiteX1" fmla="*/ 591866 w 1014706"/>
                  <a:gd name="connsiteY1" fmla="*/ 2197886 h 2197887"/>
                  <a:gd name="connsiteX2" fmla="*/ 1014706 w 1014706"/>
                  <a:gd name="connsiteY2" fmla="*/ 321706 h 2197887"/>
                  <a:gd name="connsiteX3" fmla="*/ 0 w 1014706"/>
                  <a:gd name="connsiteY3" fmla="*/ 0 h 2197887"/>
                  <a:gd name="connsiteX0" fmla="*/ 0 w 1014706"/>
                  <a:gd name="connsiteY0" fmla="*/ 0 h 2231955"/>
                  <a:gd name="connsiteX1" fmla="*/ 590220 w 1014706"/>
                  <a:gd name="connsiteY1" fmla="*/ 2231955 h 2231955"/>
                  <a:gd name="connsiteX2" fmla="*/ 1014706 w 1014706"/>
                  <a:gd name="connsiteY2" fmla="*/ 321706 h 2231955"/>
                  <a:gd name="connsiteX3" fmla="*/ 0 w 1014706"/>
                  <a:gd name="connsiteY3" fmla="*/ 0 h 2231955"/>
                  <a:gd name="connsiteX0" fmla="*/ 843072 w 843072"/>
                  <a:gd name="connsiteY0" fmla="*/ 3162958 h 3162958"/>
                  <a:gd name="connsiteX1" fmla="*/ 0 w 843072"/>
                  <a:gd name="connsiteY1" fmla="*/ 1910249 h 3162958"/>
                  <a:gd name="connsiteX2" fmla="*/ 424486 w 843072"/>
                  <a:gd name="connsiteY2" fmla="*/ 0 h 3162958"/>
                  <a:gd name="connsiteX3" fmla="*/ 843072 w 843072"/>
                  <a:gd name="connsiteY3" fmla="*/ 3162958 h 3162958"/>
                  <a:gd name="connsiteX0" fmla="*/ 843072 w 843072"/>
                  <a:gd name="connsiteY0" fmla="*/ 1252709 h 2780201"/>
                  <a:gd name="connsiteX1" fmla="*/ 0 w 843072"/>
                  <a:gd name="connsiteY1" fmla="*/ 0 h 2780201"/>
                  <a:gd name="connsiteX2" fmla="*/ 91602 w 843072"/>
                  <a:gd name="connsiteY2" fmla="*/ 2780201 h 2780201"/>
                  <a:gd name="connsiteX3" fmla="*/ 843072 w 843072"/>
                  <a:gd name="connsiteY3" fmla="*/ 1252709 h 2780201"/>
                  <a:gd name="connsiteX0" fmla="*/ 751470 w 751470"/>
                  <a:gd name="connsiteY0" fmla="*/ 0 h 2879182"/>
                  <a:gd name="connsiteX1" fmla="*/ 466780 w 751470"/>
                  <a:gd name="connsiteY1" fmla="*/ 2879182 h 2879182"/>
                  <a:gd name="connsiteX2" fmla="*/ 0 w 751470"/>
                  <a:gd name="connsiteY2" fmla="*/ 1527492 h 2879182"/>
                  <a:gd name="connsiteX3" fmla="*/ 751470 w 751470"/>
                  <a:gd name="connsiteY3" fmla="*/ 0 h 2879182"/>
                  <a:gd name="connsiteX0" fmla="*/ 0 w 1044079"/>
                  <a:gd name="connsiteY0" fmla="*/ 2654527 h 2654527"/>
                  <a:gd name="connsiteX1" fmla="*/ 1044079 w 1044079"/>
                  <a:gd name="connsiteY1" fmla="*/ 1351690 h 2654527"/>
                  <a:gd name="connsiteX2" fmla="*/ 577299 w 1044079"/>
                  <a:gd name="connsiteY2" fmla="*/ 0 h 2654527"/>
                  <a:gd name="connsiteX3" fmla="*/ 0 w 1044079"/>
                  <a:gd name="connsiteY3" fmla="*/ 2654527 h 2654527"/>
                  <a:gd name="connsiteX0" fmla="*/ 595784 w 1173083"/>
                  <a:gd name="connsiteY0" fmla="*/ 2654527 h 2654527"/>
                  <a:gd name="connsiteX1" fmla="*/ 0 w 1173083"/>
                  <a:gd name="connsiteY1" fmla="*/ 792805 h 2654527"/>
                  <a:gd name="connsiteX2" fmla="*/ 1173083 w 1173083"/>
                  <a:gd name="connsiteY2" fmla="*/ 0 h 2654527"/>
                  <a:gd name="connsiteX3" fmla="*/ 595784 w 1173083"/>
                  <a:gd name="connsiteY3" fmla="*/ 2654527 h 2654527"/>
                  <a:gd name="connsiteX0" fmla="*/ 370212 w 1173083"/>
                  <a:gd name="connsiteY0" fmla="*/ 0 h 2051762"/>
                  <a:gd name="connsiteX1" fmla="*/ 0 w 1173083"/>
                  <a:gd name="connsiteY1" fmla="*/ 2051762 h 2051762"/>
                  <a:gd name="connsiteX2" fmla="*/ 1173083 w 1173083"/>
                  <a:gd name="connsiteY2" fmla="*/ 1258957 h 2051762"/>
                  <a:gd name="connsiteX3" fmla="*/ 370212 w 1173083"/>
                  <a:gd name="connsiteY3" fmla="*/ 0 h 2051762"/>
                  <a:gd name="connsiteX0" fmla="*/ 0 w 802871"/>
                  <a:gd name="connsiteY0" fmla="*/ 1522550 h 2781507"/>
                  <a:gd name="connsiteX1" fmla="*/ 716569 w 802871"/>
                  <a:gd name="connsiteY1" fmla="*/ 0 h 2781507"/>
                  <a:gd name="connsiteX2" fmla="*/ 802871 w 802871"/>
                  <a:gd name="connsiteY2" fmla="*/ 2781507 h 2781507"/>
                  <a:gd name="connsiteX3" fmla="*/ 0 w 802871"/>
                  <a:gd name="connsiteY3" fmla="*/ 1522550 h 2781507"/>
                  <a:gd name="connsiteX0" fmla="*/ 433389 w 1149958"/>
                  <a:gd name="connsiteY0" fmla="*/ 2148301 h 2148301"/>
                  <a:gd name="connsiteX1" fmla="*/ 1149958 w 1149958"/>
                  <a:gd name="connsiteY1" fmla="*/ 625751 h 2148301"/>
                  <a:gd name="connsiteX2" fmla="*/ 0 w 1149958"/>
                  <a:gd name="connsiteY2" fmla="*/ 0 h 2148301"/>
                  <a:gd name="connsiteX3" fmla="*/ 433389 w 1149958"/>
                  <a:gd name="connsiteY3" fmla="*/ 2148301 h 2148301"/>
                  <a:gd name="connsiteX0" fmla="*/ 551624 w 1149958"/>
                  <a:gd name="connsiteY0" fmla="*/ 0 h 2258952"/>
                  <a:gd name="connsiteX1" fmla="*/ 1149958 w 1149958"/>
                  <a:gd name="connsiteY1" fmla="*/ 2258952 h 2258952"/>
                  <a:gd name="connsiteX2" fmla="*/ 0 w 1149958"/>
                  <a:gd name="connsiteY2" fmla="*/ 1633201 h 2258952"/>
                  <a:gd name="connsiteX3" fmla="*/ 551624 w 1149958"/>
                  <a:gd name="connsiteY3" fmla="*/ 0 h 2258952"/>
                  <a:gd name="connsiteX0" fmla="*/ 1136856 w 1136856"/>
                  <a:gd name="connsiteY0" fmla="*/ 480633 h 2113834"/>
                  <a:gd name="connsiteX1" fmla="*/ 0 w 1136856"/>
                  <a:gd name="connsiteY1" fmla="*/ 0 h 2113834"/>
                  <a:gd name="connsiteX2" fmla="*/ 585232 w 1136856"/>
                  <a:gd name="connsiteY2" fmla="*/ 2113834 h 2113834"/>
                  <a:gd name="connsiteX3" fmla="*/ 1136856 w 1136856"/>
                  <a:gd name="connsiteY3" fmla="*/ 480633 h 2113834"/>
                  <a:gd name="connsiteX0" fmla="*/ 0 w 1215343"/>
                  <a:gd name="connsiteY0" fmla="*/ 2213056 h 2213056"/>
                  <a:gd name="connsiteX1" fmla="*/ 630111 w 1215343"/>
                  <a:gd name="connsiteY1" fmla="*/ 0 h 2213056"/>
                  <a:gd name="connsiteX2" fmla="*/ 1215343 w 1215343"/>
                  <a:gd name="connsiteY2" fmla="*/ 2113834 h 2213056"/>
                  <a:gd name="connsiteX3" fmla="*/ 0 w 1215343"/>
                  <a:gd name="connsiteY3" fmla="*/ 2213056 h 2213056"/>
                  <a:gd name="connsiteX0" fmla="*/ 535332 w 1165443"/>
                  <a:gd name="connsiteY0" fmla="*/ 2213056 h 2213056"/>
                  <a:gd name="connsiteX1" fmla="*/ 1165443 w 1165443"/>
                  <a:gd name="connsiteY1" fmla="*/ 0 h 2213056"/>
                  <a:gd name="connsiteX2" fmla="*/ 0 w 1165443"/>
                  <a:gd name="connsiteY2" fmla="*/ 609463 h 2213056"/>
                  <a:gd name="connsiteX3" fmla="*/ 535332 w 1165443"/>
                  <a:gd name="connsiteY3" fmla="*/ 2213056 h 2213056"/>
                  <a:gd name="connsiteX0" fmla="*/ 1137140 w 1137140"/>
                  <a:gd name="connsiteY0" fmla="*/ 1603593 h 2396101"/>
                  <a:gd name="connsiteX1" fmla="*/ 0 w 1137140"/>
                  <a:gd name="connsiteY1" fmla="*/ 2396101 h 2396101"/>
                  <a:gd name="connsiteX2" fmla="*/ 601808 w 1137140"/>
                  <a:gd name="connsiteY2" fmla="*/ 0 h 2396101"/>
                  <a:gd name="connsiteX3" fmla="*/ 1137140 w 1137140"/>
                  <a:gd name="connsiteY3" fmla="*/ 1603593 h 2396101"/>
                  <a:gd name="connsiteX0" fmla="*/ 1108898 w 1108898"/>
                  <a:gd name="connsiteY0" fmla="*/ 1603593 h 2340589"/>
                  <a:gd name="connsiteX1" fmla="*/ 0 w 1108898"/>
                  <a:gd name="connsiteY1" fmla="*/ 2340589 h 2340589"/>
                  <a:gd name="connsiteX2" fmla="*/ 573566 w 1108898"/>
                  <a:gd name="connsiteY2" fmla="*/ 0 h 2340589"/>
                  <a:gd name="connsiteX3" fmla="*/ 1108898 w 1108898"/>
                  <a:gd name="connsiteY3" fmla="*/ 1603593 h 2340589"/>
                  <a:gd name="connsiteX0" fmla="*/ 0 w 907172"/>
                  <a:gd name="connsiteY0" fmla="*/ 405120 h 2340589"/>
                  <a:gd name="connsiteX1" fmla="*/ 333606 w 907172"/>
                  <a:gd name="connsiteY1" fmla="*/ 2340589 h 2340589"/>
                  <a:gd name="connsiteX2" fmla="*/ 907172 w 907172"/>
                  <a:gd name="connsiteY2" fmla="*/ 0 h 2340589"/>
                  <a:gd name="connsiteX3" fmla="*/ 0 w 907172"/>
                  <a:gd name="connsiteY3" fmla="*/ 405120 h 2340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7172" h="2340589">
                    <a:moveTo>
                      <a:pt x="0" y="405120"/>
                    </a:moveTo>
                    <a:lnTo>
                      <a:pt x="333606" y="2340589"/>
                    </a:lnTo>
                    <a:lnTo>
                      <a:pt x="907172" y="0"/>
                    </a:lnTo>
                    <a:lnTo>
                      <a:pt x="0" y="405120"/>
                    </a:lnTo>
                    <a:close/>
                  </a:path>
                </a:pathLst>
              </a:custGeom>
              <a:noFill/>
              <a:ln w="15875">
                <a:solidFill>
                  <a:schemeClr val="accent1">
                    <a:lumMod val="20000"/>
                    <a:lumOff val="8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 140"/>
              <p:cNvSpPr/>
              <p:nvPr/>
            </p:nvSpPr>
            <p:spPr>
              <a:xfrm>
                <a:off x="2349156" y="860706"/>
                <a:ext cx="1241356" cy="1009408"/>
              </a:xfrm>
              <a:custGeom>
                <a:avLst/>
                <a:gdLst>
                  <a:gd name="connsiteX0" fmla="*/ 1819275 w 1933575"/>
                  <a:gd name="connsiteY0" fmla="*/ 0 h 1905000"/>
                  <a:gd name="connsiteX1" fmla="*/ 0 w 1933575"/>
                  <a:gd name="connsiteY1" fmla="*/ 1323975 h 1905000"/>
                  <a:gd name="connsiteX2" fmla="*/ 1933575 w 1933575"/>
                  <a:gd name="connsiteY2" fmla="*/ 1905000 h 1905000"/>
                  <a:gd name="connsiteX3" fmla="*/ 1819275 w 1933575"/>
                  <a:gd name="connsiteY3" fmla="*/ 0 h 1905000"/>
                  <a:gd name="connsiteX0" fmla="*/ 1876425 w 1933575"/>
                  <a:gd name="connsiteY0" fmla="*/ 0 h 1990725"/>
                  <a:gd name="connsiteX1" fmla="*/ 0 w 1933575"/>
                  <a:gd name="connsiteY1" fmla="*/ 1409700 h 1990725"/>
                  <a:gd name="connsiteX2" fmla="*/ 1933575 w 1933575"/>
                  <a:gd name="connsiteY2" fmla="*/ 1990725 h 1990725"/>
                  <a:gd name="connsiteX3" fmla="*/ 1876425 w 1933575"/>
                  <a:gd name="connsiteY3" fmla="*/ 0 h 1990725"/>
                  <a:gd name="connsiteX0" fmla="*/ 1876425 w 1914525"/>
                  <a:gd name="connsiteY0" fmla="*/ 0 h 1971675"/>
                  <a:gd name="connsiteX1" fmla="*/ 0 w 1914525"/>
                  <a:gd name="connsiteY1" fmla="*/ 1409700 h 1971675"/>
                  <a:gd name="connsiteX2" fmla="*/ 1914525 w 1914525"/>
                  <a:gd name="connsiteY2" fmla="*/ 1971675 h 1971675"/>
                  <a:gd name="connsiteX3" fmla="*/ 1876425 w 1914525"/>
                  <a:gd name="connsiteY3" fmla="*/ 0 h 1971675"/>
                  <a:gd name="connsiteX0" fmla="*/ 1905000 w 1943100"/>
                  <a:gd name="connsiteY0" fmla="*/ 0 h 1971675"/>
                  <a:gd name="connsiteX1" fmla="*/ 0 w 1943100"/>
                  <a:gd name="connsiteY1" fmla="*/ 1409700 h 1971675"/>
                  <a:gd name="connsiteX2" fmla="*/ 1943100 w 1943100"/>
                  <a:gd name="connsiteY2" fmla="*/ 1971675 h 1971675"/>
                  <a:gd name="connsiteX3" fmla="*/ 1905000 w 1943100"/>
                  <a:gd name="connsiteY3" fmla="*/ 0 h 1971675"/>
                  <a:gd name="connsiteX0" fmla="*/ 1885950 w 1943100"/>
                  <a:gd name="connsiteY0" fmla="*/ 0 h 1924050"/>
                  <a:gd name="connsiteX1" fmla="*/ 0 w 1943100"/>
                  <a:gd name="connsiteY1" fmla="*/ 1362075 h 1924050"/>
                  <a:gd name="connsiteX2" fmla="*/ 1943100 w 1943100"/>
                  <a:gd name="connsiteY2" fmla="*/ 1924050 h 1924050"/>
                  <a:gd name="connsiteX3" fmla="*/ 1885950 w 1943100"/>
                  <a:gd name="connsiteY3" fmla="*/ 0 h 1924050"/>
                  <a:gd name="connsiteX0" fmla="*/ 1857486 w 1943100"/>
                  <a:gd name="connsiteY0" fmla="*/ 0 h 1962363"/>
                  <a:gd name="connsiteX1" fmla="*/ 0 w 1943100"/>
                  <a:gd name="connsiteY1" fmla="*/ 1400388 h 1962363"/>
                  <a:gd name="connsiteX2" fmla="*/ 1943100 w 1943100"/>
                  <a:gd name="connsiteY2" fmla="*/ 1962363 h 1962363"/>
                  <a:gd name="connsiteX3" fmla="*/ 1857486 w 1943100"/>
                  <a:gd name="connsiteY3" fmla="*/ 0 h 1962363"/>
                  <a:gd name="connsiteX0" fmla="*/ 1614414 w 1700028"/>
                  <a:gd name="connsiteY0" fmla="*/ 0 h 1962363"/>
                  <a:gd name="connsiteX1" fmla="*/ 0 w 1700028"/>
                  <a:gd name="connsiteY1" fmla="*/ 1295746 h 1962363"/>
                  <a:gd name="connsiteX2" fmla="*/ 1700028 w 1700028"/>
                  <a:gd name="connsiteY2" fmla="*/ 1962363 h 1962363"/>
                  <a:gd name="connsiteX3" fmla="*/ 1614414 w 1700028"/>
                  <a:gd name="connsiteY3" fmla="*/ 0 h 1962363"/>
                  <a:gd name="connsiteX0" fmla="*/ 1539696 w 1700028"/>
                  <a:gd name="connsiteY0" fmla="*/ 0 h 1985351"/>
                  <a:gd name="connsiteX1" fmla="*/ 0 w 1700028"/>
                  <a:gd name="connsiteY1" fmla="*/ 1318734 h 1985351"/>
                  <a:gd name="connsiteX2" fmla="*/ 1700028 w 1700028"/>
                  <a:gd name="connsiteY2" fmla="*/ 1985351 h 1985351"/>
                  <a:gd name="connsiteX3" fmla="*/ 1539696 w 1700028"/>
                  <a:gd name="connsiteY3" fmla="*/ 0 h 1985351"/>
                  <a:gd name="connsiteX0" fmla="*/ 1574207 w 1700028"/>
                  <a:gd name="connsiteY0" fmla="*/ 0 h 1993011"/>
                  <a:gd name="connsiteX1" fmla="*/ 0 w 1700028"/>
                  <a:gd name="connsiteY1" fmla="*/ 1326394 h 1993011"/>
                  <a:gd name="connsiteX2" fmla="*/ 1700028 w 1700028"/>
                  <a:gd name="connsiteY2" fmla="*/ 1993011 h 1993011"/>
                  <a:gd name="connsiteX3" fmla="*/ 1574207 w 1700028"/>
                  <a:gd name="connsiteY3" fmla="*/ 0 h 1993011"/>
                  <a:gd name="connsiteX0" fmla="*/ 1574207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74207 w 1689354"/>
                  <a:gd name="connsiteY3" fmla="*/ 0 h 1993011"/>
                  <a:gd name="connsiteX0" fmla="*/ 1595555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95555 w 1689354"/>
                  <a:gd name="connsiteY3" fmla="*/ 0 h 1993011"/>
                  <a:gd name="connsiteX0" fmla="*/ 691130 w 1689354"/>
                  <a:gd name="connsiteY0" fmla="*/ 0 h 1552234"/>
                  <a:gd name="connsiteX1" fmla="*/ 0 w 1689354"/>
                  <a:gd name="connsiteY1" fmla="*/ 885617 h 1552234"/>
                  <a:gd name="connsiteX2" fmla="*/ 1689354 w 1689354"/>
                  <a:gd name="connsiteY2" fmla="*/ 1552234 h 1552234"/>
                  <a:gd name="connsiteX3" fmla="*/ 691130 w 1689354"/>
                  <a:gd name="connsiteY3" fmla="*/ 0 h 1552234"/>
                  <a:gd name="connsiteX0" fmla="*/ 691130 w 1490598"/>
                  <a:gd name="connsiteY0" fmla="*/ 0 h 1117114"/>
                  <a:gd name="connsiteX1" fmla="*/ 0 w 1490598"/>
                  <a:gd name="connsiteY1" fmla="*/ 885617 h 1117114"/>
                  <a:gd name="connsiteX2" fmla="*/ 1490598 w 1490598"/>
                  <a:gd name="connsiteY2" fmla="*/ 1117114 h 1117114"/>
                  <a:gd name="connsiteX3" fmla="*/ 691130 w 1490598"/>
                  <a:gd name="connsiteY3" fmla="*/ 0 h 1117114"/>
                  <a:gd name="connsiteX0" fmla="*/ 370964 w 1170432"/>
                  <a:gd name="connsiteY0" fmla="*/ 0 h 1718033"/>
                  <a:gd name="connsiteX1" fmla="*/ 0 w 1170432"/>
                  <a:gd name="connsiteY1" fmla="*/ 1718033 h 1718033"/>
                  <a:gd name="connsiteX2" fmla="*/ 1170432 w 1170432"/>
                  <a:gd name="connsiteY2" fmla="*/ 1117114 h 1718033"/>
                  <a:gd name="connsiteX3" fmla="*/ 370964 w 1170432"/>
                  <a:gd name="connsiteY3" fmla="*/ 0 h 1718033"/>
                  <a:gd name="connsiteX0" fmla="*/ 337713 w 1137181"/>
                  <a:gd name="connsiteY0" fmla="*/ 0 h 1696551"/>
                  <a:gd name="connsiteX1" fmla="*/ 0 w 1137181"/>
                  <a:gd name="connsiteY1" fmla="*/ 1696551 h 1696551"/>
                  <a:gd name="connsiteX2" fmla="*/ 1137181 w 1137181"/>
                  <a:gd name="connsiteY2" fmla="*/ 1117114 h 1696551"/>
                  <a:gd name="connsiteX3" fmla="*/ 337713 w 1137181"/>
                  <a:gd name="connsiteY3" fmla="*/ 0 h 1696551"/>
                  <a:gd name="connsiteX0" fmla="*/ 367639 w 1167107"/>
                  <a:gd name="connsiteY0" fmla="*/ 0 h 1696551"/>
                  <a:gd name="connsiteX1" fmla="*/ 0 w 1167107"/>
                  <a:gd name="connsiteY1" fmla="*/ 1696551 h 1696551"/>
                  <a:gd name="connsiteX2" fmla="*/ 1167107 w 1167107"/>
                  <a:gd name="connsiteY2" fmla="*/ 1117114 h 1696551"/>
                  <a:gd name="connsiteX3" fmla="*/ 367639 w 1167107"/>
                  <a:gd name="connsiteY3" fmla="*/ 0 h 1696551"/>
                  <a:gd name="connsiteX0" fmla="*/ 341038 w 1167107"/>
                  <a:gd name="connsiteY0" fmla="*/ 0 h 1746677"/>
                  <a:gd name="connsiteX1" fmla="*/ 0 w 1167107"/>
                  <a:gd name="connsiteY1" fmla="*/ 1746677 h 1746677"/>
                  <a:gd name="connsiteX2" fmla="*/ 1167107 w 1167107"/>
                  <a:gd name="connsiteY2" fmla="*/ 1167240 h 1746677"/>
                  <a:gd name="connsiteX3" fmla="*/ 341038 w 1167107"/>
                  <a:gd name="connsiteY3" fmla="*/ 0 h 1746677"/>
                  <a:gd name="connsiteX0" fmla="*/ 341038 w 1170432"/>
                  <a:gd name="connsiteY0" fmla="*/ 0 h 1746677"/>
                  <a:gd name="connsiteX1" fmla="*/ 0 w 1170432"/>
                  <a:gd name="connsiteY1" fmla="*/ 1746677 h 1746677"/>
                  <a:gd name="connsiteX2" fmla="*/ 1170432 w 1170432"/>
                  <a:gd name="connsiteY2" fmla="*/ 1145756 h 1746677"/>
                  <a:gd name="connsiteX3" fmla="*/ 341038 w 1170432"/>
                  <a:gd name="connsiteY3" fmla="*/ 0 h 1746677"/>
                  <a:gd name="connsiteX0" fmla="*/ 0 w 1692816"/>
                  <a:gd name="connsiteY0" fmla="*/ 7701 h 1153457"/>
                  <a:gd name="connsiteX1" fmla="*/ 1692816 w 1692816"/>
                  <a:gd name="connsiteY1" fmla="*/ 0 h 1153457"/>
                  <a:gd name="connsiteX2" fmla="*/ 829394 w 1692816"/>
                  <a:gd name="connsiteY2" fmla="*/ 1153457 h 1153457"/>
                  <a:gd name="connsiteX3" fmla="*/ 0 w 1692816"/>
                  <a:gd name="connsiteY3" fmla="*/ 7701 h 1153457"/>
                  <a:gd name="connsiteX0" fmla="*/ 1136079 w 1136079"/>
                  <a:gd name="connsiteY0" fmla="*/ 1640404 h 1640404"/>
                  <a:gd name="connsiteX1" fmla="*/ 863422 w 1136079"/>
                  <a:gd name="connsiteY1" fmla="*/ 0 h 1640404"/>
                  <a:gd name="connsiteX2" fmla="*/ 0 w 1136079"/>
                  <a:gd name="connsiteY2" fmla="*/ 1153457 h 1640404"/>
                  <a:gd name="connsiteX3" fmla="*/ 1136079 w 1136079"/>
                  <a:gd name="connsiteY3" fmla="*/ 1640404 h 1640404"/>
                  <a:gd name="connsiteX0" fmla="*/ 272657 w 1254660"/>
                  <a:gd name="connsiteY0" fmla="*/ 1640404 h 1933467"/>
                  <a:gd name="connsiteX1" fmla="*/ 0 w 1254660"/>
                  <a:gd name="connsiteY1" fmla="*/ 0 h 1933467"/>
                  <a:gd name="connsiteX2" fmla="*/ 1254660 w 1254660"/>
                  <a:gd name="connsiteY2" fmla="*/ 1933467 h 1933467"/>
                  <a:gd name="connsiteX3" fmla="*/ 272657 w 1254660"/>
                  <a:gd name="connsiteY3" fmla="*/ 1640404 h 1933467"/>
                  <a:gd name="connsiteX0" fmla="*/ 272657 w 1287363"/>
                  <a:gd name="connsiteY0" fmla="*/ 1640404 h 1962110"/>
                  <a:gd name="connsiteX1" fmla="*/ 0 w 1287363"/>
                  <a:gd name="connsiteY1" fmla="*/ 0 h 1962110"/>
                  <a:gd name="connsiteX2" fmla="*/ 1287363 w 1287363"/>
                  <a:gd name="connsiteY2" fmla="*/ 1962110 h 1962110"/>
                  <a:gd name="connsiteX3" fmla="*/ 272657 w 1287363"/>
                  <a:gd name="connsiteY3" fmla="*/ 1640404 h 1962110"/>
                  <a:gd name="connsiteX0" fmla="*/ 0 w 1014706"/>
                  <a:gd name="connsiteY0" fmla="*/ 0 h 2197887"/>
                  <a:gd name="connsiteX1" fmla="*/ 591866 w 1014706"/>
                  <a:gd name="connsiteY1" fmla="*/ 2197886 h 2197887"/>
                  <a:gd name="connsiteX2" fmla="*/ 1014706 w 1014706"/>
                  <a:gd name="connsiteY2" fmla="*/ 321706 h 2197887"/>
                  <a:gd name="connsiteX3" fmla="*/ 0 w 1014706"/>
                  <a:gd name="connsiteY3" fmla="*/ 0 h 2197887"/>
                  <a:gd name="connsiteX0" fmla="*/ 0 w 1014706"/>
                  <a:gd name="connsiteY0" fmla="*/ 0 h 2231955"/>
                  <a:gd name="connsiteX1" fmla="*/ 590220 w 1014706"/>
                  <a:gd name="connsiteY1" fmla="*/ 2231955 h 2231955"/>
                  <a:gd name="connsiteX2" fmla="*/ 1014706 w 1014706"/>
                  <a:gd name="connsiteY2" fmla="*/ 321706 h 2231955"/>
                  <a:gd name="connsiteX3" fmla="*/ 0 w 1014706"/>
                  <a:gd name="connsiteY3" fmla="*/ 0 h 2231955"/>
                  <a:gd name="connsiteX0" fmla="*/ 843072 w 843072"/>
                  <a:gd name="connsiteY0" fmla="*/ 3162958 h 3162958"/>
                  <a:gd name="connsiteX1" fmla="*/ 0 w 843072"/>
                  <a:gd name="connsiteY1" fmla="*/ 1910249 h 3162958"/>
                  <a:gd name="connsiteX2" fmla="*/ 424486 w 843072"/>
                  <a:gd name="connsiteY2" fmla="*/ 0 h 3162958"/>
                  <a:gd name="connsiteX3" fmla="*/ 843072 w 843072"/>
                  <a:gd name="connsiteY3" fmla="*/ 3162958 h 3162958"/>
                  <a:gd name="connsiteX0" fmla="*/ 843072 w 843072"/>
                  <a:gd name="connsiteY0" fmla="*/ 1252709 h 2780201"/>
                  <a:gd name="connsiteX1" fmla="*/ 0 w 843072"/>
                  <a:gd name="connsiteY1" fmla="*/ 0 h 2780201"/>
                  <a:gd name="connsiteX2" fmla="*/ 91602 w 843072"/>
                  <a:gd name="connsiteY2" fmla="*/ 2780201 h 2780201"/>
                  <a:gd name="connsiteX3" fmla="*/ 843072 w 843072"/>
                  <a:gd name="connsiteY3" fmla="*/ 1252709 h 2780201"/>
                  <a:gd name="connsiteX0" fmla="*/ 751470 w 751470"/>
                  <a:gd name="connsiteY0" fmla="*/ 0 h 2879182"/>
                  <a:gd name="connsiteX1" fmla="*/ 466780 w 751470"/>
                  <a:gd name="connsiteY1" fmla="*/ 2879182 h 2879182"/>
                  <a:gd name="connsiteX2" fmla="*/ 0 w 751470"/>
                  <a:gd name="connsiteY2" fmla="*/ 1527492 h 2879182"/>
                  <a:gd name="connsiteX3" fmla="*/ 751470 w 751470"/>
                  <a:gd name="connsiteY3" fmla="*/ 0 h 2879182"/>
                  <a:gd name="connsiteX0" fmla="*/ 0 w 1044079"/>
                  <a:gd name="connsiteY0" fmla="*/ 2654527 h 2654527"/>
                  <a:gd name="connsiteX1" fmla="*/ 1044079 w 1044079"/>
                  <a:gd name="connsiteY1" fmla="*/ 1351690 h 2654527"/>
                  <a:gd name="connsiteX2" fmla="*/ 577299 w 1044079"/>
                  <a:gd name="connsiteY2" fmla="*/ 0 h 2654527"/>
                  <a:gd name="connsiteX3" fmla="*/ 0 w 1044079"/>
                  <a:gd name="connsiteY3" fmla="*/ 2654527 h 2654527"/>
                  <a:gd name="connsiteX0" fmla="*/ 595784 w 1173083"/>
                  <a:gd name="connsiteY0" fmla="*/ 2654527 h 2654527"/>
                  <a:gd name="connsiteX1" fmla="*/ 0 w 1173083"/>
                  <a:gd name="connsiteY1" fmla="*/ 792805 h 2654527"/>
                  <a:gd name="connsiteX2" fmla="*/ 1173083 w 1173083"/>
                  <a:gd name="connsiteY2" fmla="*/ 0 h 2654527"/>
                  <a:gd name="connsiteX3" fmla="*/ 595784 w 1173083"/>
                  <a:gd name="connsiteY3" fmla="*/ 2654527 h 2654527"/>
                  <a:gd name="connsiteX0" fmla="*/ 370212 w 1173083"/>
                  <a:gd name="connsiteY0" fmla="*/ 0 h 2051762"/>
                  <a:gd name="connsiteX1" fmla="*/ 0 w 1173083"/>
                  <a:gd name="connsiteY1" fmla="*/ 2051762 h 2051762"/>
                  <a:gd name="connsiteX2" fmla="*/ 1173083 w 1173083"/>
                  <a:gd name="connsiteY2" fmla="*/ 1258957 h 2051762"/>
                  <a:gd name="connsiteX3" fmla="*/ 370212 w 1173083"/>
                  <a:gd name="connsiteY3" fmla="*/ 0 h 2051762"/>
                  <a:gd name="connsiteX0" fmla="*/ 0 w 802871"/>
                  <a:gd name="connsiteY0" fmla="*/ 1522550 h 2781507"/>
                  <a:gd name="connsiteX1" fmla="*/ 716569 w 802871"/>
                  <a:gd name="connsiteY1" fmla="*/ 0 h 2781507"/>
                  <a:gd name="connsiteX2" fmla="*/ 802871 w 802871"/>
                  <a:gd name="connsiteY2" fmla="*/ 2781507 h 2781507"/>
                  <a:gd name="connsiteX3" fmla="*/ 0 w 802871"/>
                  <a:gd name="connsiteY3" fmla="*/ 1522550 h 2781507"/>
                  <a:gd name="connsiteX0" fmla="*/ 433389 w 1149958"/>
                  <a:gd name="connsiteY0" fmla="*/ 2148301 h 2148301"/>
                  <a:gd name="connsiteX1" fmla="*/ 1149958 w 1149958"/>
                  <a:gd name="connsiteY1" fmla="*/ 625751 h 2148301"/>
                  <a:gd name="connsiteX2" fmla="*/ 0 w 1149958"/>
                  <a:gd name="connsiteY2" fmla="*/ 0 h 2148301"/>
                  <a:gd name="connsiteX3" fmla="*/ 433389 w 1149958"/>
                  <a:gd name="connsiteY3" fmla="*/ 2148301 h 2148301"/>
                  <a:gd name="connsiteX0" fmla="*/ 551624 w 1149958"/>
                  <a:gd name="connsiteY0" fmla="*/ 0 h 2258952"/>
                  <a:gd name="connsiteX1" fmla="*/ 1149958 w 1149958"/>
                  <a:gd name="connsiteY1" fmla="*/ 2258952 h 2258952"/>
                  <a:gd name="connsiteX2" fmla="*/ 0 w 1149958"/>
                  <a:gd name="connsiteY2" fmla="*/ 1633201 h 2258952"/>
                  <a:gd name="connsiteX3" fmla="*/ 551624 w 1149958"/>
                  <a:gd name="connsiteY3" fmla="*/ 0 h 2258952"/>
                  <a:gd name="connsiteX0" fmla="*/ 1136856 w 1136856"/>
                  <a:gd name="connsiteY0" fmla="*/ 480633 h 2113834"/>
                  <a:gd name="connsiteX1" fmla="*/ 0 w 1136856"/>
                  <a:gd name="connsiteY1" fmla="*/ 0 h 2113834"/>
                  <a:gd name="connsiteX2" fmla="*/ 585232 w 1136856"/>
                  <a:gd name="connsiteY2" fmla="*/ 2113834 h 2113834"/>
                  <a:gd name="connsiteX3" fmla="*/ 1136856 w 1136856"/>
                  <a:gd name="connsiteY3" fmla="*/ 480633 h 2113834"/>
                  <a:gd name="connsiteX0" fmla="*/ 0 w 1215343"/>
                  <a:gd name="connsiteY0" fmla="*/ 2213056 h 2213056"/>
                  <a:gd name="connsiteX1" fmla="*/ 630111 w 1215343"/>
                  <a:gd name="connsiteY1" fmla="*/ 0 h 2213056"/>
                  <a:gd name="connsiteX2" fmla="*/ 1215343 w 1215343"/>
                  <a:gd name="connsiteY2" fmla="*/ 2113834 h 2213056"/>
                  <a:gd name="connsiteX3" fmla="*/ 0 w 1215343"/>
                  <a:gd name="connsiteY3" fmla="*/ 2213056 h 2213056"/>
                  <a:gd name="connsiteX0" fmla="*/ 535332 w 1165443"/>
                  <a:gd name="connsiteY0" fmla="*/ 2213056 h 2213056"/>
                  <a:gd name="connsiteX1" fmla="*/ 1165443 w 1165443"/>
                  <a:gd name="connsiteY1" fmla="*/ 0 h 2213056"/>
                  <a:gd name="connsiteX2" fmla="*/ 0 w 1165443"/>
                  <a:gd name="connsiteY2" fmla="*/ 609463 h 2213056"/>
                  <a:gd name="connsiteX3" fmla="*/ 535332 w 1165443"/>
                  <a:gd name="connsiteY3" fmla="*/ 2213056 h 2213056"/>
                  <a:gd name="connsiteX0" fmla="*/ 1137140 w 1137140"/>
                  <a:gd name="connsiteY0" fmla="*/ 1603593 h 2396101"/>
                  <a:gd name="connsiteX1" fmla="*/ 0 w 1137140"/>
                  <a:gd name="connsiteY1" fmla="*/ 2396101 h 2396101"/>
                  <a:gd name="connsiteX2" fmla="*/ 601808 w 1137140"/>
                  <a:gd name="connsiteY2" fmla="*/ 0 h 2396101"/>
                  <a:gd name="connsiteX3" fmla="*/ 1137140 w 1137140"/>
                  <a:gd name="connsiteY3" fmla="*/ 1603593 h 2396101"/>
                  <a:gd name="connsiteX0" fmla="*/ 1108898 w 1108898"/>
                  <a:gd name="connsiteY0" fmla="*/ 1603593 h 2340589"/>
                  <a:gd name="connsiteX1" fmla="*/ 0 w 1108898"/>
                  <a:gd name="connsiteY1" fmla="*/ 2340589 h 2340589"/>
                  <a:gd name="connsiteX2" fmla="*/ 573566 w 1108898"/>
                  <a:gd name="connsiteY2" fmla="*/ 0 h 2340589"/>
                  <a:gd name="connsiteX3" fmla="*/ 1108898 w 1108898"/>
                  <a:gd name="connsiteY3" fmla="*/ 1603593 h 2340589"/>
                  <a:gd name="connsiteX0" fmla="*/ 0 w 907172"/>
                  <a:gd name="connsiteY0" fmla="*/ 405120 h 2340589"/>
                  <a:gd name="connsiteX1" fmla="*/ 333606 w 907172"/>
                  <a:gd name="connsiteY1" fmla="*/ 2340589 h 2340589"/>
                  <a:gd name="connsiteX2" fmla="*/ 907172 w 907172"/>
                  <a:gd name="connsiteY2" fmla="*/ 0 h 2340589"/>
                  <a:gd name="connsiteX3" fmla="*/ 0 w 907172"/>
                  <a:gd name="connsiteY3" fmla="*/ 405120 h 2340589"/>
                  <a:gd name="connsiteX0" fmla="*/ 0 w 1241356"/>
                  <a:gd name="connsiteY0" fmla="*/ 2173885 h 2173886"/>
                  <a:gd name="connsiteX1" fmla="*/ 1241356 w 1241356"/>
                  <a:gd name="connsiteY1" fmla="*/ 0 h 2173886"/>
                  <a:gd name="connsiteX2" fmla="*/ 907172 w 1241356"/>
                  <a:gd name="connsiteY2" fmla="*/ 1768765 h 2173886"/>
                  <a:gd name="connsiteX3" fmla="*/ 0 w 1241356"/>
                  <a:gd name="connsiteY3" fmla="*/ 2173885 h 2173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1356" h="2173886">
                    <a:moveTo>
                      <a:pt x="0" y="2173885"/>
                    </a:moveTo>
                    <a:lnTo>
                      <a:pt x="1241356" y="0"/>
                    </a:lnTo>
                    <a:lnTo>
                      <a:pt x="907172" y="1768765"/>
                    </a:lnTo>
                    <a:lnTo>
                      <a:pt x="0" y="2173885"/>
                    </a:lnTo>
                    <a:close/>
                  </a:path>
                </a:pathLst>
              </a:custGeom>
              <a:noFill/>
              <a:ln w="15875">
                <a:solidFill>
                  <a:schemeClr val="accent1">
                    <a:lumMod val="20000"/>
                    <a:lumOff val="80000"/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reeform 141"/>
              <p:cNvSpPr/>
              <p:nvPr/>
            </p:nvSpPr>
            <p:spPr>
              <a:xfrm>
                <a:off x="1918576" y="1867546"/>
                <a:ext cx="761967" cy="1567273"/>
              </a:xfrm>
              <a:custGeom>
                <a:avLst/>
                <a:gdLst>
                  <a:gd name="connsiteX0" fmla="*/ 1819275 w 1933575"/>
                  <a:gd name="connsiteY0" fmla="*/ 0 h 1905000"/>
                  <a:gd name="connsiteX1" fmla="*/ 0 w 1933575"/>
                  <a:gd name="connsiteY1" fmla="*/ 1323975 h 1905000"/>
                  <a:gd name="connsiteX2" fmla="*/ 1933575 w 1933575"/>
                  <a:gd name="connsiteY2" fmla="*/ 1905000 h 1905000"/>
                  <a:gd name="connsiteX3" fmla="*/ 1819275 w 1933575"/>
                  <a:gd name="connsiteY3" fmla="*/ 0 h 1905000"/>
                  <a:gd name="connsiteX0" fmla="*/ 1876425 w 1933575"/>
                  <a:gd name="connsiteY0" fmla="*/ 0 h 1990725"/>
                  <a:gd name="connsiteX1" fmla="*/ 0 w 1933575"/>
                  <a:gd name="connsiteY1" fmla="*/ 1409700 h 1990725"/>
                  <a:gd name="connsiteX2" fmla="*/ 1933575 w 1933575"/>
                  <a:gd name="connsiteY2" fmla="*/ 1990725 h 1990725"/>
                  <a:gd name="connsiteX3" fmla="*/ 1876425 w 1933575"/>
                  <a:gd name="connsiteY3" fmla="*/ 0 h 1990725"/>
                  <a:gd name="connsiteX0" fmla="*/ 1876425 w 1914525"/>
                  <a:gd name="connsiteY0" fmla="*/ 0 h 1971675"/>
                  <a:gd name="connsiteX1" fmla="*/ 0 w 1914525"/>
                  <a:gd name="connsiteY1" fmla="*/ 1409700 h 1971675"/>
                  <a:gd name="connsiteX2" fmla="*/ 1914525 w 1914525"/>
                  <a:gd name="connsiteY2" fmla="*/ 1971675 h 1971675"/>
                  <a:gd name="connsiteX3" fmla="*/ 1876425 w 1914525"/>
                  <a:gd name="connsiteY3" fmla="*/ 0 h 1971675"/>
                  <a:gd name="connsiteX0" fmla="*/ 1905000 w 1943100"/>
                  <a:gd name="connsiteY0" fmla="*/ 0 h 1971675"/>
                  <a:gd name="connsiteX1" fmla="*/ 0 w 1943100"/>
                  <a:gd name="connsiteY1" fmla="*/ 1409700 h 1971675"/>
                  <a:gd name="connsiteX2" fmla="*/ 1943100 w 1943100"/>
                  <a:gd name="connsiteY2" fmla="*/ 1971675 h 1971675"/>
                  <a:gd name="connsiteX3" fmla="*/ 1905000 w 1943100"/>
                  <a:gd name="connsiteY3" fmla="*/ 0 h 1971675"/>
                  <a:gd name="connsiteX0" fmla="*/ 1885950 w 1943100"/>
                  <a:gd name="connsiteY0" fmla="*/ 0 h 1924050"/>
                  <a:gd name="connsiteX1" fmla="*/ 0 w 1943100"/>
                  <a:gd name="connsiteY1" fmla="*/ 1362075 h 1924050"/>
                  <a:gd name="connsiteX2" fmla="*/ 1943100 w 1943100"/>
                  <a:gd name="connsiteY2" fmla="*/ 1924050 h 1924050"/>
                  <a:gd name="connsiteX3" fmla="*/ 1885950 w 1943100"/>
                  <a:gd name="connsiteY3" fmla="*/ 0 h 1924050"/>
                  <a:gd name="connsiteX0" fmla="*/ 1857486 w 1943100"/>
                  <a:gd name="connsiteY0" fmla="*/ 0 h 1962363"/>
                  <a:gd name="connsiteX1" fmla="*/ 0 w 1943100"/>
                  <a:gd name="connsiteY1" fmla="*/ 1400388 h 1962363"/>
                  <a:gd name="connsiteX2" fmla="*/ 1943100 w 1943100"/>
                  <a:gd name="connsiteY2" fmla="*/ 1962363 h 1962363"/>
                  <a:gd name="connsiteX3" fmla="*/ 1857486 w 1943100"/>
                  <a:gd name="connsiteY3" fmla="*/ 0 h 1962363"/>
                  <a:gd name="connsiteX0" fmla="*/ 1614414 w 1700028"/>
                  <a:gd name="connsiteY0" fmla="*/ 0 h 1962363"/>
                  <a:gd name="connsiteX1" fmla="*/ 0 w 1700028"/>
                  <a:gd name="connsiteY1" fmla="*/ 1295746 h 1962363"/>
                  <a:gd name="connsiteX2" fmla="*/ 1700028 w 1700028"/>
                  <a:gd name="connsiteY2" fmla="*/ 1962363 h 1962363"/>
                  <a:gd name="connsiteX3" fmla="*/ 1614414 w 1700028"/>
                  <a:gd name="connsiteY3" fmla="*/ 0 h 1962363"/>
                  <a:gd name="connsiteX0" fmla="*/ 1539696 w 1700028"/>
                  <a:gd name="connsiteY0" fmla="*/ 0 h 1985351"/>
                  <a:gd name="connsiteX1" fmla="*/ 0 w 1700028"/>
                  <a:gd name="connsiteY1" fmla="*/ 1318734 h 1985351"/>
                  <a:gd name="connsiteX2" fmla="*/ 1700028 w 1700028"/>
                  <a:gd name="connsiteY2" fmla="*/ 1985351 h 1985351"/>
                  <a:gd name="connsiteX3" fmla="*/ 1539696 w 1700028"/>
                  <a:gd name="connsiteY3" fmla="*/ 0 h 1985351"/>
                  <a:gd name="connsiteX0" fmla="*/ 1574207 w 1700028"/>
                  <a:gd name="connsiteY0" fmla="*/ 0 h 1993011"/>
                  <a:gd name="connsiteX1" fmla="*/ 0 w 1700028"/>
                  <a:gd name="connsiteY1" fmla="*/ 1326394 h 1993011"/>
                  <a:gd name="connsiteX2" fmla="*/ 1700028 w 1700028"/>
                  <a:gd name="connsiteY2" fmla="*/ 1993011 h 1993011"/>
                  <a:gd name="connsiteX3" fmla="*/ 1574207 w 1700028"/>
                  <a:gd name="connsiteY3" fmla="*/ 0 h 1993011"/>
                  <a:gd name="connsiteX0" fmla="*/ 1574207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74207 w 1689354"/>
                  <a:gd name="connsiteY3" fmla="*/ 0 h 1993011"/>
                  <a:gd name="connsiteX0" fmla="*/ 1595555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95555 w 1689354"/>
                  <a:gd name="connsiteY3" fmla="*/ 0 h 1993011"/>
                  <a:gd name="connsiteX0" fmla="*/ 691130 w 1689354"/>
                  <a:gd name="connsiteY0" fmla="*/ 0 h 1552234"/>
                  <a:gd name="connsiteX1" fmla="*/ 0 w 1689354"/>
                  <a:gd name="connsiteY1" fmla="*/ 885617 h 1552234"/>
                  <a:gd name="connsiteX2" fmla="*/ 1689354 w 1689354"/>
                  <a:gd name="connsiteY2" fmla="*/ 1552234 h 1552234"/>
                  <a:gd name="connsiteX3" fmla="*/ 691130 w 1689354"/>
                  <a:gd name="connsiteY3" fmla="*/ 0 h 1552234"/>
                  <a:gd name="connsiteX0" fmla="*/ 691130 w 1490598"/>
                  <a:gd name="connsiteY0" fmla="*/ 0 h 1117114"/>
                  <a:gd name="connsiteX1" fmla="*/ 0 w 1490598"/>
                  <a:gd name="connsiteY1" fmla="*/ 885617 h 1117114"/>
                  <a:gd name="connsiteX2" fmla="*/ 1490598 w 1490598"/>
                  <a:gd name="connsiteY2" fmla="*/ 1117114 h 1117114"/>
                  <a:gd name="connsiteX3" fmla="*/ 691130 w 1490598"/>
                  <a:gd name="connsiteY3" fmla="*/ 0 h 1117114"/>
                  <a:gd name="connsiteX0" fmla="*/ 370964 w 1170432"/>
                  <a:gd name="connsiteY0" fmla="*/ 0 h 1718033"/>
                  <a:gd name="connsiteX1" fmla="*/ 0 w 1170432"/>
                  <a:gd name="connsiteY1" fmla="*/ 1718033 h 1718033"/>
                  <a:gd name="connsiteX2" fmla="*/ 1170432 w 1170432"/>
                  <a:gd name="connsiteY2" fmla="*/ 1117114 h 1718033"/>
                  <a:gd name="connsiteX3" fmla="*/ 370964 w 1170432"/>
                  <a:gd name="connsiteY3" fmla="*/ 0 h 1718033"/>
                  <a:gd name="connsiteX0" fmla="*/ 337713 w 1137181"/>
                  <a:gd name="connsiteY0" fmla="*/ 0 h 1696551"/>
                  <a:gd name="connsiteX1" fmla="*/ 0 w 1137181"/>
                  <a:gd name="connsiteY1" fmla="*/ 1696551 h 1696551"/>
                  <a:gd name="connsiteX2" fmla="*/ 1137181 w 1137181"/>
                  <a:gd name="connsiteY2" fmla="*/ 1117114 h 1696551"/>
                  <a:gd name="connsiteX3" fmla="*/ 337713 w 1137181"/>
                  <a:gd name="connsiteY3" fmla="*/ 0 h 1696551"/>
                  <a:gd name="connsiteX0" fmla="*/ 367639 w 1167107"/>
                  <a:gd name="connsiteY0" fmla="*/ 0 h 1696551"/>
                  <a:gd name="connsiteX1" fmla="*/ 0 w 1167107"/>
                  <a:gd name="connsiteY1" fmla="*/ 1696551 h 1696551"/>
                  <a:gd name="connsiteX2" fmla="*/ 1167107 w 1167107"/>
                  <a:gd name="connsiteY2" fmla="*/ 1117114 h 1696551"/>
                  <a:gd name="connsiteX3" fmla="*/ 367639 w 1167107"/>
                  <a:gd name="connsiteY3" fmla="*/ 0 h 1696551"/>
                  <a:gd name="connsiteX0" fmla="*/ 341038 w 1167107"/>
                  <a:gd name="connsiteY0" fmla="*/ 0 h 1746677"/>
                  <a:gd name="connsiteX1" fmla="*/ 0 w 1167107"/>
                  <a:gd name="connsiteY1" fmla="*/ 1746677 h 1746677"/>
                  <a:gd name="connsiteX2" fmla="*/ 1167107 w 1167107"/>
                  <a:gd name="connsiteY2" fmla="*/ 1167240 h 1746677"/>
                  <a:gd name="connsiteX3" fmla="*/ 341038 w 1167107"/>
                  <a:gd name="connsiteY3" fmla="*/ 0 h 1746677"/>
                  <a:gd name="connsiteX0" fmla="*/ 341038 w 1170432"/>
                  <a:gd name="connsiteY0" fmla="*/ 0 h 1746677"/>
                  <a:gd name="connsiteX1" fmla="*/ 0 w 1170432"/>
                  <a:gd name="connsiteY1" fmla="*/ 1746677 h 1746677"/>
                  <a:gd name="connsiteX2" fmla="*/ 1170432 w 1170432"/>
                  <a:gd name="connsiteY2" fmla="*/ 1145756 h 1746677"/>
                  <a:gd name="connsiteX3" fmla="*/ 341038 w 1170432"/>
                  <a:gd name="connsiteY3" fmla="*/ 0 h 1746677"/>
                  <a:gd name="connsiteX0" fmla="*/ 0 w 1692816"/>
                  <a:gd name="connsiteY0" fmla="*/ 7701 h 1153457"/>
                  <a:gd name="connsiteX1" fmla="*/ 1692816 w 1692816"/>
                  <a:gd name="connsiteY1" fmla="*/ 0 h 1153457"/>
                  <a:gd name="connsiteX2" fmla="*/ 829394 w 1692816"/>
                  <a:gd name="connsiteY2" fmla="*/ 1153457 h 1153457"/>
                  <a:gd name="connsiteX3" fmla="*/ 0 w 1692816"/>
                  <a:gd name="connsiteY3" fmla="*/ 7701 h 1153457"/>
                  <a:gd name="connsiteX0" fmla="*/ 1136079 w 1136079"/>
                  <a:gd name="connsiteY0" fmla="*/ 1640404 h 1640404"/>
                  <a:gd name="connsiteX1" fmla="*/ 863422 w 1136079"/>
                  <a:gd name="connsiteY1" fmla="*/ 0 h 1640404"/>
                  <a:gd name="connsiteX2" fmla="*/ 0 w 1136079"/>
                  <a:gd name="connsiteY2" fmla="*/ 1153457 h 1640404"/>
                  <a:gd name="connsiteX3" fmla="*/ 1136079 w 1136079"/>
                  <a:gd name="connsiteY3" fmla="*/ 1640404 h 1640404"/>
                  <a:gd name="connsiteX0" fmla="*/ 272657 w 1254660"/>
                  <a:gd name="connsiteY0" fmla="*/ 1640404 h 1933467"/>
                  <a:gd name="connsiteX1" fmla="*/ 0 w 1254660"/>
                  <a:gd name="connsiteY1" fmla="*/ 0 h 1933467"/>
                  <a:gd name="connsiteX2" fmla="*/ 1254660 w 1254660"/>
                  <a:gd name="connsiteY2" fmla="*/ 1933467 h 1933467"/>
                  <a:gd name="connsiteX3" fmla="*/ 272657 w 1254660"/>
                  <a:gd name="connsiteY3" fmla="*/ 1640404 h 1933467"/>
                  <a:gd name="connsiteX0" fmla="*/ 272657 w 1287363"/>
                  <a:gd name="connsiteY0" fmla="*/ 1640404 h 1962110"/>
                  <a:gd name="connsiteX1" fmla="*/ 0 w 1287363"/>
                  <a:gd name="connsiteY1" fmla="*/ 0 h 1962110"/>
                  <a:gd name="connsiteX2" fmla="*/ 1287363 w 1287363"/>
                  <a:gd name="connsiteY2" fmla="*/ 1962110 h 1962110"/>
                  <a:gd name="connsiteX3" fmla="*/ 272657 w 1287363"/>
                  <a:gd name="connsiteY3" fmla="*/ 1640404 h 1962110"/>
                  <a:gd name="connsiteX0" fmla="*/ 0 w 1014706"/>
                  <a:gd name="connsiteY0" fmla="*/ 0 h 2197887"/>
                  <a:gd name="connsiteX1" fmla="*/ 591866 w 1014706"/>
                  <a:gd name="connsiteY1" fmla="*/ 2197886 h 2197887"/>
                  <a:gd name="connsiteX2" fmla="*/ 1014706 w 1014706"/>
                  <a:gd name="connsiteY2" fmla="*/ 321706 h 2197887"/>
                  <a:gd name="connsiteX3" fmla="*/ 0 w 1014706"/>
                  <a:gd name="connsiteY3" fmla="*/ 0 h 2197887"/>
                  <a:gd name="connsiteX0" fmla="*/ 0 w 1014706"/>
                  <a:gd name="connsiteY0" fmla="*/ 0 h 2231955"/>
                  <a:gd name="connsiteX1" fmla="*/ 590220 w 1014706"/>
                  <a:gd name="connsiteY1" fmla="*/ 2231955 h 2231955"/>
                  <a:gd name="connsiteX2" fmla="*/ 1014706 w 1014706"/>
                  <a:gd name="connsiteY2" fmla="*/ 321706 h 2231955"/>
                  <a:gd name="connsiteX3" fmla="*/ 0 w 1014706"/>
                  <a:gd name="connsiteY3" fmla="*/ 0 h 2231955"/>
                  <a:gd name="connsiteX0" fmla="*/ 843072 w 843072"/>
                  <a:gd name="connsiteY0" fmla="*/ 3162958 h 3162958"/>
                  <a:gd name="connsiteX1" fmla="*/ 0 w 843072"/>
                  <a:gd name="connsiteY1" fmla="*/ 1910249 h 3162958"/>
                  <a:gd name="connsiteX2" fmla="*/ 424486 w 843072"/>
                  <a:gd name="connsiteY2" fmla="*/ 0 h 3162958"/>
                  <a:gd name="connsiteX3" fmla="*/ 843072 w 843072"/>
                  <a:gd name="connsiteY3" fmla="*/ 3162958 h 3162958"/>
                  <a:gd name="connsiteX0" fmla="*/ 843072 w 843072"/>
                  <a:gd name="connsiteY0" fmla="*/ 1252709 h 2780201"/>
                  <a:gd name="connsiteX1" fmla="*/ 0 w 843072"/>
                  <a:gd name="connsiteY1" fmla="*/ 0 h 2780201"/>
                  <a:gd name="connsiteX2" fmla="*/ 91602 w 843072"/>
                  <a:gd name="connsiteY2" fmla="*/ 2780201 h 2780201"/>
                  <a:gd name="connsiteX3" fmla="*/ 843072 w 843072"/>
                  <a:gd name="connsiteY3" fmla="*/ 1252709 h 2780201"/>
                  <a:gd name="connsiteX0" fmla="*/ 751470 w 751470"/>
                  <a:gd name="connsiteY0" fmla="*/ 0 h 2879182"/>
                  <a:gd name="connsiteX1" fmla="*/ 466780 w 751470"/>
                  <a:gd name="connsiteY1" fmla="*/ 2879182 h 2879182"/>
                  <a:gd name="connsiteX2" fmla="*/ 0 w 751470"/>
                  <a:gd name="connsiteY2" fmla="*/ 1527492 h 2879182"/>
                  <a:gd name="connsiteX3" fmla="*/ 751470 w 751470"/>
                  <a:gd name="connsiteY3" fmla="*/ 0 h 2879182"/>
                  <a:gd name="connsiteX0" fmla="*/ 0 w 1044079"/>
                  <a:gd name="connsiteY0" fmla="*/ 2654527 h 2654527"/>
                  <a:gd name="connsiteX1" fmla="*/ 1044079 w 1044079"/>
                  <a:gd name="connsiteY1" fmla="*/ 1351690 h 2654527"/>
                  <a:gd name="connsiteX2" fmla="*/ 577299 w 1044079"/>
                  <a:gd name="connsiteY2" fmla="*/ 0 h 2654527"/>
                  <a:gd name="connsiteX3" fmla="*/ 0 w 1044079"/>
                  <a:gd name="connsiteY3" fmla="*/ 2654527 h 2654527"/>
                  <a:gd name="connsiteX0" fmla="*/ 595784 w 1173083"/>
                  <a:gd name="connsiteY0" fmla="*/ 2654527 h 2654527"/>
                  <a:gd name="connsiteX1" fmla="*/ 0 w 1173083"/>
                  <a:gd name="connsiteY1" fmla="*/ 792805 h 2654527"/>
                  <a:gd name="connsiteX2" fmla="*/ 1173083 w 1173083"/>
                  <a:gd name="connsiteY2" fmla="*/ 0 h 2654527"/>
                  <a:gd name="connsiteX3" fmla="*/ 595784 w 1173083"/>
                  <a:gd name="connsiteY3" fmla="*/ 2654527 h 2654527"/>
                  <a:gd name="connsiteX0" fmla="*/ 370212 w 1173083"/>
                  <a:gd name="connsiteY0" fmla="*/ 0 h 2051762"/>
                  <a:gd name="connsiteX1" fmla="*/ 0 w 1173083"/>
                  <a:gd name="connsiteY1" fmla="*/ 2051762 h 2051762"/>
                  <a:gd name="connsiteX2" fmla="*/ 1173083 w 1173083"/>
                  <a:gd name="connsiteY2" fmla="*/ 1258957 h 2051762"/>
                  <a:gd name="connsiteX3" fmla="*/ 370212 w 1173083"/>
                  <a:gd name="connsiteY3" fmla="*/ 0 h 2051762"/>
                  <a:gd name="connsiteX0" fmla="*/ 0 w 802871"/>
                  <a:gd name="connsiteY0" fmla="*/ 1522550 h 2781507"/>
                  <a:gd name="connsiteX1" fmla="*/ 716569 w 802871"/>
                  <a:gd name="connsiteY1" fmla="*/ 0 h 2781507"/>
                  <a:gd name="connsiteX2" fmla="*/ 802871 w 802871"/>
                  <a:gd name="connsiteY2" fmla="*/ 2781507 h 2781507"/>
                  <a:gd name="connsiteX3" fmla="*/ 0 w 802871"/>
                  <a:gd name="connsiteY3" fmla="*/ 1522550 h 2781507"/>
                  <a:gd name="connsiteX0" fmla="*/ 433389 w 1149958"/>
                  <a:gd name="connsiteY0" fmla="*/ 2148301 h 2148301"/>
                  <a:gd name="connsiteX1" fmla="*/ 1149958 w 1149958"/>
                  <a:gd name="connsiteY1" fmla="*/ 625751 h 2148301"/>
                  <a:gd name="connsiteX2" fmla="*/ 0 w 1149958"/>
                  <a:gd name="connsiteY2" fmla="*/ 0 h 2148301"/>
                  <a:gd name="connsiteX3" fmla="*/ 433389 w 1149958"/>
                  <a:gd name="connsiteY3" fmla="*/ 2148301 h 2148301"/>
                  <a:gd name="connsiteX0" fmla="*/ 551624 w 1149958"/>
                  <a:gd name="connsiteY0" fmla="*/ 0 h 2258952"/>
                  <a:gd name="connsiteX1" fmla="*/ 1149958 w 1149958"/>
                  <a:gd name="connsiteY1" fmla="*/ 2258952 h 2258952"/>
                  <a:gd name="connsiteX2" fmla="*/ 0 w 1149958"/>
                  <a:gd name="connsiteY2" fmla="*/ 1633201 h 2258952"/>
                  <a:gd name="connsiteX3" fmla="*/ 551624 w 1149958"/>
                  <a:gd name="connsiteY3" fmla="*/ 0 h 2258952"/>
                  <a:gd name="connsiteX0" fmla="*/ 1136856 w 1136856"/>
                  <a:gd name="connsiteY0" fmla="*/ 480633 h 2113834"/>
                  <a:gd name="connsiteX1" fmla="*/ 0 w 1136856"/>
                  <a:gd name="connsiteY1" fmla="*/ 0 h 2113834"/>
                  <a:gd name="connsiteX2" fmla="*/ 585232 w 1136856"/>
                  <a:gd name="connsiteY2" fmla="*/ 2113834 h 2113834"/>
                  <a:gd name="connsiteX3" fmla="*/ 1136856 w 1136856"/>
                  <a:gd name="connsiteY3" fmla="*/ 480633 h 2113834"/>
                  <a:gd name="connsiteX0" fmla="*/ 0 w 1215343"/>
                  <a:gd name="connsiteY0" fmla="*/ 2213056 h 2213056"/>
                  <a:gd name="connsiteX1" fmla="*/ 630111 w 1215343"/>
                  <a:gd name="connsiteY1" fmla="*/ 0 h 2213056"/>
                  <a:gd name="connsiteX2" fmla="*/ 1215343 w 1215343"/>
                  <a:gd name="connsiteY2" fmla="*/ 2113834 h 2213056"/>
                  <a:gd name="connsiteX3" fmla="*/ 0 w 1215343"/>
                  <a:gd name="connsiteY3" fmla="*/ 2213056 h 2213056"/>
                  <a:gd name="connsiteX0" fmla="*/ 535332 w 1165443"/>
                  <a:gd name="connsiteY0" fmla="*/ 2213056 h 2213056"/>
                  <a:gd name="connsiteX1" fmla="*/ 1165443 w 1165443"/>
                  <a:gd name="connsiteY1" fmla="*/ 0 h 2213056"/>
                  <a:gd name="connsiteX2" fmla="*/ 0 w 1165443"/>
                  <a:gd name="connsiteY2" fmla="*/ 609463 h 2213056"/>
                  <a:gd name="connsiteX3" fmla="*/ 535332 w 1165443"/>
                  <a:gd name="connsiteY3" fmla="*/ 2213056 h 2213056"/>
                  <a:gd name="connsiteX0" fmla="*/ 1137140 w 1137140"/>
                  <a:gd name="connsiteY0" fmla="*/ 1603593 h 2396101"/>
                  <a:gd name="connsiteX1" fmla="*/ 0 w 1137140"/>
                  <a:gd name="connsiteY1" fmla="*/ 2396101 h 2396101"/>
                  <a:gd name="connsiteX2" fmla="*/ 601808 w 1137140"/>
                  <a:gd name="connsiteY2" fmla="*/ 0 h 2396101"/>
                  <a:gd name="connsiteX3" fmla="*/ 1137140 w 1137140"/>
                  <a:gd name="connsiteY3" fmla="*/ 1603593 h 2396101"/>
                  <a:gd name="connsiteX0" fmla="*/ 1108898 w 1108898"/>
                  <a:gd name="connsiteY0" fmla="*/ 1603593 h 2340589"/>
                  <a:gd name="connsiteX1" fmla="*/ 0 w 1108898"/>
                  <a:gd name="connsiteY1" fmla="*/ 2340589 h 2340589"/>
                  <a:gd name="connsiteX2" fmla="*/ 573566 w 1108898"/>
                  <a:gd name="connsiteY2" fmla="*/ 0 h 2340589"/>
                  <a:gd name="connsiteX3" fmla="*/ 1108898 w 1108898"/>
                  <a:gd name="connsiteY3" fmla="*/ 1603593 h 2340589"/>
                  <a:gd name="connsiteX0" fmla="*/ 0 w 907172"/>
                  <a:gd name="connsiteY0" fmla="*/ 405120 h 2340589"/>
                  <a:gd name="connsiteX1" fmla="*/ 333606 w 907172"/>
                  <a:gd name="connsiteY1" fmla="*/ 2340589 h 2340589"/>
                  <a:gd name="connsiteX2" fmla="*/ 907172 w 907172"/>
                  <a:gd name="connsiteY2" fmla="*/ 0 h 2340589"/>
                  <a:gd name="connsiteX3" fmla="*/ 0 w 907172"/>
                  <a:gd name="connsiteY3" fmla="*/ 405120 h 2340589"/>
                  <a:gd name="connsiteX0" fmla="*/ 428361 w 761967"/>
                  <a:gd name="connsiteY0" fmla="*/ 0 h 3375317"/>
                  <a:gd name="connsiteX1" fmla="*/ 761967 w 761967"/>
                  <a:gd name="connsiteY1" fmla="*/ 1935469 h 3375317"/>
                  <a:gd name="connsiteX2" fmla="*/ 0 w 761967"/>
                  <a:gd name="connsiteY2" fmla="*/ 3375318 h 3375317"/>
                  <a:gd name="connsiteX3" fmla="*/ 428361 w 761967"/>
                  <a:gd name="connsiteY3" fmla="*/ 0 h 337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1967" h="3375317">
                    <a:moveTo>
                      <a:pt x="428361" y="0"/>
                    </a:moveTo>
                    <a:lnTo>
                      <a:pt x="761967" y="1935469"/>
                    </a:lnTo>
                    <a:lnTo>
                      <a:pt x="0" y="3375318"/>
                    </a:lnTo>
                    <a:lnTo>
                      <a:pt x="428361" y="0"/>
                    </a:lnTo>
                    <a:close/>
                  </a:path>
                </a:pathLst>
              </a:custGeom>
              <a:noFill/>
              <a:ln w="15875">
                <a:solidFill>
                  <a:schemeClr val="accent1">
                    <a:lumMod val="20000"/>
                    <a:lumOff val="8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 142"/>
              <p:cNvSpPr/>
              <p:nvPr/>
            </p:nvSpPr>
            <p:spPr>
              <a:xfrm>
                <a:off x="1921873" y="2764252"/>
                <a:ext cx="790796" cy="1348886"/>
              </a:xfrm>
              <a:custGeom>
                <a:avLst/>
                <a:gdLst>
                  <a:gd name="connsiteX0" fmla="*/ 1819275 w 1933575"/>
                  <a:gd name="connsiteY0" fmla="*/ 0 h 1905000"/>
                  <a:gd name="connsiteX1" fmla="*/ 0 w 1933575"/>
                  <a:gd name="connsiteY1" fmla="*/ 1323975 h 1905000"/>
                  <a:gd name="connsiteX2" fmla="*/ 1933575 w 1933575"/>
                  <a:gd name="connsiteY2" fmla="*/ 1905000 h 1905000"/>
                  <a:gd name="connsiteX3" fmla="*/ 1819275 w 1933575"/>
                  <a:gd name="connsiteY3" fmla="*/ 0 h 1905000"/>
                  <a:gd name="connsiteX0" fmla="*/ 1876425 w 1933575"/>
                  <a:gd name="connsiteY0" fmla="*/ 0 h 1990725"/>
                  <a:gd name="connsiteX1" fmla="*/ 0 w 1933575"/>
                  <a:gd name="connsiteY1" fmla="*/ 1409700 h 1990725"/>
                  <a:gd name="connsiteX2" fmla="*/ 1933575 w 1933575"/>
                  <a:gd name="connsiteY2" fmla="*/ 1990725 h 1990725"/>
                  <a:gd name="connsiteX3" fmla="*/ 1876425 w 1933575"/>
                  <a:gd name="connsiteY3" fmla="*/ 0 h 1990725"/>
                  <a:gd name="connsiteX0" fmla="*/ 1876425 w 1914525"/>
                  <a:gd name="connsiteY0" fmla="*/ 0 h 1971675"/>
                  <a:gd name="connsiteX1" fmla="*/ 0 w 1914525"/>
                  <a:gd name="connsiteY1" fmla="*/ 1409700 h 1971675"/>
                  <a:gd name="connsiteX2" fmla="*/ 1914525 w 1914525"/>
                  <a:gd name="connsiteY2" fmla="*/ 1971675 h 1971675"/>
                  <a:gd name="connsiteX3" fmla="*/ 1876425 w 1914525"/>
                  <a:gd name="connsiteY3" fmla="*/ 0 h 1971675"/>
                  <a:gd name="connsiteX0" fmla="*/ 1905000 w 1943100"/>
                  <a:gd name="connsiteY0" fmla="*/ 0 h 1971675"/>
                  <a:gd name="connsiteX1" fmla="*/ 0 w 1943100"/>
                  <a:gd name="connsiteY1" fmla="*/ 1409700 h 1971675"/>
                  <a:gd name="connsiteX2" fmla="*/ 1943100 w 1943100"/>
                  <a:gd name="connsiteY2" fmla="*/ 1971675 h 1971675"/>
                  <a:gd name="connsiteX3" fmla="*/ 1905000 w 1943100"/>
                  <a:gd name="connsiteY3" fmla="*/ 0 h 1971675"/>
                  <a:gd name="connsiteX0" fmla="*/ 1885950 w 1943100"/>
                  <a:gd name="connsiteY0" fmla="*/ 0 h 1924050"/>
                  <a:gd name="connsiteX1" fmla="*/ 0 w 1943100"/>
                  <a:gd name="connsiteY1" fmla="*/ 1362075 h 1924050"/>
                  <a:gd name="connsiteX2" fmla="*/ 1943100 w 1943100"/>
                  <a:gd name="connsiteY2" fmla="*/ 1924050 h 1924050"/>
                  <a:gd name="connsiteX3" fmla="*/ 1885950 w 1943100"/>
                  <a:gd name="connsiteY3" fmla="*/ 0 h 1924050"/>
                  <a:gd name="connsiteX0" fmla="*/ 1857486 w 1943100"/>
                  <a:gd name="connsiteY0" fmla="*/ 0 h 1962363"/>
                  <a:gd name="connsiteX1" fmla="*/ 0 w 1943100"/>
                  <a:gd name="connsiteY1" fmla="*/ 1400388 h 1962363"/>
                  <a:gd name="connsiteX2" fmla="*/ 1943100 w 1943100"/>
                  <a:gd name="connsiteY2" fmla="*/ 1962363 h 1962363"/>
                  <a:gd name="connsiteX3" fmla="*/ 1857486 w 1943100"/>
                  <a:gd name="connsiteY3" fmla="*/ 0 h 1962363"/>
                  <a:gd name="connsiteX0" fmla="*/ 1614414 w 1700028"/>
                  <a:gd name="connsiteY0" fmla="*/ 0 h 1962363"/>
                  <a:gd name="connsiteX1" fmla="*/ 0 w 1700028"/>
                  <a:gd name="connsiteY1" fmla="*/ 1295746 h 1962363"/>
                  <a:gd name="connsiteX2" fmla="*/ 1700028 w 1700028"/>
                  <a:gd name="connsiteY2" fmla="*/ 1962363 h 1962363"/>
                  <a:gd name="connsiteX3" fmla="*/ 1614414 w 1700028"/>
                  <a:gd name="connsiteY3" fmla="*/ 0 h 1962363"/>
                  <a:gd name="connsiteX0" fmla="*/ 1539696 w 1700028"/>
                  <a:gd name="connsiteY0" fmla="*/ 0 h 1985351"/>
                  <a:gd name="connsiteX1" fmla="*/ 0 w 1700028"/>
                  <a:gd name="connsiteY1" fmla="*/ 1318734 h 1985351"/>
                  <a:gd name="connsiteX2" fmla="*/ 1700028 w 1700028"/>
                  <a:gd name="connsiteY2" fmla="*/ 1985351 h 1985351"/>
                  <a:gd name="connsiteX3" fmla="*/ 1539696 w 1700028"/>
                  <a:gd name="connsiteY3" fmla="*/ 0 h 1985351"/>
                  <a:gd name="connsiteX0" fmla="*/ 1574207 w 1700028"/>
                  <a:gd name="connsiteY0" fmla="*/ 0 h 1993011"/>
                  <a:gd name="connsiteX1" fmla="*/ 0 w 1700028"/>
                  <a:gd name="connsiteY1" fmla="*/ 1326394 h 1993011"/>
                  <a:gd name="connsiteX2" fmla="*/ 1700028 w 1700028"/>
                  <a:gd name="connsiteY2" fmla="*/ 1993011 h 1993011"/>
                  <a:gd name="connsiteX3" fmla="*/ 1574207 w 1700028"/>
                  <a:gd name="connsiteY3" fmla="*/ 0 h 1993011"/>
                  <a:gd name="connsiteX0" fmla="*/ 1574207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74207 w 1689354"/>
                  <a:gd name="connsiteY3" fmla="*/ 0 h 1993011"/>
                  <a:gd name="connsiteX0" fmla="*/ 1595555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95555 w 1689354"/>
                  <a:gd name="connsiteY3" fmla="*/ 0 h 1993011"/>
                  <a:gd name="connsiteX0" fmla="*/ 691130 w 1689354"/>
                  <a:gd name="connsiteY0" fmla="*/ 0 h 1552234"/>
                  <a:gd name="connsiteX1" fmla="*/ 0 w 1689354"/>
                  <a:gd name="connsiteY1" fmla="*/ 885617 h 1552234"/>
                  <a:gd name="connsiteX2" fmla="*/ 1689354 w 1689354"/>
                  <a:gd name="connsiteY2" fmla="*/ 1552234 h 1552234"/>
                  <a:gd name="connsiteX3" fmla="*/ 691130 w 1689354"/>
                  <a:gd name="connsiteY3" fmla="*/ 0 h 1552234"/>
                  <a:gd name="connsiteX0" fmla="*/ 691130 w 1490598"/>
                  <a:gd name="connsiteY0" fmla="*/ 0 h 1117114"/>
                  <a:gd name="connsiteX1" fmla="*/ 0 w 1490598"/>
                  <a:gd name="connsiteY1" fmla="*/ 885617 h 1117114"/>
                  <a:gd name="connsiteX2" fmla="*/ 1490598 w 1490598"/>
                  <a:gd name="connsiteY2" fmla="*/ 1117114 h 1117114"/>
                  <a:gd name="connsiteX3" fmla="*/ 691130 w 1490598"/>
                  <a:gd name="connsiteY3" fmla="*/ 0 h 1117114"/>
                  <a:gd name="connsiteX0" fmla="*/ 370964 w 1170432"/>
                  <a:gd name="connsiteY0" fmla="*/ 0 h 1718033"/>
                  <a:gd name="connsiteX1" fmla="*/ 0 w 1170432"/>
                  <a:gd name="connsiteY1" fmla="*/ 1718033 h 1718033"/>
                  <a:gd name="connsiteX2" fmla="*/ 1170432 w 1170432"/>
                  <a:gd name="connsiteY2" fmla="*/ 1117114 h 1718033"/>
                  <a:gd name="connsiteX3" fmla="*/ 370964 w 1170432"/>
                  <a:gd name="connsiteY3" fmla="*/ 0 h 1718033"/>
                  <a:gd name="connsiteX0" fmla="*/ 337713 w 1137181"/>
                  <a:gd name="connsiteY0" fmla="*/ 0 h 1696551"/>
                  <a:gd name="connsiteX1" fmla="*/ 0 w 1137181"/>
                  <a:gd name="connsiteY1" fmla="*/ 1696551 h 1696551"/>
                  <a:gd name="connsiteX2" fmla="*/ 1137181 w 1137181"/>
                  <a:gd name="connsiteY2" fmla="*/ 1117114 h 1696551"/>
                  <a:gd name="connsiteX3" fmla="*/ 337713 w 1137181"/>
                  <a:gd name="connsiteY3" fmla="*/ 0 h 1696551"/>
                  <a:gd name="connsiteX0" fmla="*/ 367639 w 1167107"/>
                  <a:gd name="connsiteY0" fmla="*/ 0 h 1696551"/>
                  <a:gd name="connsiteX1" fmla="*/ 0 w 1167107"/>
                  <a:gd name="connsiteY1" fmla="*/ 1696551 h 1696551"/>
                  <a:gd name="connsiteX2" fmla="*/ 1167107 w 1167107"/>
                  <a:gd name="connsiteY2" fmla="*/ 1117114 h 1696551"/>
                  <a:gd name="connsiteX3" fmla="*/ 367639 w 1167107"/>
                  <a:gd name="connsiteY3" fmla="*/ 0 h 1696551"/>
                  <a:gd name="connsiteX0" fmla="*/ 341038 w 1167107"/>
                  <a:gd name="connsiteY0" fmla="*/ 0 h 1746677"/>
                  <a:gd name="connsiteX1" fmla="*/ 0 w 1167107"/>
                  <a:gd name="connsiteY1" fmla="*/ 1746677 h 1746677"/>
                  <a:gd name="connsiteX2" fmla="*/ 1167107 w 1167107"/>
                  <a:gd name="connsiteY2" fmla="*/ 1167240 h 1746677"/>
                  <a:gd name="connsiteX3" fmla="*/ 341038 w 1167107"/>
                  <a:gd name="connsiteY3" fmla="*/ 0 h 1746677"/>
                  <a:gd name="connsiteX0" fmla="*/ 341038 w 1170432"/>
                  <a:gd name="connsiteY0" fmla="*/ 0 h 1746677"/>
                  <a:gd name="connsiteX1" fmla="*/ 0 w 1170432"/>
                  <a:gd name="connsiteY1" fmla="*/ 1746677 h 1746677"/>
                  <a:gd name="connsiteX2" fmla="*/ 1170432 w 1170432"/>
                  <a:gd name="connsiteY2" fmla="*/ 1145756 h 1746677"/>
                  <a:gd name="connsiteX3" fmla="*/ 341038 w 1170432"/>
                  <a:gd name="connsiteY3" fmla="*/ 0 h 1746677"/>
                  <a:gd name="connsiteX0" fmla="*/ 0 w 1692816"/>
                  <a:gd name="connsiteY0" fmla="*/ 7701 h 1153457"/>
                  <a:gd name="connsiteX1" fmla="*/ 1692816 w 1692816"/>
                  <a:gd name="connsiteY1" fmla="*/ 0 h 1153457"/>
                  <a:gd name="connsiteX2" fmla="*/ 829394 w 1692816"/>
                  <a:gd name="connsiteY2" fmla="*/ 1153457 h 1153457"/>
                  <a:gd name="connsiteX3" fmla="*/ 0 w 1692816"/>
                  <a:gd name="connsiteY3" fmla="*/ 7701 h 1153457"/>
                  <a:gd name="connsiteX0" fmla="*/ 1136079 w 1136079"/>
                  <a:gd name="connsiteY0" fmla="*/ 1640404 h 1640404"/>
                  <a:gd name="connsiteX1" fmla="*/ 863422 w 1136079"/>
                  <a:gd name="connsiteY1" fmla="*/ 0 h 1640404"/>
                  <a:gd name="connsiteX2" fmla="*/ 0 w 1136079"/>
                  <a:gd name="connsiteY2" fmla="*/ 1153457 h 1640404"/>
                  <a:gd name="connsiteX3" fmla="*/ 1136079 w 1136079"/>
                  <a:gd name="connsiteY3" fmla="*/ 1640404 h 1640404"/>
                  <a:gd name="connsiteX0" fmla="*/ 272657 w 1254660"/>
                  <a:gd name="connsiteY0" fmla="*/ 1640404 h 1933467"/>
                  <a:gd name="connsiteX1" fmla="*/ 0 w 1254660"/>
                  <a:gd name="connsiteY1" fmla="*/ 0 h 1933467"/>
                  <a:gd name="connsiteX2" fmla="*/ 1254660 w 1254660"/>
                  <a:gd name="connsiteY2" fmla="*/ 1933467 h 1933467"/>
                  <a:gd name="connsiteX3" fmla="*/ 272657 w 1254660"/>
                  <a:gd name="connsiteY3" fmla="*/ 1640404 h 1933467"/>
                  <a:gd name="connsiteX0" fmla="*/ 272657 w 1287363"/>
                  <a:gd name="connsiteY0" fmla="*/ 1640404 h 1962110"/>
                  <a:gd name="connsiteX1" fmla="*/ 0 w 1287363"/>
                  <a:gd name="connsiteY1" fmla="*/ 0 h 1962110"/>
                  <a:gd name="connsiteX2" fmla="*/ 1287363 w 1287363"/>
                  <a:gd name="connsiteY2" fmla="*/ 1962110 h 1962110"/>
                  <a:gd name="connsiteX3" fmla="*/ 272657 w 1287363"/>
                  <a:gd name="connsiteY3" fmla="*/ 1640404 h 1962110"/>
                  <a:gd name="connsiteX0" fmla="*/ 0 w 1014706"/>
                  <a:gd name="connsiteY0" fmla="*/ 0 h 2197887"/>
                  <a:gd name="connsiteX1" fmla="*/ 591866 w 1014706"/>
                  <a:gd name="connsiteY1" fmla="*/ 2197886 h 2197887"/>
                  <a:gd name="connsiteX2" fmla="*/ 1014706 w 1014706"/>
                  <a:gd name="connsiteY2" fmla="*/ 321706 h 2197887"/>
                  <a:gd name="connsiteX3" fmla="*/ 0 w 1014706"/>
                  <a:gd name="connsiteY3" fmla="*/ 0 h 2197887"/>
                  <a:gd name="connsiteX0" fmla="*/ 0 w 1014706"/>
                  <a:gd name="connsiteY0" fmla="*/ 0 h 2231955"/>
                  <a:gd name="connsiteX1" fmla="*/ 590220 w 1014706"/>
                  <a:gd name="connsiteY1" fmla="*/ 2231955 h 2231955"/>
                  <a:gd name="connsiteX2" fmla="*/ 1014706 w 1014706"/>
                  <a:gd name="connsiteY2" fmla="*/ 321706 h 2231955"/>
                  <a:gd name="connsiteX3" fmla="*/ 0 w 1014706"/>
                  <a:gd name="connsiteY3" fmla="*/ 0 h 2231955"/>
                  <a:gd name="connsiteX0" fmla="*/ 843072 w 843072"/>
                  <a:gd name="connsiteY0" fmla="*/ 3162958 h 3162958"/>
                  <a:gd name="connsiteX1" fmla="*/ 0 w 843072"/>
                  <a:gd name="connsiteY1" fmla="*/ 1910249 h 3162958"/>
                  <a:gd name="connsiteX2" fmla="*/ 424486 w 843072"/>
                  <a:gd name="connsiteY2" fmla="*/ 0 h 3162958"/>
                  <a:gd name="connsiteX3" fmla="*/ 843072 w 843072"/>
                  <a:gd name="connsiteY3" fmla="*/ 3162958 h 3162958"/>
                  <a:gd name="connsiteX0" fmla="*/ 843072 w 843072"/>
                  <a:gd name="connsiteY0" fmla="*/ 1252709 h 2780201"/>
                  <a:gd name="connsiteX1" fmla="*/ 0 w 843072"/>
                  <a:gd name="connsiteY1" fmla="*/ 0 h 2780201"/>
                  <a:gd name="connsiteX2" fmla="*/ 91602 w 843072"/>
                  <a:gd name="connsiteY2" fmla="*/ 2780201 h 2780201"/>
                  <a:gd name="connsiteX3" fmla="*/ 843072 w 843072"/>
                  <a:gd name="connsiteY3" fmla="*/ 1252709 h 2780201"/>
                  <a:gd name="connsiteX0" fmla="*/ 751470 w 751470"/>
                  <a:gd name="connsiteY0" fmla="*/ 0 h 2879182"/>
                  <a:gd name="connsiteX1" fmla="*/ 466780 w 751470"/>
                  <a:gd name="connsiteY1" fmla="*/ 2879182 h 2879182"/>
                  <a:gd name="connsiteX2" fmla="*/ 0 w 751470"/>
                  <a:gd name="connsiteY2" fmla="*/ 1527492 h 2879182"/>
                  <a:gd name="connsiteX3" fmla="*/ 751470 w 751470"/>
                  <a:gd name="connsiteY3" fmla="*/ 0 h 2879182"/>
                  <a:gd name="connsiteX0" fmla="*/ 0 w 1044079"/>
                  <a:gd name="connsiteY0" fmla="*/ 2654527 h 2654527"/>
                  <a:gd name="connsiteX1" fmla="*/ 1044079 w 1044079"/>
                  <a:gd name="connsiteY1" fmla="*/ 1351690 h 2654527"/>
                  <a:gd name="connsiteX2" fmla="*/ 577299 w 1044079"/>
                  <a:gd name="connsiteY2" fmla="*/ 0 h 2654527"/>
                  <a:gd name="connsiteX3" fmla="*/ 0 w 1044079"/>
                  <a:gd name="connsiteY3" fmla="*/ 2654527 h 2654527"/>
                  <a:gd name="connsiteX0" fmla="*/ 595784 w 1173083"/>
                  <a:gd name="connsiteY0" fmla="*/ 2654527 h 2654527"/>
                  <a:gd name="connsiteX1" fmla="*/ 0 w 1173083"/>
                  <a:gd name="connsiteY1" fmla="*/ 792805 h 2654527"/>
                  <a:gd name="connsiteX2" fmla="*/ 1173083 w 1173083"/>
                  <a:gd name="connsiteY2" fmla="*/ 0 h 2654527"/>
                  <a:gd name="connsiteX3" fmla="*/ 595784 w 1173083"/>
                  <a:gd name="connsiteY3" fmla="*/ 2654527 h 2654527"/>
                  <a:gd name="connsiteX0" fmla="*/ 370212 w 1173083"/>
                  <a:gd name="connsiteY0" fmla="*/ 0 h 2051762"/>
                  <a:gd name="connsiteX1" fmla="*/ 0 w 1173083"/>
                  <a:gd name="connsiteY1" fmla="*/ 2051762 h 2051762"/>
                  <a:gd name="connsiteX2" fmla="*/ 1173083 w 1173083"/>
                  <a:gd name="connsiteY2" fmla="*/ 1258957 h 2051762"/>
                  <a:gd name="connsiteX3" fmla="*/ 370212 w 1173083"/>
                  <a:gd name="connsiteY3" fmla="*/ 0 h 2051762"/>
                  <a:gd name="connsiteX0" fmla="*/ 0 w 802871"/>
                  <a:gd name="connsiteY0" fmla="*/ 1522550 h 2781507"/>
                  <a:gd name="connsiteX1" fmla="*/ 716569 w 802871"/>
                  <a:gd name="connsiteY1" fmla="*/ 0 h 2781507"/>
                  <a:gd name="connsiteX2" fmla="*/ 802871 w 802871"/>
                  <a:gd name="connsiteY2" fmla="*/ 2781507 h 2781507"/>
                  <a:gd name="connsiteX3" fmla="*/ 0 w 802871"/>
                  <a:gd name="connsiteY3" fmla="*/ 1522550 h 2781507"/>
                  <a:gd name="connsiteX0" fmla="*/ 433389 w 1149958"/>
                  <a:gd name="connsiteY0" fmla="*/ 2148301 h 2148301"/>
                  <a:gd name="connsiteX1" fmla="*/ 1149958 w 1149958"/>
                  <a:gd name="connsiteY1" fmla="*/ 625751 h 2148301"/>
                  <a:gd name="connsiteX2" fmla="*/ 0 w 1149958"/>
                  <a:gd name="connsiteY2" fmla="*/ 0 h 2148301"/>
                  <a:gd name="connsiteX3" fmla="*/ 433389 w 1149958"/>
                  <a:gd name="connsiteY3" fmla="*/ 2148301 h 2148301"/>
                  <a:gd name="connsiteX0" fmla="*/ 551624 w 1149958"/>
                  <a:gd name="connsiteY0" fmla="*/ 0 h 2258952"/>
                  <a:gd name="connsiteX1" fmla="*/ 1149958 w 1149958"/>
                  <a:gd name="connsiteY1" fmla="*/ 2258952 h 2258952"/>
                  <a:gd name="connsiteX2" fmla="*/ 0 w 1149958"/>
                  <a:gd name="connsiteY2" fmla="*/ 1633201 h 2258952"/>
                  <a:gd name="connsiteX3" fmla="*/ 551624 w 1149958"/>
                  <a:gd name="connsiteY3" fmla="*/ 0 h 2258952"/>
                  <a:gd name="connsiteX0" fmla="*/ 1136856 w 1136856"/>
                  <a:gd name="connsiteY0" fmla="*/ 480633 h 2113834"/>
                  <a:gd name="connsiteX1" fmla="*/ 0 w 1136856"/>
                  <a:gd name="connsiteY1" fmla="*/ 0 h 2113834"/>
                  <a:gd name="connsiteX2" fmla="*/ 585232 w 1136856"/>
                  <a:gd name="connsiteY2" fmla="*/ 2113834 h 2113834"/>
                  <a:gd name="connsiteX3" fmla="*/ 1136856 w 1136856"/>
                  <a:gd name="connsiteY3" fmla="*/ 480633 h 2113834"/>
                  <a:gd name="connsiteX0" fmla="*/ 0 w 1215343"/>
                  <a:gd name="connsiteY0" fmla="*/ 2213056 h 2213056"/>
                  <a:gd name="connsiteX1" fmla="*/ 630111 w 1215343"/>
                  <a:gd name="connsiteY1" fmla="*/ 0 h 2213056"/>
                  <a:gd name="connsiteX2" fmla="*/ 1215343 w 1215343"/>
                  <a:gd name="connsiteY2" fmla="*/ 2113834 h 2213056"/>
                  <a:gd name="connsiteX3" fmla="*/ 0 w 1215343"/>
                  <a:gd name="connsiteY3" fmla="*/ 2213056 h 2213056"/>
                  <a:gd name="connsiteX0" fmla="*/ 535332 w 1165443"/>
                  <a:gd name="connsiteY0" fmla="*/ 2213056 h 2213056"/>
                  <a:gd name="connsiteX1" fmla="*/ 1165443 w 1165443"/>
                  <a:gd name="connsiteY1" fmla="*/ 0 h 2213056"/>
                  <a:gd name="connsiteX2" fmla="*/ 0 w 1165443"/>
                  <a:gd name="connsiteY2" fmla="*/ 609463 h 2213056"/>
                  <a:gd name="connsiteX3" fmla="*/ 535332 w 1165443"/>
                  <a:gd name="connsiteY3" fmla="*/ 2213056 h 2213056"/>
                  <a:gd name="connsiteX0" fmla="*/ 1137140 w 1137140"/>
                  <a:gd name="connsiteY0" fmla="*/ 1603593 h 2396101"/>
                  <a:gd name="connsiteX1" fmla="*/ 0 w 1137140"/>
                  <a:gd name="connsiteY1" fmla="*/ 2396101 h 2396101"/>
                  <a:gd name="connsiteX2" fmla="*/ 601808 w 1137140"/>
                  <a:gd name="connsiteY2" fmla="*/ 0 h 2396101"/>
                  <a:gd name="connsiteX3" fmla="*/ 1137140 w 1137140"/>
                  <a:gd name="connsiteY3" fmla="*/ 1603593 h 2396101"/>
                  <a:gd name="connsiteX0" fmla="*/ 1108898 w 1108898"/>
                  <a:gd name="connsiteY0" fmla="*/ 1603593 h 2340589"/>
                  <a:gd name="connsiteX1" fmla="*/ 0 w 1108898"/>
                  <a:gd name="connsiteY1" fmla="*/ 2340589 h 2340589"/>
                  <a:gd name="connsiteX2" fmla="*/ 573566 w 1108898"/>
                  <a:gd name="connsiteY2" fmla="*/ 0 h 2340589"/>
                  <a:gd name="connsiteX3" fmla="*/ 1108898 w 1108898"/>
                  <a:gd name="connsiteY3" fmla="*/ 1603593 h 2340589"/>
                  <a:gd name="connsiteX0" fmla="*/ 0 w 907172"/>
                  <a:gd name="connsiteY0" fmla="*/ 405120 h 2340589"/>
                  <a:gd name="connsiteX1" fmla="*/ 333606 w 907172"/>
                  <a:gd name="connsiteY1" fmla="*/ 2340589 h 2340589"/>
                  <a:gd name="connsiteX2" fmla="*/ 907172 w 907172"/>
                  <a:gd name="connsiteY2" fmla="*/ 0 h 2340589"/>
                  <a:gd name="connsiteX3" fmla="*/ 0 w 907172"/>
                  <a:gd name="connsiteY3" fmla="*/ 405120 h 2340589"/>
                  <a:gd name="connsiteX0" fmla="*/ 428361 w 761967"/>
                  <a:gd name="connsiteY0" fmla="*/ 0 h 3375317"/>
                  <a:gd name="connsiteX1" fmla="*/ 761967 w 761967"/>
                  <a:gd name="connsiteY1" fmla="*/ 1935469 h 3375317"/>
                  <a:gd name="connsiteX2" fmla="*/ 0 w 761967"/>
                  <a:gd name="connsiteY2" fmla="*/ 3375318 h 3375317"/>
                  <a:gd name="connsiteX3" fmla="*/ 428361 w 761967"/>
                  <a:gd name="connsiteY3" fmla="*/ 0 h 3375317"/>
                  <a:gd name="connsiteX0" fmla="*/ 790796 w 790796"/>
                  <a:gd name="connsiteY0" fmla="*/ 2904994 h 2904993"/>
                  <a:gd name="connsiteX1" fmla="*/ 761967 w 790796"/>
                  <a:gd name="connsiteY1" fmla="*/ 1 h 2904993"/>
                  <a:gd name="connsiteX2" fmla="*/ 0 w 790796"/>
                  <a:gd name="connsiteY2" fmla="*/ 1439850 h 2904993"/>
                  <a:gd name="connsiteX3" fmla="*/ 790796 w 790796"/>
                  <a:gd name="connsiteY3" fmla="*/ 2904994 h 290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0796" h="2904993">
                    <a:moveTo>
                      <a:pt x="790796" y="2904994"/>
                    </a:moveTo>
                    <a:lnTo>
                      <a:pt x="761967" y="1"/>
                    </a:lnTo>
                    <a:lnTo>
                      <a:pt x="0" y="1439850"/>
                    </a:lnTo>
                    <a:lnTo>
                      <a:pt x="790796" y="2904994"/>
                    </a:lnTo>
                    <a:close/>
                  </a:path>
                </a:pathLst>
              </a:custGeom>
              <a:noFill/>
              <a:ln w="15875">
                <a:solidFill>
                  <a:schemeClr val="accent1">
                    <a:lumMod val="20000"/>
                    <a:lumOff val="8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 143"/>
              <p:cNvSpPr/>
              <p:nvPr/>
            </p:nvSpPr>
            <p:spPr>
              <a:xfrm>
                <a:off x="2685506" y="2415365"/>
                <a:ext cx="1110089" cy="991228"/>
              </a:xfrm>
              <a:custGeom>
                <a:avLst/>
                <a:gdLst>
                  <a:gd name="connsiteX0" fmla="*/ 1819275 w 1933575"/>
                  <a:gd name="connsiteY0" fmla="*/ 0 h 1905000"/>
                  <a:gd name="connsiteX1" fmla="*/ 0 w 1933575"/>
                  <a:gd name="connsiteY1" fmla="*/ 1323975 h 1905000"/>
                  <a:gd name="connsiteX2" fmla="*/ 1933575 w 1933575"/>
                  <a:gd name="connsiteY2" fmla="*/ 1905000 h 1905000"/>
                  <a:gd name="connsiteX3" fmla="*/ 1819275 w 1933575"/>
                  <a:gd name="connsiteY3" fmla="*/ 0 h 1905000"/>
                  <a:gd name="connsiteX0" fmla="*/ 1876425 w 1933575"/>
                  <a:gd name="connsiteY0" fmla="*/ 0 h 1990725"/>
                  <a:gd name="connsiteX1" fmla="*/ 0 w 1933575"/>
                  <a:gd name="connsiteY1" fmla="*/ 1409700 h 1990725"/>
                  <a:gd name="connsiteX2" fmla="*/ 1933575 w 1933575"/>
                  <a:gd name="connsiteY2" fmla="*/ 1990725 h 1990725"/>
                  <a:gd name="connsiteX3" fmla="*/ 1876425 w 1933575"/>
                  <a:gd name="connsiteY3" fmla="*/ 0 h 1990725"/>
                  <a:gd name="connsiteX0" fmla="*/ 1876425 w 1914525"/>
                  <a:gd name="connsiteY0" fmla="*/ 0 h 1971675"/>
                  <a:gd name="connsiteX1" fmla="*/ 0 w 1914525"/>
                  <a:gd name="connsiteY1" fmla="*/ 1409700 h 1971675"/>
                  <a:gd name="connsiteX2" fmla="*/ 1914525 w 1914525"/>
                  <a:gd name="connsiteY2" fmla="*/ 1971675 h 1971675"/>
                  <a:gd name="connsiteX3" fmla="*/ 1876425 w 1914525"/>
                  <a:gd name="connsiteY3" fmla="*/ 0 h 1971675"/>
                  <a:gd name="connsiteX0" fmla="*/ 1905000 w 1943100"/>
                  <a:gd name="connsiteY0" fmla="*/ 0 h 1971675"/>
                  <a:gd name="connsiteX1" fmla="*/ 0 w 1943100"/>
                  <a:gd name="connsiteY1" fmla="*/ 1409700 h 1971675"/>
                  <a:gd name="connsiteX2" fmla="*/ 1943100 w 1943100"/>
                  <a:gd name="connsiteY2" fmla="*/ 1971675 h 1971675"/>
                  <a:gd name="connsiteX3" fmla="*/ 1905000 w 1943100"/>
                  <a:gd name="connsiteY3" fmla="*/ 0 h 1971675"/>
                  <a:gd name="connsiteX0" fmla="*/ 1885950 w 1943100"/>
                  <a:gd name="connsiteY0" fmla="*/ 0 h 1924050"/>
                  <a:gd name="connsiteX1" fmla="*/ 0 w 1943100"/>
                  <a:gd name="connsiteY1" fmla="*/ 1362075 h 1924050"/>
                  <a:gd name="connsiteX2" fmla="*/ 1943100 w 1943100"/>
                  <a:gd name="connsiteY2" fmla="*/ 1924050 h 1924050"/>
                  <a:gd name="connsiteX3" fmla="*/ 1885950 w 1943100"/>
                  <a:gd name="connsiteY3" fmla="*/ 0 h 1924050"/>
                  <a:gd name="connsiteX0" fmla="*/ 1857486 w 1943100"/>
                  <a:gd name="connsiteY0" fmla="*/ 0 h 1962363"/>
                  <a:gd name="connsiteX1" fmla="*/ 0 w 1943100"/>
                  <a:gd name="connsiteY1" fmla="*/ 1400388 h 1962363"/>
                  <a:gd name="connsiteX2" fmla="*/ 1943100 w 1943100"/>
                  <a:gd name="connsiteY2" fmla="*/ 1962363 h 1962363"/>
                  <a:gd name="connsiteX3" fmla="*/ 1857486 w 1943100"/>
                  <a:gd name="connsiteY3" fmla="*/ 0 h 1962363"/>
                  <a:gd name="connsiteX0" fmla="*/ 1614414 w 1700028"/>
                  <a:gd name="connsiteY0" fmla="*/ 0 h 1962363"/>
                  <a:gd name="connsiteX1" fmla="*/ 0 w 1700028"/>
                  <a:gd name="connsiteY1" fmla="*/ 1295746 h 1962363"/>
                  <a:gd name="connsiteX2" fmla="*/ 1700028 w 1700028"/>
                  <a:gd name="connsiteY2" fmla="*/ 1962363 h 1962363"/>
                  <a:gd name="connsiteX3" fmla="*/ 1614414 w 1700028"/>
                  <a:gd name="connsiteY3" fmla="*/ 0 h 1962363"/>
                  <a:gd name="connsiteX0" fmla="*/ 1539696 w 1700028"/>
                  <a:gd name="connsiteY0" fmla="*/ 0 h 1985351"/>
                  <a:gd name="connsiteX1" fmla="*/ 0 w 1700028"/>
                  <a:gd name="connsiteY1" fmla="*/ 1318734 h 1985351"/>
                  <a:gd name="connsiteX2" fmla="*/ 1700028 w 1700028"/>
                  <a:gd name="connsiteY2" fmla="*/ 1985351 h 1985351"/>
                  <a:gd name="connsiteX3" fmla="*/ 1539696 w 1700028"/>
                  <a:gd name="connsiteY3" fmla="*/ 0 h 1985351"/>
                  <a:gd name="connsiteX0" fmla="*/ 1574207 w 1700028"/>
                  <a:gd name="connsiteY0" fmla="*/ 0 h 1993011"/>
                  <a:gd name="connsiteX1" fmla="*/ 0 w 1700028"/>
                  <a:gd name="connsiteY1" fmla="*/ 1326394 h 1993011"/>
                  <a:gd name="connsiteX2" fmla="*/ 1700028 w 1700028"/>
                  <a:gd name="connsiteY2" fmla="*/ 1993011 h 1993011"/>
                  <a:gd name="connsiteX3" fmla="*/ 1574207 w 1700028"/>
                  <a:gd name="connsiteY3" fmla="*/ 0 h 1993011"/>
                  <a:gd name="connsiteX0" fmla="*/ 1574207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74207 w 1689354"/>
                  <a:gd name="connsiteY3" fmla="*/ 0 h 1993011"/>
                  <a:gd name="connsiteX0" fmla="*/ 1595555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95555 w 1689354"/>
                  <a:gd name="connsiteY3" fmla="*/ 0 h 1993011"/>
                  <a:gd name="connsiteX0" fmla="*/ 691130 w 1689354"/>
                  <a:gd name="connsiteY0" fmla="*/ 0 h 1552234"/>
                  <a:gd name="connsiteX1" fmla="*/ 0 w 1689354"/>
                  <a:gd name="connsiteY1" fmla="*/ 885617 h 1552234"/>
                  <a:gd name="connsiteX2" fmla="*/ 1689354 w 1689354"/>
                  <a:gd name="connsiteY2" fmla="*/ 1552234 h 1552234"/>
                  <a:gd name="connsiteX3" fmla="*/ 691130 w 1689354"/>
                  <a:gd name="connsiteY3" fmla="*/ 0 h 1552234"/>
                  <a:gd name="connsiteX0" fmla="*/ 691130 w 1490598"/>
                  <a:gd name="connsiteY0" fmla="*/ 0 h 1117114"/>
                  <a:gd name="connsiteX1" fmla="*/ 0 w 1490598"/>
                  <a:gd name="connsiteY1" fmla="*/ 885617 h 1117114"/>
                  <a:gd name="connsiteX2" fmla="*/ 1490598 w 1490598"/>
                  <a:gd name="connsiteY2" fmla="*/ 1117114 h 1117114"/>
                  <a:gd name="connsiteX3" fmla="*/ 691130 w 1490598"/>
                  <a:gd name="connsiteY3" fmla="*/ 0 h 1117114"/>
                  <a:gd name="connsiteX0" fmla="*/ 370964 w 1170432"/>
                  <a:gd name="connsiteY0" fmla="*/ 0 h 1718033"/>
                  <a:gd name="connsiteX1" fmla="*/ 0 w 1170432"/>
                  <a:gd name="connsiteY1" fmla="*/ 1718033 h 1718033"/>
                  <a:gd name="connsiteX2" fmla="*/ 1170432 w 1170432"/>
                  <a:gd name="connsiteY2" fmla="*/ 1117114 h 1718033"/>
                  <a:gd name="connsiteX3" fmla="*/ 370964 w 1170432"/>
                  <a:gd name="connsiteY3" fmla="*/ 0 h 1718033"/>
                  <a:gd name="connsiteX0" fmla="*/ 337713 w 1137181"/>
                  <a:gd name="connsiteY0" fmla="*/ 0 h 1696551"/>
                  <a:gd name="connsiteX1" fmla="*/ 0 w 1137181"/>
                  <a:gd name="connsiteY1" fmla="*/ 1696551 h 1696551"/>
                  <a:gd name="connsiteX2" fmla="*/ 1137181 w 1137181"/>
                  <a:gd name="connsiteY2" fmla="*/ 1117114 h 1696551"/>
                  <a:gd name="connsiteX3" fmla="*/ 337713 w 1137181"/>
                  <a:gd name="connsiteY3" fmla="*/ 0 h 1696551"/>
                  <a:gd name="connsiteX0" fmla="*/ 367639 w 1167107"/>
                  <a:gd name="connsiteY0" fmla="*/ 0 h 1696551"/>
                  <a:gd name="connsiteX1" fmla="*/ 0 w 1167107"/>
                  <a:gd name="connsiteY1" fmla="*/ 1696551 h 1696551"/>
                  <a:gd name="connsiteX2" fmla="*/ 1167107 w 1167107"/>
                  <a:gd name="connsiteY2" fmla="*/ 1117114 h 1696551"/>
                  <a:gd name="connsiteX3" fmla="*/ 367639 w 1167107"/>
                  <a:gd name="connsiteY3" fmla="*/ 0 h 1696551"/>
                  <a:gd name="connsiteX0" fmla="*/ 341038 w 1167107"/>
                  <a:gd name="connsiteY0" fmla="*/ 0 h 1746677"/>
                  <a:gd name="connsiteX1" fmla="*/ 0 w 1167107"/>
                  <a:gd name="connsiteY1" fmla="*/ 1746677 h 1746677"/>
                  <a:gd name="connsiteX2" fmla="*/ 1167107 w 1167107"/>
                  <a:gd name="connsiteY2" fmla="*/ 1167240 h 1746677"/>
                  <a:gd name="connsiteX3" fmla="*/ 341038 w 1167107"/>
                  <a:gd name="connsiteY3" fmla="*/ 0 h 1746677"/>
                  <a:gd name="connsiteX0" fmla="*/ 341038 w 1170432"/>
                  <a:gd name="connsiteY0" fmla="*/ 0 h 1746677"/>
                  <a:gd name="connsiteX1" fmla="*/ 0 w 1170432"/>
                  <a:gd name="connsiteY1" fmla="*/ 1746677 h 1746677"/>
                  <a:gd name="connsiteX2" fmla="*/ 1170432 w 1170432"/>
                  <a:gd name="connsiteY2" fmla="*/ 1145756 h 1746677"/>
                  <a:gd name="connsiteX3" fmla="*/ 341038 w 1170432"/>
                  <a:gd name="connsiteY3" fmla="*/ 0 h 1746677"/>
                  <a:gd name="connsiteX0" fmla="*/ 0 w 1692816"/>
                  <a:gd name="connsiteY0" fmla="*/ 7701 h 1153457"/>
                  <a:gd name="connsiteX1" fmla="*/ 1692816 w 1692816"/>
                  <a:gd name="connsiteY1" fmla="*/ 0 h 1153457"/>
                  <a:gd name="connsiteX2" fmla="*/ 829394 w 1692816"/>
                  <a:gd name="connsiteY2" fmla="*/ 1153457 h 1153457"/>
                  <a:gd name="connsiteX3" fmla="*/ 0 w 1692816"/>
                  <a:gd name="connsiteY3" fmla="*/ 7701 h 1153457"/>
                  <a:gd name="connsiteX0" fmla="*/ 1136079 w 1136079"/>
                  <a:gd name="connsiteY0" fmla="*/ 1640404 h 1640404"/>
                  <a:gd name="connsiteX1" fmla="*/ 863422 w 1136079"/>
                  <a:gd name="connsiteY1" fmla="*/ 0 h 1640404"/>
                  <a:gd name="connsiteX2" fmla="*/ 0 w 1136079"/>
                  <a:gd name="connsiteY2" fmla="*/ 1153457 h 1640404"/>
                  <a:gd name="connsiteX3" fmla="*/ 1136079 w 1136079"/>
                  <a:gd name="connsiteY3" fmla="*/ 1640404 h 1640404"/>
                  <a:gd name="connsiteX0" fmla="*/ 272657 w 1254660"/>
                  <a:gd name="connsiteY0" fmla="*/ 1640404 h 1933467"/>
                  <a:gd name="connsiteX1" fmla="*/ 0 w 1254660"/>
                  <a:gd name="connsiteY1" fmla="*/ 0 h 1933467"/>
                  <a:gd name="connsiteX2" fmla="*/ 1254660 w 1254660"/>
                  <a:gd name="connsiteY2" fmla="*/ 1933467 h 1933467"/>
                  <a:gd name="connsiteX3" fmla="*/ 272657 w 1254660"/>
                  <a:gd name="connsiteY3" fmla="*/ 1640404 h 1933467"/>
                  <a:gd name="connsiteX0" fmla="*/ 272657 w 1287363"/>
                  <a:gd name="connsiteY0" fmla="*/ 1640404 h 1962110"/>
                  <a:gd name="connsiteX1" fmla="*/ 0 w 1287363"/>
                  <a:gd name="connsiteY1" fmla="*/ 0 h 1962110"/>
                  <a:gd name="connsiteX2" fmla="*/ 1287363 w 1287363"/>
                  <a:gd name="connsiteY2" fmla="*/ 1962110 h 1962110"/>
                  <a:gd name="connsiteX3" fmla="*/ 272657 w 1287363"/>
                  <a:gd name="connsiteY3" fmla="*/ 1640404 h 1962110"/>
                  <a:gd name="connsiteX0" fmla="*/ 0 w 1014706"/>
                  <a:gd name="connsiteY0" fmla="*/ 0 h 2197887"/>
                  <a:gd name="connsiteX1" fmla="*/ 591866 w 1014706"/>
                  <a:gd name="connsiteY1" fmla="*/ 2197886 h 2197887"/>
                  <a:gd name="connsiteX2" fmla="*/ 1014706 w 1014706"/>
                  <a:gd name="connsiteY2" fmla="*/ 321706 h 2197887"/>
                  <a:gd name="connsiteX3" fmla="*/ 0 w 1014706"/>
                  <a:gd name="connsiteY3" fmla="*/ 0 h 2197887"/>
                  <a:gd name="connsiteX0" fmla="*/ 0 w 1014706"/>
                  <a:gd name="connsiteY0" fmla="*/ 0 h 2231955"/>
                  <a:gd name="connsiteX1" fmla="*/ 590220 w 1014706"/>
                  <a:gd name="connsiteY1" fmla="*/ 2231955 h 2231955"/>
                  <a:gd name="connsiteX2" fmla="*/ 1014706 w 1014706"/>
                  <a:gd name="connsiteY2" fmla="*/ 321706 h 2231955"/>
                  <a:gd name="connsiteX3" fmla="*/ 0 w 1014706"/>
                  <a:gd name="connsiteY3" fmla="*/ 0 h 2231955"/>
                  <a:gd name="connsiteX0" fmla="*/ 843072 w 843072"/>
                  <a:gd name="connsiteY0" fmla="*/ 3162958 h 3162958"/>
                  <a:gd name="connsiteX1" fmla="*/ 0 w 843072"/>
                  <a:gd name="connsiteY1" fmla="*/ 1910249 h 3162958"/>
                  <a:gd name="connsiteX2" fmla="*/ 424486 w 843072"/>
                  <a:gd name="connsiteY2" fmla="*/ 0 h 3162958"/>
                  <a:gd name="connsiteX3" fmla="*/ 843072 w 843072"/>
                  <a:gd name="connsiteY3" fmla="*/ 3162958 h 3162958"/>
                  <a:gd name="connsiteX0" fmla="*/ 843072 w 843072"/>
                  <a:gd name="connsiteY0" fmla="*/ 1252709 h 2780201"/>
                  <a:gd name="connsiteX1" fmla="*/ 0 w 843072"/>
                  <a:gd name="connsiteY1" fmla="*/ 0 h 2780201"/>
                  <a:gd name="connsiteX2" fmla="*/ 91602 w 843072"/>
                  <a:gd name="connsiteY2" fmla="*/ 2780201 h 2780201"/>
                  <a:gd name="connsiteX3" fmla="*/ 843072 w 843072"/>
                  <a:gd name="connsiteY3" fmla="*/ 1252709 h 2780201"/>
                  <a:gd name="connsiteX0" fmla="*/ 751470 w 751470"/>
                  <a:gd name="connsiteY0" fmla="*/ 0 h 2879182"/>
                  <a:gd name="connsiteX1" fmla="*/ 466780 w 751470"/>
                  <a:gd name="connsiteY1" fmla="*/ 2879182 h 2879182"/>
                  <a:gd name="connsiteX2" fmla="*/ 0 w 751470"/>
                  <a:gd name="connsiteY2" fmla="*/ 1527492 h 2879182"/>
                  <a:gd name="connsiteX3" fmla="*/ 751470 w 751470"/>
                  <a:gd name="connsiteY3" fmla="*/ 0 h 2879182"/>
                  <a:gd name="connsiteX0" fmla="*/ 0 w 1044079"/>
                  <a:gd name="connsiteY0" fmla="*/ 2654527 h 2654527"/>
                  <a:gd name="connsiteX1" fmla="*/ 1044079 w 1044079"/>
                  <a:gd name="connsiteY1" fmla="*/ 1351690 h 2654527"/>
                  <a:gd name="connsiteX2" fmla="*/ 577299 w 1044079"/>
                  <a:gd name="connsiteY2" fmla="*/ 0 h 2654527"/>
                  <a:gd name="connsiteX3" fmla="*/ 0 w 1044079"/>
                  <a:gd name="connsiteY3" fmla="*/ 2654527 h 2654527"/>
                  <a:gd name="connsiteX0" fmla="*/ 595784 w 1173083"/>
                  <a:gd name="connsiteY0" fmla="*/ 2654527 h 2654527"/>
                  <a:gd name="connsiteX1" fmla="*/ 0 w 1173083"/>
                  <a:gd name="connsiteY1" fmla="*/ 792805 h 2654527"/>
                  <a:gd name="connsiteX2" fmla="*/ 1173083 w 1173083"/>
                  <a:gd name="connsiteY2" fmla="*/ 0 h 2654527"/>
                  <a:gd name="connsiteX3" fmla="*/ 595784 w 1173083"/>
                  <a:gd name="connsiteY3" fmla="*/ 2654527 h 2654527"/>
                  <a:gd name="connsiteX0" fmla="*/ 370212 w 1173083"/>
                  <a:gd name="connsiteY0" fmla="*/ 0 h 2051762"/>
                  <a:gd name="connsiteX1" fmla="*/ 0 w 1173083"/>
                  <a:gd name="connsiteY1" fmla="*/ 2051762 h 2051762"/>
                  <a:gd name="connsiteX2" fmla="*/ 1173083 w 1173083"/>
                  <a:gd name="connsiteY2" fmla="*/ 1258957 h 2051762"/>
                  <a:gd name="connsiteX3" fmla="*/ 370212 w 1173083"/>
                  <a:gd name="connsiteY3" fmla="*/ 0 h 2051762"/>
                  <a:gd name="connsiteX0" fmla="*/ 0 w 802871"/>
                  <a:gd name="connsiteY0" fmla="*/ 1522550 h 2781507"/>
                  <a:gd name="connsiteX1" fmla="*/ 716569 w 802871"/>
                  <a:gd name="connsiteY1" fmla="*/ 0 h 2781507"/>
                  <a:gd name="connsiteX2" fmla="*/ 802871 w 802871"/>
                  <a:gd name="connsiteY2" fmla="*/ 2781507 h 2781507"/>
                  <a:gd name="connsiteX3" fmla="*/ 0 w 802871"/>
                  <a:gd name="connsiteY3" fmla="*/ 1522550 h 2781507"/>
                  <a:gd name="connsiteX0" fmla="*/ 433389 w 1149958"/>
                  <a:gd name="connsiteY0" fmla="*/ 2148301 h 2148301"/>
                  <a:gd name="connsiteX1" fmla="*/ 1149958 w 1149958"/>
                  <a:gd name="connsiteY1" fmla="*/ 625751 h 2148301"/>
                  <a:gd name="connsiteX2" fmla="*/ 0 w 1149958"/>
                  <a:gd name="connsiteY2" fmla="*/ 0 h 2148301"/>
                  <a:gd name="connsiteX3" fmla="*/ 433389 w 1149958"/>
                  <a:gd name="connsiteY3" fmla="*/ 2148301 h 2148301"/>
                  <a:gd name="connsiteX0" fmla="*/ 551624 w 1149958"/>
                  <a:gd name="connsiteY0" fmla="*/ 0 h 2258952"/>
                  <a:gd name="connsiteX1" fmla="*/ 1149958 w 1149958"/>
                  <a:gd name="connsiteY1" fmla="*/ 2258952 h 2258952"/>
                  <a:gd name="connsiteX2" fmla="*/ 0 w 1149958"/>
                  <a:gd name="connsiteY2" fmla="*/ 1633201 h 2258952"/>
                  <a:gd name="connsiteX3" fmla="*/ 551624 w 1149958"/>
                  <a:gd name="connsiteY3" fmla="*/ 0 h 2258952"/>
                  <a:gd name="connsiteX0" fmla="*/ 1136856 w 1136856"/>
                  <a:gd name="connsiteY0" fmla="*/ 480633 h 2113834"/>
                  <a:gd name="connsiteX1" fmla="*/ 0 w 1136856"/>
                  <a:gd name="connsiteY1" fmla="*/ 0 h 2113834"/>
                  <a:gd name="connsiteX2" fmla="*/ 585232 w 1136856"/>
                  <a:gd name="connsiteY2" fmla="*/ 2113834 h 2113834"/>
                  <a:gd name="connsiteX3" fmla="*/ 1136856 w 1136856"/>
                  <a:gd name="connsiteY3" fmla="*/ 480633 h 2113834"/>
                  <a:gd name="connsiteX0" fmla="*/ 0 w 1215343"/>
                  <a:gd name="connsiteY0" fmla="*/ 2213056 h 2213056"/>
                  <a:gd name="connsiteX1" fmla="*/ 630111 w 1215343"/>
                  <a:gd name="connsiteY1" fmla="*/ 0 h 2213056"/>
                  <a:gd name="connsiteX2" fmla="*/ 1215343 w 1215343"/>
                  <a:gd name="connsiteY2" fmla="*/ 2113834 h 2213056"/>
                  <a:gd name="connsiteX3" fmla="*/ 0 w 1215343"/>
                  <a:gd name="connsiteY3" fmla="*/ 2213056 h 2213056"/>
                  <a:gd name="connsiteX0" fmla="*/ 535332 w 1165443"/>
                  <a:gd name="connsiteY0" fmla="*/ 2213056 h 2213056"/>
                  <a:gd name="connsiteX1" fmla="*/ 1165443 w 1165443"/>
                  <a:gd name="connsiteY1" fmla="*/ 0 h 2213056"/>
                  <a:gd name="connsiteX2" fmla="*/ 0 w 1165443"/>
                  <a:gd name="connsiteY2" fmla="*/ 609463 h 2213056"/>
                  <a:gd name="connsiteX3" fmla="*/ 535332 w 1165443"/>
                  <a:gd name="connsiteY3" fmla="*/ 2213056 h 2213056"/>
                  <a:gd name="connsiteX0" fmla="*/ 1137140 w 1137140"/>
                  <a:gd name="connsiteY0" fmla="*/ 1603593 h 2396101"/>
                  <a:gd name="connsiteX1" fmla="*/ 0 w 1137140"/>
                  <a:gd name="connsiteY1" fmla="*/ 2396101 h 2396101"/>
                  <a:gd name="connsiteX2" fmla="*/ 601808 w 1137140"/>
                  <a:gd name="connsiteY2" fmla="*/ 0 h 2396101"/>
                  <a:gd name="connsiteX3" fmla="*/ 1137140 w 1137140"/>
                  <a:gd name="connsiteY3" fmla="*/ 1603593 h 2396101"/>
                  <a:gd name="connsiteX0" fmla="*/ 1108898 w 1108898"/>
                  <a:gd name="connsiteY0" fmla="*/ 1603593 h 2340589"/>
                  <a:gd name="connsiteX1" fmla="*/ 0 w 1108898"/>
                  <a:gd name="connsiteY1" fmla="*/ 2340589 h 2340589"/>
                  <a:gd name="connsiteX2" fmla="*/ 573566 w 1108898"/>
                  <a:gd name="connsiteY2" fmla="*/ 0 h 2340589"/>
                  <a:gd name="connsiteX3" fmla="*/ 1108898 w 1108898"/>
                  <a:gd name="connsiteY3" fmla="*/ 1603593 h 2340589"/>
                  <a:gd name="connsiteX0" fmla="*/ 0 w 907172"/>
                  <a:gd name="connsiteY0" fmla="*/ 405120 h 2340589"/>
                  <a:gd name="connsiteX1" fmla="*/ 333606 w 907172"/>
                  <a:gd name="connsiteY1" fmla="*/ 2340589 h 2340589"/>
                  <a:gd name="connsiteX2" fmla="*/ 907172 w 907172"/>
                  <a:gd name="connsiteY2" fmla="*/ 0 h 2340589"/>
                  <a:gd name="connsiteX3" fmla="*/ 0 w 907172"/>
                  <a:gd name="connsiteY3" fmla="*/ 405120 h 2340589"/>
                  <a:gd name="connsiteX0" fmla="*/ 428361 w 761967"/>
                  <a:gd name="connsiteY0" fmla="*/ 0 h 3375317"/>
                  <a:gd name="connsiteX1" fmla="*/ 761967 w 761967"/>
                  <a:gd name="connsiteY1" fmla="*/ 1935469 h 3375317"/>
                  <a:gd name="connsiteX2" fmla="*/ 0 w 761967"/>
                  <a:gd name="connsiteY2" fmla="*/ 3375318 h 3375317"/>
                  <a:gd name="connsiteX3" fmla="*/ 428361 w 761967"/>
                  <a:gd name="connsiteY3" fmla="*/ 0 h 3375317"/>
                  <a:gd name="connsiteX0" fmla="*/ 790796 w 790796"/>
                  <a:gd name="connsiteY0" fmla="*/ 2904994 h 2904993"/>
                  <a:gd name="connsiteX1" fmla="*/ 761967 w 790796"/>
                  <a:gd name="connsiteY1" fmla="*/ 1 h 2904993"/>
                  <a:gd name="connsiteX2" fmla="*/ 0 w 790796"/>
                  <a:gd name="connsiteY2" fmla="*/ 1439850 h 2904993"/>
                  <a:gd name="connsiteX3" fmla="*/ 790796 w 790796"/>
                  <a:gd name="connsiteY3" fmla="*/ 2904994 h 2904993"/>
                  <a:gd name="connsiteX0" fmla="*/ 28829 w 720476"/>
                  <a:gd name="connsiteY0" fmla="*/ 2904994 h 2904993"/>
                  <a:gd name="connsiteX1" fmla="*/ 0 w 720476"/>
                  <a:gd name="connsiteY1" fmla="*/ 1 h 2904993"/>
                  <a:gd name="connsiteX2" fmla="*/ 720476 w 720476"/>
                  <a:gd name="connsiteY2" fmla="*/ 1389723 h 2904993"/>
                  <a:gd name="connsiteX3" fmla="*/ 28829 w 720476"/>
                  <a:gd name="connsiteY3" fmla="*/ 2904994 h 2904993"/>
                  <a:gd name="connsiteX0" fmla="*/ 1120064 w 1120064"/>
                  <a:gd name="connsiteY0" fmla="*/ 0 h 2136836"/>
                  <a:gd name="connsiteX1" fmla="*/ 0 w 1120064"/>
                  <a:gd name="connsiteY1" fmla="*/ 747115 h 2136836"/>
                  <a:gd name="connsiteX2" fmla="*/ 720476 w 1120064"/>
                  <a:gd name="connsiteY2" fmla="*/ 2136837 h 2136836"/>
                  <a:gd name="connsiteX3" fmla="*/ 1120064 w 1120064"/>
                  <a:gd name="connsiteY3" fmla="*/ 0 h 2136836"/>
                  <a:gd name="connsiteX0" fmla="*/ 1110089 w 1110089"/>
                  <a:gd name="connsiteY0" fmla="*/ 0 h 2134732"/>
                  <a:gd name="connsiteX1" fmla="*/ 0 w 1110089"/>
                  <a:gd name="connsiteY1" fmla="*/ 745011 h 2134732"/>
                  <a:gd name="connsiteX2" fmla="*/ 720476 w 1110089"/>
                  <a:gd name="connsiteY2" fmla="*/ 2134733 h 2134732"/>
                  <a:gd name="connsiteX3" fmla="*/ 1110089 w 1110089"/>
                  <a:gd name="connsiteY3" fmla="*/ 0 h 2134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0089" h="2134732">
                    <a:moveTo>
                      <a:pt x="1110089" y="0"/>
                    </a:moveTo>
                    <a:lnTo>
                      <a:pt x="0" y="745011"/>
                    </a:lnTo>
                    <a:lnTo>
                      <a:pt x="720476" y="2134733"/>
                    </a:lnTo>
                    <a:lnTo>
                      <a:pt x="1110089" y="0"/>
                    </a:lnTo>
                    <a:close/>
                  </a:path>
                </a:pathLst>
              </a:custGeom>
              <a:noFill/>
              <a:ln w="15875">
                <a:solidFill>
                  <a:schemeClr val="accent1">
                    <a:lumMod val="40000"/>
                    <a:lumOff val="60000"/>
                    <a:alpha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 144"/>
              <p:cNvSpPr/>
              <p:nvPr/>
            </p:nvSpPr>
            <p:spPr>
              <a:xfrm>
                <a:off x="3796166" y="2370791"/>
                <a:ext cx="1218072" cy="1016744"/>
              </a:xfrm>
              <a:custGeom>
                <a:avLst/>
                <a:gdLst>
                  <a:gd name="connsiteX0" fmla="*/ 1819275 w 1933575"/>
                  <a:gd name="connsiteY0" fmla="*/ 0 h 1905000"/>
                  <a:gd name="connsiteX1" fmla="*/ 0 w 1933575"/>
                  <a:gd name="connsiteY1" fmla="*/ 1323975 h 1905000"/>
                  <a:gd name="connsiteX2" fmla="*/ 1933575 w 1933575"/>
                  <a:gd name="connsiteY2" fmla="*/ 1905000 h 1905000"/>
                  <a:gd name="connsiteX3" fmla="*/ 1819275 w 1933575"/>
                  <a:gd name="connsiteY3" fmla="*/ 0 h 1905000"/>
                  <a:gd name="connsiteX0" fmla="*/ 1876425 w 1933575"/>
                  <a:gd name="connsiteY0" fmla="*/ 0 h 1990725"/>
                  <a:gd name="connsiteX1" fmla="*/ 0 w 1933575"/>
                  <a:gd name="connsiteY1" fmla="*/ 1409700 h 1990725"/>
                  <a:gd name="connsiteX2" fmla="*/ 1933575 w 1933575"/>
                  <a:gd name="connsiteY2" fmla="*/ 1990725 h 1990725"/>
                  <a:gd name="connsiteX3" fmla="*/ 1876425 w 1933575"/>
                  <a:gd name="connsiteY3" fmla="*/ 0 h 1990725"/>
                  <a:gd name="connsiteX0" fmla="*/ 1876425 w 1914525"/>
                  <a:gd name="connsiteY0" fmla="*/ 0 h 1971675"/>
                  <a:gd name="connsiteX1" fmla="*/ 0 w 1914525"/>
                  <a:gd name="connsiteY1" fmla="*/ 1409700 h 1971675"/>
                  <a:gd name="connsiteX2" fmla="*/ 1914525 w 1914525"/>
                  <a:gd name="connsiteY2" fmla="*/ 1971675 h 1971675"/>
                  <a:gd name="connsiteX3" fmla="*/ 1876425 w 1914525"/>
                  <a:gd name="connsiteY3" fmla="*/ 0 h 1971675"/>
                  <a:gd name="connsiteX0" fmla="*/ 1905000 w 1943100"/>
                  <a:gd name="connsiteY0" fmla="*/ 0 h 1971675"/>
                  <a:gd name="connsiteX1" fmla="*/ 0 w 1943100"/>
                  <a:gd name="connsiteY1" fmla="*/ 1409700 h 1971675"/>
                  <a:gd name="connsiteX2" fmla="*/ 1943100 w 1943100"/>
                  <a:gd name="connsiteY2" fmla="*/ 1971675 h 1971675"/>
                  <a:gd name="connsiteX3" fmla="*/ 1905000 w 1943100"/>
                  <a:gd name="connsiteY3" fmla="*/ 0 h 1971675"/>
                  <a:gd name="connsiteX0" fmla="*/ 1885950 w 1943100"/>
                  <a:gd name="connsiteY0" fmla="*/ 0 h 1924050"/>
                  <a:gd name="connsiteX1" fmla="*/ 0 w 1943100"/>
                  <a:gd name="connsiteY1" fmla="*/ 1362075 h 1924050"/>
                  <a:gd name="connsiteX2" fmla="*/ 1943100 w 1943100"/>
                  <a:gd name="connsiteY2" fmla="*/ 1924050 h 1924050"/>
                  <a:gd name="connsiteX3" fmla="*/ 1885950 w 1943100"/>
                  <a:gd name="connsiteY3" fmla="*/ 0 h 1924050"/>
                  <a:gd name="connsiteX0" fmla="*/ 1857486 w 1943100"/>
                  <a:gd name="connsiteY0" fmla="*/ 0 h 1962363"/>
                  <a:gd name="connsiteX1" fmla="*/ 0 w 1943100"/>
                  <a:gd name="connsiteY1" fmla="*/ 1400388 h 1962363"/>
                  <a:gd name="connsiteX2" fmla="*/ 1943100 w 1943100"/>
                  <a:gd name="connsiteY2" fmla="*/ 1962363 h 1962363"/>
                  <a:gd name="connsiteX3" fmla="*/ 1857486 w 1943100"/>
                  <a:gd name="connsiteY3" fmla="*/ 0 h 1962363"/>
                  <a:gd name="connsiteX0" fmla="*/ 1614414 w 1700028"/>
                  <a:gd name="connsiteY0" fmla="*/ 0 h 1962363"/>
                  <a:gd name="connsiteX1" fmla="*/ 0 w 1700028"/>
                  <a:gd name="connsiteY1" fmla="*/ 1295746 h 1962363"/>
                  <a:gd name="connsiteX2" fmla="*/ 1700028 w 1700028"/>
                  <a:gd name="connsiteY2" fmla="*/ 1962363 h 1962363"/>
                  <a:gd name="connsiteX3" fmla="*/ 1614414 w 1700028"/>
                  <a:gd name="connsiteY3" fmla="*/ 0 h 1962363"/>
                  <a:gd name="connsiteX0" fmla="*/ 1539696 w 1700028"/>
                  <a:gd name="connsiteY0" fmla="*/ 0 h 1985351"/>
                  <a:gd name="connsiteX1" fmla="*/ 0 w 1700028"/>
                  <a:gd name="connsiteY1" fmla="*/ 1318734 h 1985351"/>
                  <a:gd name="connsiteX2" fmla="*/ 1700028 w 1700028"/>
                  <a:gd name="connsiteY2" fmla="*/ 1985351 h 1985351"/>
                  <a:gd name="connsiteX3" fmla="*/ 1539696 w 1700028"/>
                  <a:gd name="connsiteY3" fmla="*/ 0 h 1985351"/>
                  <a:gd name="connsiteX0" fmla="*/ 1574207 w 1700028"/>
                  <a:gd name="connsiteY0" fmla="*/ 0 h 1993011"/>
                  <a:gd name="connsiteX1" fmla="*/ 0 w 1700028"/>
                  <a:gd name="connsiteY1" fmla="*/ 1326394 h 1993011"/>
                  <a:gd name="connsiteX2" fmla="*/ 1700028 w 1700028"/>
                  <a:gd name="connsiteY2" fmla="*/ 1993011 h 1993011"/>
                  <a:gd name="connsiteX3" fmla="*/ 1574207 w 1700028"/>
                  <a:gd name="connsiteY3" fmla="*/ 0 h 1993011"/>
                  <a:gd name="connsiteX0" fmla="*/ 1574207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74207 w 1689354"/>
                  <a:gd name="connsiteY3" fmla="*/ 0 h 1993011"/>
                  <a:gd name="connsiteX0" fmla="*/ 1595555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95555 w 1689354"/>
                  <a:gd name="connsiteY3" fmla="*/ 0 h 1993011"/>
                  <a:gd name="connsiteX0" fmla="*/ 691130 w 1689354"/>
                  <a:gd name="connsiteY0" fmla="*/ 0 h 1552234"/>
                  <a:gd name="connsiteX1" fmla="*/ 0 w 1689354"/>
                  <a:gd name="connsiteY1" fmla="*/ 885617 h 1552234"/>
                  <a:gd name="connsiteX2" fmla="*/ 1689354 w 1689354"/>
                  <a:gd name="connsiteY2" fmla="*/ 1552234 h 1552234"/>
                  <a:gd name="connsiteX3" fmla="*/ 691130 w 1689354"/>
                  <a:gd name="connsiteY3" fmla="*/ 0 h 1552234"/>
                  <a:gd name="connsiteX0" fmla="*/ 691130 w 1490598"/>
                  <a:gd name="connsiteY0" fmla="*/ 0 h 1117114"/>
                  <a:gd name="connsiteX1" fmla="*/ 0 w 1490598"/>
                  <a:gd name="connsiteY1" fmla="*/ 885617 h 1117114"/>
                  <a:gd name="connsiteX2" fmla="*/ 1490598 w 1490598"/>
                  <a:gd name="connsiteY2" fmla="*/ 1117114 h 1117114"/>
                  <a:gd name="connsiteX3" fmla="*/ 691130 w 1490598"/>
                  <a:gd name="connsiteY3" fmla="*/ 0 h 1117114"/>
                  <a:gd name="connsiteX0" fmla="*/ 370964 w 1170432"/>
                  <a:gd name="connsiteY0" fmla="*/ 0 h 1718033"/>
                  <a:gd name="connsiteX1" fmla="*/ 0 w 1170432"/>
                  <a:gd name="connsiteY1" fmla="*/ 1718033 h 1718033"/>
                  <a:gd name="connsiteX2" fmla="*/ 1170432 w 1170432"/>
                  <a:gd name="connsiteY2" fmla="*/ 1117114 h 1718033"/>
                  <a:gd name="connsiteX3" fmla="*/ 370964 w 1170432"/>
                  <a:gd name="connsiteY3" fmla="*/ 0 h 1718033"/>
                  <a:gd name="connsiteX0" fmla="*/ 337713 w 1137181"/>
                  <a:gd name="connsiteY0" fmla="*/ 0 h 1696551"/>
                  <a:gd name="connsiteX1" fmla="*/ 0 w 1137181"/>
                  <a:gd name="connsiteY1" fmla="*/ 1696551 h 1696551"/>
                  <a:gd name="connsiteX2" fmla="*/ 1137181 w 1137181"/>
                  <a:gd name="connsiteY2" fmla="*/ 1117114 h 1696551"/>
                  <a:gd name="connsiteX3" fmla="*/ 337713 w 1137181"/>
                  <a:gd name="connsiteY3" fmla="*/ 0 h 1696551"/>
                  <a:gd name="connsiteX0" fmla="*/ 367639 w 1167107"/>
                  <a:gd name="connsiteY0" fmla="*/ 0 h 1696551"/>
                  <a:gd name="connsiteX1" fmla="*/ 0 w 1167107"/>
                  <a:gd name="connsiteY1" fmla="*/ 1696551 h 1696551"/>
                  <a:gd name="connsiteX2" fmla="*/ 1167107 w 1167107"/>
                  <a:gd name="connsiteY2" fmla="*/ 1117114 h 1696551"/>
                  <a:gd name="connsiteX3" fmla="*/ 367639 w 1167107"/>
                  <a:gd name="connsiteY3" fmla="*/ 0 h 1696551"/>
                  <a:gd name="connsiteX0" fmla="*/ 341038 w 1167107"/>
                  <a:gd name="connsiteY0" fmla="*/ 0 h 1746677"/>
                  <a:gd name="connsiteX1" fmla="*/ 0 w 1167107"/>
                  <a:gd name="connsiteY1" fmla="*/ 1746677 h 1746677"/>
                  <a:gd name="connsiteX2" fmla="*/ 1167107 w 1167107"/>
                  <a:gd name="connsiteY2" fmla="*/ 1167240 h 1746677"/>
                  <a:gd name="connsiteX3" fmla="*/ 341038 w 1167107"/>
                  <a:gd name="connsiteY3" fmla="*/ 0 h 1746677"/>
                  <a:gd name="connsiteX0" fmla="*/ 341038 w 1170432"/>
                  <a:gd name="connsiteY0" fmla="*/ 0 h 1746677"/>
                  <a:gd name="connsiteX1" fmla="*/ 0 w 1170432"/>
                  <a:gd name="connsiteY1" fmla="*/ 1746677 h 1746677"/>
                  <a:gd name="connsiteX2" fmla="*/ 1170432 w 1170432"/>
                  <a:gd name="connsiteY2" fmla="*/ 1145756 h 1746677"/>
                  <a:gd name="connsiteX3" fmla="*/ 341038 w 1170432"/>
                  <a:gd name="connsiteY3" fmla="*/ 0 h 1746677"/>
                  <a:gd name="connsiteX0" fmla="*/ 0 w 1692816"/>
                  <a:gd name="connsiteY0" fmla="*/ 7701 h 1153457"/>
                  <a:gd name="connsiteX1" fmla="*/ 1692816 w 1692816"/>
                  <a:gd name="connsiteY1" fmla="*/ 0 h 1153457"/>
                  <a:gd name="connsiteX2" fmla="*/ 829394 w 1692816"/>
                  <a:gd name="connsiteY2" fmla="*/ 1153457 h 1153457"/>
                  <a:gd name="connsiteX3" fmla="*/ 0 w 1692816"/>
                  <a:gd name="connsiteY3" fmla="*/ 7701 h 1153457"/>
                  <a:gd name="connsiteX0" fmla="*/ 1136079 w 1136079"/>
                  <a:gd name="connsiteY0" fmla="*/ 1640404 h 1640404"/>
                  <a:gd name="connsiteX1" fmla="*/ 863422 w 1136079"/>
                  <a:gd name="connsiteY1" fmla="*/ 0 h 1640404"/>
                  <a:gd name="connsiteX2" fmla="*/ 0 w 1136079"/>
                  <a:gd name="connsiteY2" fmla="*/ 1153457 h 1640404"/>
                  <a:gd name="connsiteX3" fmla="*/ 1136079 w 1136079"/>
                  <a:gd name="connsiteY3" fmla="*/ 1640404 h 1640404"/>
                  <a:gd name="connsiteX0" fmla="*/ 272657 w 1254660"/>
                  <a:gd name="connsiteY0" fmla="*/ 1640404 h 1933467"/>
                  <a:gd name="connsiteX1" fmla="*/ 0 w 1254660"/>
                  <a:gd name="connsiteY1" fmla="*/ 0 h 1933467"/>
                  <a:gd name="connsiteX2" fmla="*/ 1254660 w 1254660"/>
                  <a:gd name="connsiteY2" fmla="*/ 1933467 h 1933467"/>
                  <a:gd name="connsiteX3" fmla="*/ 272657 w 1254660"/>
                  <a:gd name="connsiteY3" fmla="*/ 1640404 h 1933467"/>
                  <a:gd name="connsiteX0" fmla="*/ 272657 w 1287363"/>
                  <a:gd name="connsiteY0" fmla="*/ 1640404 h 1962110"/>
                  <a:gd name="connsiteX1" fmla="*/ 0 w 1287363"/>
                  <a:gd name="connsiteY1" fmla="*/ 0 h 1962110"/>
                  <a:gd name="connsiteX2" fmla="*/ 1287363 w 1287363"/>
                  <a:gd name="connsiteY2" fmla="*/ 1962110 h 1962110"/>
                  <a:gd name="connsiteX3" fmla="*/ 272657 w 1287363"/>
                  <a:gd name="connsiteY3" fmla="*/ 1640404 h 1962110"/>
                  <a:gd name="connsiteX0" fmla="*/ 0 w 1014706"/>
                  <a:gd name="connsiteY0" fmla="*/ 0 h 2197887"/>
                  <a:gd name="connsiteX1" fmla="*/ 591866 w 1014706"/>
                  <a:gd name="connsiteY1" fmla="*/ 2197886 h 2197887"/>
                  <a:gd name="connsiteX2" fmla="*/ 1014706 w 1014706"/>
                  <a:gd name="connsiteY2" fmla="*/ 321706 h 2197887"/>
                  <a:gd name="connsiteX3" fmla="*/ 0 w 1014706"/>
                  <a:gd name="connsiteY3" fmla="*/ 0 h 2197887"/>
                  <a:gd name="connsiteX0" fmla="*/ 0 w 1014706"/>
                  <a:gd name="connsiteY0" fmla="*/ 0 h 2231955"/>
                  <a:gd name="connsiteX1" fmla="*/ 590220 w 1014706"/>
                  <a:gd name="connsiteY1" fmla="*/ 2231955 h 2231955"/>
                  <a:gd name="connsiteX2" fmla="*/ 1014706 w 1014706"/>
                  <a:gd name="connsiteY2" fmla="*/ 321706 h 2231955"/>
                  <a:gd name="connsiteX3" fmla="*/ 0 w 1014706"/>
                  <a:gd name="connsiteY3" fmla="*/ 0 h 2231955"/>
                  <a:gd name="connsiteX0" fmla="*/ 843072 w 843072"/>
                  <a:gd name="connsiteY0" fmla="*/ 3162958 h 3162958"/>
                  <a:gd name="connsiteX1" fmla="*/ 0 w 843072"/>
                  <a:gd name="connsiteY1" fmla="*/ 1910249 h 3162958"/>
                  <a:gd name="connsiteX2" fmla="*/ 424486 w 843072"/>
                  <a:gd name="connsiteY2" fmla="*/ 0 h 3162958"/>
                  <a:gd name="connsiteX3" fmla="*/ 843072 w 843072"/>
                  <a:gd name="connsiteY3" fmla="*/ 3162958 h 3162958"/>
                  <a:gd name="connsiteX0" fmla="*/ 843072 w 843072"/>
                  <a:gd name="connsiteY0" fmla="*/ 1252709 h 2780201"/>
                  <a:gd name="connsiteX1" fmla="*/ 0 w 843072"/>
                  <a:gd name="connsiteY1" fmla="*/ 0 h 2780201"/>
                  <a:gd name="connsiteX2" fmla="*/ 91602 w 843072"/>
                  <a:gd name="connsiteY2" fmla="*/ 2780201 h 2780201"/>
                  <a:gd name="connsiteX3" fmla="*/ 843072 w 843072"/>
                  <a:gd name="connsiteY3" fmla="*/ 1252709 h 2780201"/>
                  <a:gd name="connsiteX0" fmla="*/ 751470 w 751470"/>
                  <a:gd name="connsiteY0" fmla="*/ 0 h 2879182"/>
                  <a:gd name="connsiteX1" fmla="*/ 466780 w 751470"/>
                  <a:gd name="connsiteY1" fmla="*/ 2879182 h 2879182"/>
                  <a:gd name="connsiteX2" fmla="*/ 0 w 751470"/>
                  <a:gd name="connsiteY2" fmla="*/ 1527492 h 2879182"/>
                  <a:gd name="connsiteX3" fmla="*/ 751470 w 751470"/>
                  <a:gd name="connsiteY3" fmla="*/ 0 h 2879182"/>
                  <a:gd name="connsiteX0" fmla="*/ 0 w 1044079"/>
                  <a:gd name="connsiteY0" fmla="*/ 2654527 h 2654527"/>
                  <a:gd name="connsiteX1" fmla="*/ 1044079 w 1044079"/>
                  <a:gd name="connsiteY1" fmla="*/ 1351690 h 2654527"/>
                  <a:gd name="connsiteX2" fmla="*/ 577299 w 1044079"/>
                  <a:gd name="connsiteY2" fmla="*/ 0 h 2654527"/>
                  <a:gd name="connsiteX3" fmla="*/ 0 w 1044079"/>
                  <a:gd name="connsiteY3" fmla="*/ 2654527 h 2654527"/>
                  <a:gd name="connsiteX0" fmla="*/ 595784 w 1173083"/>
                  <a:gd name="connsiteY0" fmla="*/ 2654527 h 2654527"/>
                  <a:gd name="connsiteX1" fmla="*/ 0 w 1173083"/>
                  <a:gd name="connsiteY1" fmla="*/ 792805 h 2654527"/>
                  <a:gd name="connsiteX2" fmla="*/ 1173083 w 1173083"/>
                  <a:gd name="connsiteY2" fmla="*/ 0 h 2654527"/>
                  <a:gd name="connsiteX3" fmla="*/ 595784 w 1173083"/>
                  <a:gd name="connsiteY3" fmla="*/ 2654527 h 2654527"/>
                  <a:gd name="connsiteX0" fmla="*/ 370212 w 1173083"/>
                  <a:gd name="connsiteY0" fmla="*/ 0 h 2051762"/>
                  <a:gd name="connsiteX1" fmla="*/ 0 w 1173083"/>
                  <a:gd name="connsiteY1" fmla="*/ 2051762 h 2051762"/>
                  <a:gd name="connsiteX2" fmla="*/ 1173083 w 1173083"/>
                  <a:gd name="connsiteY2" fmla="*/ 1258957 h 2051762"/>
                  <a:gd name="connsiteX3" fmla="*/ 370212 w 1173083"/>
                  <a:gd name="connsiteY3" fmla="*/ 0 h 2051762"/>
                  <a:gd name="connsiteX0" fmla="*/ 0 w 802871"/>
                  <a:gd name="connsiteY0" fmla="*/ 1522550 h 2781507"/>
                  <a:gd name="connsiteX1" fmla="*/ 716569 w 802871"/>
                  <a:gd name="connsiteY1" fmla="*/ 0 h 2781507"/>
                  <a:gd name="connsiteX2" fmla="*/ 802871 w 802871"/>
                  <a:gd name="connsiteY2" fmla="*/ 2781507 h 2781507"/>
                  <a:gd name="connsiteX3" fmla="*/ 0 w 802871"/>
                  <a:gd name="connsiteY3" fmla="*/ 1522550 h 2781507"/>
                  <a:gd name="connsiteX0" fmla="*/ 433389 w 1149958"/>
                  <a:gd name="connsiteY0" fmla="*/ 2148301 h 2148301"/>
                  <a:gd name="connsiteX1" fmla="*/ 1149958 w 1149958"/>
                  <a:gd name="connsiteY1" fmla="*/ 625751 h 2148301"/>
                  <a:gd name="connsiteX2" fmla="*/ 0 w 1149958"/>
                  <a:gd name="connsiteY2" fmla="*/ 0 h 2148301"/>
                  <a:gd name="connsiteX3" fmla="*/ 433389 w 1149958"/>
                  <a:gd name="connsiteY3" fmla="*/ 2148301 h 2148301"/>
                  <a:gd name="connsiteX0" fmla="*/ 551624 w 1149958"/>
                  <a:gd name="connsiteY0" fmla="*/ 0 h 2258952"/>
                  <a:gd name="connsiteX1" fmla="*/ 1149958 w 1149958"/>
                  <a:gd name="connsiteY1" fmla="*/ 2258952 h 2258952"/>
                  <a:gd name="connsiteX2" fmla="*/ 0 w 1149958"/>
                  <a:gd name="connsiteY2" fmla="*/ 1633201 h 2258952"/>
                  <a:gd name="connsiteX3" fmla="*/ 551624 w 1149958"/>
                  <a:gd name="connsiteY3" fmla="*/ 0 h 2258952"/>
                  <a:gd name="connsiteX0" fmla="*/ 1136856 w 1136856"/>
                  <a:gd name="connsiteY0" fmla="*/ 480633 h 2113834"/>
                  <a:gd name="connsiteX1" fmla="*/ 0 w 1136856"/>
                  <a:gd name="connsiteY1" fmla="*/ 0 h 2113834"/>
                  <a:gd name="connsiteX2" fmla="*/ 585232 w 1136856"/>
                  <a:gd name="connsiteY2" fmla="*/ 2113834 h 2113834"/>
                  <a:gd name="connsiteX3" fmla="*/ 1136856 w 1136856"/>
                  <a:gd name="connsiteY3" fmla="*/ 480633 h 2113834"/>
                  <a:gd name="connsiteX0" fmla="*/ 0 w 1215343"/>
                  <a:gd name="connsiteY0" fmla="*/ 2213056 h 2213056"/>
                  <a:gd name="connsiteX1" fmla="*/ 630111 w 1215343"/>
                  <a:gd name="connsiteY1" fmla="*/ 0 h 2213056"/>
                  <a:gd name="connsiteX2" fmla="*/ 1215343 w 1215343"/>
                  <a:gd name="connsiteY2" fmla="*/ 2113834 h 2213056"/>
                  <a:gd name="connsiteX3" fmla="*/ 0 w 1215343"/>
                  <a:gd name="connsiteY3" fmla="*/ 2213056 h 2213056"/>
                  <a:gd name="connsiteX0" fmla="*/ 535332 w 1165443"/>
                  <a:gd name="connsiteY0" fmla="*/ 2213056 h 2213056"/>
                  <a:gd name="connsiteX1" fmla="*/ 1165443 w 1165443"/>
                  <a:gd name="connsiteY1" fmla="*/ 0 h 2213056"/>
                  <a:gd name="connsiteX2" fmla="*/ 0 w 1165443"/>
                  <a:gd name="connsiteY2" fmla="*/ 609463 h 2213056"/>
                  <a:gd name="connsiteX3" fmla="*/ 535332 w 1165443"/>
                  <a:gd name="connsiteY3" fmla="*/ 2213056 h 2213056"/>
                  <a:gd name="connsiteX0" fmla="*/ 1137140 w 1137140"/>
                  <a:gd name="connsiteY0" fmla="*/ 1603593 h 2396101"/>
                  <a:gd name="connsiteX1" fmla="*/ 0 w 1137140"/>
                  <a:gd name="connsiteY1" fmla="*/ 2396101 h 2396101"/>
                  <a:gd name="connsiteX2" fmla="*/ 601808 w 1137140"/>
                  <a:gd name="connsiteY2" fmla="*/ 0 h 2396101"/>
                  <a:gd name="connsiteX3" fmla="*/ 1137140 w 1137140"/>
                  <a:gd name="connsiteY3" fmla="*/ 1603593 h 2396101"/>
                  <a:gd name="connsiteX0" fmla="*/ 1108898 w 1108898"/>
                  <a:gd name="connsiteY0" fmla="*/ 1603593 h 2340589"/>
                  <a:gd name="connsiteX1" fmla="*/ 0 w 1108898"/>
                  <a:gd name="connsiteY1" fmla="*/ 2340589 h 2340589"/>
                  <a:gd name="connsiteX2" fmla="*/ 573566 w 1108898"/>
                  <a:gd name="connsiteY2" fmla="*/ 0 h 2340589"/>
                  <a:gd name="connsiteX3" fmla="*/ 1108898 w 1108898"/>
                  <a:gd name="connsiteY3" fmla="*/ 1603593 h 2340589"/>
                  <a:gd name="connsiteX0" fmla="*/ 0 w 907172"/>
                  <a:gd name="connsiteY0" fmla="*/ 405120 h 2340589"/>
                  <a:gd name="connsiteX1" fmla="*/ 333606 w 907172"/>
                  <a:gd name="connsiteY1" fmla="*/ 2340589 h 2340589"/>
                  <a:gd name="connsiteX2" fmla="*/ 907172 w 907172"/>
                  <a:gd name="connsiteY2" fmla="*/ 0 h 2340589"/>
                  <a:gd name="connsiteX3" fmla="*/ 0 w 907172"/>
                  <a:gd name="connsiteY3" fmla="*/ 405120 h 2340589"/>
                  <a:gd name="connsiteX0" fmla="*/ 428361 w 761967"/>
                  <a:gd name="connsiteY0" fmla="*/ 0 h 3375317"/>
                  <a:gd name="connsiteX1" fmla="*/ 761967 w 761967"/>
                  <a:gd name="connsiteY1" fmla="*/ 1935469 h 3375317"/>
                  <a:gd name="connsiteX2" fmla="*/ 0 w 761967"/>
                  <a:gd name="connsiteY2" fmla="*/ 3375318 h 3375317"/>
                  <a:gd name="connsiteX3" fmla="*/ 428361 w 761967"/>
                  <a:gd name="connsiteY3" fmla="*/ 0 h 3375317"/>
                  <a:gd name="connsiteX0" fmla="*/ 790796 w 790796"/>
                  <a:gd name="connsiteY0" fmla="*/ 2904994 h 2904993"/>
                  <a:gd name="connsiteX1" fmla="*/ 761967 w 790796"/>
                  <a:gd name="connsiteY1" fmla="*/ 1 h 2904993"/>
                  <a:gd name="connsiteX2" fmla="*/ 0 w 790796"/>
                  <a:gd name="connsiteY2" fmla="*/ 1439850 h 2904993"/>
                  <a:gd name="connsiteX3" fmla="*/ 790796 w 790796"/>
                  <a:gd name="connsiteY3" fmla="*/ 2904994 h 2904993"/>
                  <a:gd name="connsiteX0" fmla="*/ 28829 w 720476"/>
                  <a:gd name="connsiteY0" fmla="*/ 2904994 h 2904993"/>
                  <a:gd name="connsiteX1" fmla="*/ 0 w 720476"/>
                  <a:gd name="connsiteY1" fmla="*/ 1 h 2904993"/>
                  <a:gd name="connsiteX2" fmla="*/ 720476 w 720476"/>
                  <a:gd name="connsiteY2" fmla="*/ 1389723 h 2904993"/>
                  <a:gd name="connsiteX3" fmla="*/ 28829 w 720476"/>
                  <a:gd name="connsiteY3" fmla="*/ 2904994 h 2904993"/>
                  <a:gd name="connsiteX0" fmla="*/ 1120064 w 1120064"/>
                  <a:gd name="connsiteY0" fmla="*/ 0 h 2136836"/>
                  <a:gd name="connsiteX1" fmla="*/ 0 w 1120064"/>
                  <a:gd name="connsiteY1" fmla="*/ 747115 h 2136836"/>
                  <a:gd name="connsiteX2" fmla="*/ 720476 w 1120064"/>
                  <a:gd name="connsiteY2" fmla="*/ 2136837 h 2136836"/>
                  <a:gd name="connsiteX3" fmla="*/ 1120064 w 1120064"/>
                  <a:gd name="connsiteY3" fmla="*/ 0 h 2136836"/>
                  <a:gd name="connsiteX0" fmla="*/ 399588 w 1047403"/>
                  <a:gd name="connsiteY0" fmla="*/ 0 h 2136836"/>
                  <a:gd name="connsiteX1" fmla="*/ 1047403 w 1047403"/>
                  <a:gd name="connsiteY1" fmla="*/ 2087279 h 2136836"/>
                  <a:gd name="connsiteX2" fmla="*/ 0 w 1047403"/>
                  <a:gd name="connsiteY2" fmla="*/ 2136837 h 2136836"/>
                  <a:gd name="connsiteX3" fmla="*/ 399588 w 1047403"/>
                  <a:gd name="connsiteY3" fmla="*/ 0 h 2136836"/>
                  <a:gd name="connsiteX0" fmla="*/ 384621 w 1047403"/>
                  <a:gd name="connsiteY0" fmla="*/ 0 h 2132262"/>
                  <a:gd name="connsiteX1" fmla="*/ 1047403 w 1047403"/>
                  <a:gd name="connsiteY1" fmla="*/ 2082705 h 2132262"/>
                  <a:gd name="connsiteX2" fmla="*/ 0 w 1047403"/>
                  <a:gd name="connsiteY2" fmla="*/ 2132263 h 2132262"/>
                  <a:gd name="connsiteX3" fmla="*/ 384621 w 1047403"/>
                  <a:gd name="connsiteY3" fmla="*/ 0 h 2132262"/>
                  <a:gd name="connsiteX0" fmla="*/ 0 w 1218072"/>
                  <a:gd name="connsiteY0" fmla="*/ 106979 h 2189684"/>
                  <a:gd name="connsiteX1" fmla="*/ 662782 w 1218072"/>
                  <a:gd name="connsiteY1" fmla="*/ 2189684 h 2189684"/>
                  <a:gd name="connsiteX2" fmla="*/ 1218072 w 1218072"/>
                  <a:gd name="connsiteY2" fmla="*/ 0 h 2189684"/>
                  <a:gd name="connsiteX3" fmla="*/ 0 w 1218072"/>
                  <a:gd name="connsiteY3" fmla="*/ 106979 h 2189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8072" h="2189684">
                    <a:moveTo>
                      <a:pt x="0" y="106979"/>
                    </a:moveTo>
                    <a:lnTo>
                      <a:pt x="662782" y="2189684"/>
                    </a:lnTo>
                    <a:lnTo>
                      <a:pt x="1218072" y="0"/>
                    </a:lnTo>
                    <a:lnTo>
                      <a:pt x="0" y="106979"/>
                    </a:lnTo>
                    <a:close/>
                  </a:path>
                </a:pathLst>
              </a:custGeom>
              <a:noFill/>
              <a:ln w="15875">
                <a:solidFill>
                  <a:schemeClr val="accent1">
                    <a:lumMod val="60000"/>
                    <a:lumOff val="40000"/>
                    <a:alpha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 145"/>
              <p:cNvSpPr/>
              <p:nvPr/>
            </p:nvSpPr>
            <p:spPr>
              <a:xfrm>
                <a:off x="4458393" y="2372688"/>
                <a:ext cx="986431" cy="1016744"/>
              </a:xfrm>
              <a:custGeom>
                <a:avLst/>
                <a:gdLst>
                  <a:gd name="connsiteX0" fmla="*/ 1819275 w 1933575"/>
                  <a:gd name="connsiteY0" fmla="*/ 0 h 1905000"/>
                  <a:gd name="connsiteX1" fmla="*/ 0 w 1933575"/>
                  <a:gd name="connsiteY1" fmla="*/ 1323975 h 1905000"/>
                  <a:gd name="connsiteX2" fmla="*/ 1933575 w 1933575"/>
                  <a:gd name="connsiteY2" fmla="*/ 1905000 h 1905000"/>
                  <a:gd name="connsiteX3" fmla="*/ 1819275 w 1933575"/>
                  <a:gd name="connsiteY3" fmla="*/ 0 h 1905000"/>
                  <a:gd name="connsiteX0" fmla="*/ 1876425 w 1933575"/>
                  <a:gd name="connsiteY0" fmla="*/ 0 h 1990725"/>
                  <a:gd name="connsiteX1" fmla="*/ 0 w 1933575"/>
                  <a:gd name="connsiteY1" fmla="*/ 1409700 h 1990725"/>
                  <a:gd name="connsiteX2" fmla="*/ 1933575 w 1933575"/>
                  <a:gd name="connsiteY2" fmla="*/ 1990725 h 1990725"/>
                  <a:gd name="connsiteX3" fmla="*/ 1876425 w 1933575"/>
                  <a:gd name="connsiteY3" fmla="*/ 0 h 1990725"/>
                  <a:gd name="connsiteX0" fmla="*/ 1876425 w 1914525"/>
                  <a:gd name="connsiteY0" fmla="*/ 0 h 1971675"/>
                  <a:gd name="connsiteX1" fmla="*/ 0 w 1914525"/>
                  <a:gd name="connsiteY1" fmla="*/ 1409700 h 1971675"/>
                  <a:gd name="connsiteX2" fmla="*/ 1914525 w 1914525"/>
                  <a:gd name="connsiteY2" fmla="*/ 1971675 h 1971675"/>
                  <a:gd name="connsiteX3" fmla="*/ 1876425 w 1914525"/>
                  <a:gd name="connsiteY3" fmla="*/ 0 h 1971675"/>
                  <a:gd name="connsiteX0" fmla="*/ 1905000 w 1943100"/>
                  <a:gd name="connsiteY0" fmla="*/ 0 h 1971675"/>
                  <a:gd name="connsiteX1" fmla="*/ 0 w 1943100"/>
                  <a:gd name="connsiteY1" fmla="*/ 1409700 h 1971675"/>
                  <a:gd name="connsiteX2" fmla="*/ 1943100 w 1943100"/>
                  <a:gd name="connsiteY2" fmla="*/ 1971675 h 1971675"/>
                  <a:gd name="connsiteX3" fmla="*/ 1905000 w 1943100"/>
                  <a:gd name="connsiteY3" fmla="*/ 0 h 1971675"/>
                  <a:gd name="connsiteX0" fmla="*/ 1885950 w 1943100"/>
                  <a:gd name="connsiteY0" fmla="*/ 0 h 1924050"/>
                  <a:gd name="connsiteX1" fmla="*/ 0 w 1943100"/>
                  <a:gd name="connsiteY1" fmla="*/ 1362075 h 1924050"/>
                  <a:gd name="connsiteX2" fmla="*/ 1943100 w 1943100"/>
                  <a:gd name="connsiteY2" fmla="*/ 1924050 h 1924050"/>
                  <a:gd name="connsiteX3" fmla="*/ 1885950 w 1943100"/>
                  <a:gd name="connsiteY3" fmla="*/ 0 h 1924050"/>
                  <a:gd name="connsiteX0" fmla="*/ 1857486 w 1943100"/>
                  <a:gd name="connsiteY0" fmla="*/ 0 h 1962363"/>
                  <a:gd name="connsiteX1" fmla="*/ 0 w 1943100"/>
                  <a:gd name="connsiteY1" fmla="*/ 1400388 h 1962363"/>
                  <a:gd name="connsiteX2" fmla="*/ 1943100 w 1943100"/>
                  <a:gd name="connsiteY2" fmla="*/ 1962363 h 1962363"/>
                  <a:gd name="connsiteX3" fmla="*/ 1857486 w 1943100"/>
                  <a:gd name="connsiteY3" fmla="*/ 0 h 1962363"/>
                  <a:gd name="connsiteX0" fmla="*/ 1614414 w 1700028"/>
                  <a:gd name="connsiteY0" fmla="*/ 0 h 1962363"/>
                  <a:gd name="connsiteX1" fmla="*/ 0 w 1700028"/>
                  <a:gd name="connsiteY1" fmla="*/ 1295746 h 1962363"/>
                  <a:gd name="connsiteX2" fmla="*/ 1700028 w 1700028"/>
                  <a:gd name="connsiteY2" fmla="*/ 1962363 h 1962363"/>
                  <a:gd name="connsiteX3" fmla="*/ 1614414 w 1700028"/>
                  <a:gd name="connsiteY3" fmla="*/ 0 h 1962363"/>
                  <a:gd name="connsiteX0" fmla="*/ 1539696 w 1700028"/>
                  <a:gd name="connsiteY0" fmla="*/ 0 h 1985351"/>
                  <a:gd name="connsiteX1" fmla="*/ 0 w 1700028"/>
                  <a:gd name="connsiteY1" fmla="*/ 1318734 h 1985351"/>
                  <a:gd name="connsiteX2" fmla="*/ 1700028 w 1700028"/>
                  <a:gd name="connsiteY2" fmla="*/ 1985351 h 1985351"/>
                  <a:gd name="connsiteX3" fmla="*/ 1539696 w 1700028"/>
                  <a:gd name="connsiteY3" fmla="*/ 0 h 1985351"/>
                  <a:gd name="connsiteX0" fmla="*/ 1574207 w 1700028"/>
                  <a:gd name="connsiteY0" fmla="*/ 0 h 1993011"/>
                  <a:gd name="connsiteX1" fmla="*/ 0 w 1700028"/>
                  <a:gd name="connsiteY1" fmla="*/ 1326394 h 1993011"/>
                  <a:gd name="connsiteX2" fmla="*/ 1700028 w 1700028"/>
                  <a:gd name="connsiteY2" fmla="*/ 1993011 h 1993011"/>
                  <a:gd name="connsiteX3" fmla="*/ 1574207 w 1700028"/>
                  <a:gd name="connsiteY3" fmla="*/ 0 h 1993011"/>
                  <a:gd name="connsiteX0" fmla="*/ 1574207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74207 w 1689354"/>
                  <a:gd name="connsiteY3" fmla="*/ 0 h 1993011"/>
                  <a:gd name="connsiteX0" fmla="*/ 1595555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95555 w 1689354"/>
                  <a:gd name="connsiteY3" fmla="*/ 0 h 1993011"/>
                  <a:gd name="connsiteX0" fmla="*/ 691130 w 1689354"/>
                  <a:gd name="connsiteY0" fmla="*/ 0 h 1552234"/>
                  <a:gd name="connsiteX1" fmla="*/ 0 w 1689354"/>
                  <a:gd name="connsiteY1" fmla="*/ 885617 h 1552234"/>
                  <a:gd name="connsiteX2" fmla="*/ 1689354 w 1689354"/>
                  <a:gd name="connsiteY2" fmla="*/ 1552234 h 1552234"/>
                  <a:gd name="connsiteX3" fmla="*/ 691130 w 1689354"/>
                  <a:gd name="connsiteY3" fmla="*/ 0 h 1552234"/>
                  <a:gd name="connsiteX0" fmla="*/ 691130 w 1490598"/>
                  <a:gd name="connsiteY0" fmla="*/ 0 h 1117114"/>
                  <a:gd name="connsiteX1" fmla="*/ 0 w 1490598"/>
                  <a:gd name="connsiteY1" fmla="*/ 885617 h 1117114"/>
                  <a:gd name="connsiteX2" fmla="*/ 1490598 w 1490598"/>
                  <a:gd name="connsiteY2" fmla="*/ 1117114 h 1117114"/>
                  <a:gd name="connsiteX3" fmla="*/ 691130 w 1490598"/>
                  <a:gd name="connsiteY3" fmla="*/ 0 h 1117114"/>
                  <a:gd name="connsiteX0" fmla="*/ 370964 w 1170432"/>
                  <a:gd name="connsiteY0" fmla="*/ 0 h 1718033"/>
                  <a:gd name="connsiteX1" fmla="*/ 0 w 1170432"/>
                  <a:gd name="connsiteY1" fmla="*/ 1718033 h 1718033"/>
                  <a:gd name="connsiteX2" fmla="*/ 1170432 w 1170432"/>
                  <a:gd name="connsiteY2" fmla="*/ 1117114 h 1718033"/>
                  <a:gd name="connsiteX3" fmla="*/ 370964 w 1170432"/>
                  <a:gd name="connsiteY3" fmla="*/ 0 h 1718033"/>
                  <a:gd name="connsiteX0" fmla="*/ 337713 w 1137181"/>
                  <a:gd name="connsiteY0" fmla="*/ 0 h 1696551"/>
                  <a:gd name="connsiteX1" fmla="*/ 0 w 1137181"/>
                  <a:gd name="connsiteY1" fmla="*/ 1696551 h 1696551"/>
                  <a:gd name="connsiteX2" fmla="*/ 1137181 w 1137181"/>
                  <a:gd name="connsiteY2" fmla="*/ 1117114 h 1696551"/>
                  <a:gd name="connsiteX3" fmla="*/ 337713 w 1137181"/>
                  <a:gd name="connsiteY3" fmla="*/ 0 h 1696551"/>
                  <a:gd name="connsiteX0" fmla="*/ 367639 w 1167107"/>
                  <a:gd name="connsiteY0" fmla="*/ 0 h 1696551"/>
                  <a:gd name="connsiteX1" fmla="*/ 0 w 1167107"/>
                  <a:gd name="connsiteY1" fmla="*/ 1696551 h 1696551"/>
                  <a:gd name="connsiteX2" fmla="*/ 1167107 w 1167107"/>
                  <a:gd name="connsiteY2" fmla="*/ 1117114 h 1696551"/>
                  <a:gd name="connsiteX3" fmla="*/ 367639 w 1167107"/>
                  <a:gd name="connsiteY3" fmla="*/ 0 h 1696551"/>
                  <a:gd name="connsiteX0" fmla="*/ 341038 w 1167107"/>
                  <a:gd name="connsiteY0" fmla="*/ 0 h 1746677"/>
                  <a:gd name="connsiteX1" fmla="*/ 0 w 1167107"/>
                  <a:gd name="connsiteY1" fmla="*/ 1746677 h 1746677"/>
                  <a:gd name="connsiteX2" fmla="*/ 1167107 w 1167107"/>
                  <a:gd name="connsiteY2" fmla="*/ 1167240 h 1746677"/>
                  <a:gd name="connsiteX3" fmla="*/ 341038 w 1167107"/>
                  <a:gd name="connsiteY3" fmla="*/ 0 h 1746677"/>
                  <a:gd name="connsiteX0" fmla="*/ 341038 w 1170432"/>
                  <a:gd name="connsiteY0" fmla="*/ 0 h 1746677"/>
                  <a:gd name="connsiteX1" fmla="*/ 0 w 1170432"/>
                  <a:gd name="connsiteY1" fmla="*/ 1746677 h 1746677"/>
                  <a:gd name="connsiteX2" fmla="*/ 1170432 w 1170432"/>
                  <a:gd name="connsiteY2" fmla="*/ 1145756 h 1746677"/>
                  <a:gd name="connsiteX3" fmla="*/ 341038 w 1170432"/>
                  <a:gd name="connsiteY3" fmla="*/ 0 h 1746677"/>
                  <a:gd name="connsiteX0" fmla="*/ 0 w 1692816"/>
                  <a:gd name="connsiteY0" fmla="*/ 7701 h 1153457"/>
                  <a:gd name="connsiteX1" fmla="*/ 1692816 w 1692816"/>
                  <a:gd name="connsiteY1" fmla="*/ 0 h 1153457"/>
                  <a:gd name="connsiteX2" fmla="*/ 829394 w 1692816"/>
                  <a:gd name="connsiteY2" fmla="*/ 1153457 h 1153457"/>
                  <a:gd name="connsiteX3" fmla="*/ 0 w 1692816"/>
                  <a:gd name="connsiteY3" fmla="*/ 7701 h 1153457"/>
                  <a:gd name="connsiteX0" fmla="*/ 1136079 w 1136079"/>
                  <a:gd name="connsiteY0" fmla="*/ 1640404 h 1640404"/>
                  <a:gd name="connsiteX1" fmla="*/ 863422 w 1136079"/>
                  <a:gd name="connsiteY1" fmla="*/ 0 h 1640404"/>
                  <a:gd name="connsiteX2" fmla="*/ 0 w 1136079"/>
                  <a:gd name="connsiteY2" fmla="*/ 1153457 h 1640404"/>
                  <a:gd name="connsiteX3" fmla="*/ 1136079 w 1136079"/>
                  <a:gd name="connsiteY3" fmla="*/ 1640404 h 1640404"/>
                  <a:gd name="connsiteX0" fmla="*/ 272657 w 1254660"/>
                  <a:gd name="connsiteY0" fmla="*/ 1640404 h 1933467"/>
                  <a:gd name="connsiteX1" fmla="*/ 0 w 1254660"/>
                  <a:gd name="connsiteY1" fmla="*/ 0 h 1933467"/>
                  <a:gd name="connsiteX2" fmla="*/ 1254660 w 1254660"/>
                  <a:gd name="connsiteY2" fmla="*/ 1933467 h 1933467"/>
                  <a:gd name="connsiteX3" fmla="*/ 272657 w 1254660"/>
                  <a:gd name="connsiteY3" fmla="*/ 1640404 h 1933467"/>
                  <a:gd name="connsiteX0" fmla="*/ 272657 w 1287363"/>
                  <a:gd name="connsiteY0" fmla="*/ 1640404 h 1962110"/>
                  <a:gd name="connsiteX1" fmla="*/ 0 w 1287363"/>
                  <a:gd name="connsiteY1" fmla="*/ 0 h 1962110"/>
                  <a:gd name="connsiteX2" fmla="*/ 1287363 w 1287363"/>
                  <a:gd name="connsiteY2" fmla="*/ 1962110 h 1962110"/>
                  <a:gd name="connsiteX3" fmla="*/ 272657 w 1287363"/>
                  <a:gd name="connsiteY3" fmla="*/ 1640404 h 1962110"/>
                  <a:gd name="connsiteX0" fmla="*/ 0 w 1014706"/>
                  <a:gd name="connsiteY0" fmla="*/ 0 h 2197887"/>
                  <a:gd name="connsiteX1" fmla="*/ 591866 w 1014706"/>
                  <a:gd name="connsiteY1" fmla="*/ 2197886 h 2197887"/>
                  <a:gd name="connsiteX2" fmla="*/ 1014706 w 1014706"/>
                  <a:gd name="connsiteY2" fmla="*/ 321706 h 2197887"/>
                  <a:gd name="connsiteX3" fmla="*/ 0 w 1014706"/>
                  <a:gd name="connsiteY3" fmla="*/ 0 h 2197887"/>
                  <a:gd name="connsiteX0" fmla="*/ 0 w 1014706"/>
                  <a:gd name="connsiteY0" fmla="*/ 0 h 2231955"/>
                  <a:gd name="connsiteX1" fmla="*/ 590220 w 1014706"/>
                  <a:gd name="connsiteY1" fmla="*/ 2231955 h 2231955"/>
                  <a:gd name="connsiteX2" fmla="*/ 1014706 w 1014706"/>
                  <a:gd name="connsiteY2" fmla="*/ 321706 h 2231955"/>
                  <a:gd name="connsiteX3" fmla="*/ 0 w 1014706"/>
                  <a:gd name="connsiteY3" fmla="*/ 0 h 2231955"/>
                  <a:gd name="connsiteX0" fmla="*/ 843072 w 843072"/>
                  <a:gd name="connsiteY0" fmla="*/ 3162958 h 3162958"/>
                  <a:gd name="connsiteX1" fmla="*/ 0 w 843072"/>
                  <a:gd name="connsiteY1" fmla="*/ 1910249 h 3162958"/>
                  <a:gd name="connsiteX2" fmla="*/ 424486 w 843072"/>
                  <a:gd name="connsiteY2" fmla="*/ 0 h 3162958"/>
                  <a:gd name="connsiteX3" fmla="*/ 843072 w 843072"/>
                  <a:gd name="connsiteY3" fmla="*/ 3162958 h 3162958"/>
                  <a:gd name="connsiteX0" fmla="*/ 843072 w 843072"/>
                  <a:gd name="connsiteY0" fmla="*/ 1252709 h 2780201"/>
                  <a:gd name="connsiteX1" fmla="*/ 0 w 843072"/>
                  <a:gd name="connsiteY1" fmla="*/ 0 h 2780201"/>
                  <a:gd name="connsiteX2" fmla="*/ 91602 w 843072"/>
                  <a:gd name="connsiteY2" fmla="*/ 2780201 h 2780201"/>
                  <a:gd name="connsiteX3" fmla="*/ 843072 w 843072"/>
                  <a:gd name="connsiteY3" fmla="*/ 1252709 h 2780201"/>
                  <a:gd name="connsiteX0" fmla="*/ 751470 w 751470"/>
                  <a:gd name="connsiteY0" fmla="*/ 0 h 2879182"/>
                  <a:gd name="connsiteX1" fmla="*/ 466780 w 751470"/>
                  <a:gd name="connsiteY1" fmla="*/ 2879182 h 2879182"/>
                  <a:gd name="connsiteX2" fmla="*/ 0 w 751470"/>
                  <a:gd name="connsiteY2" fmla="*/ 1527492 h 2879182"/>
                  <a:gd name="connsiteX3" fmla="*/ 751470 w 751470"/>
                  <a:gd name="connsiteY3" fmla="*/ 0 h 2879182"/>
                  <a:gd name="connsiteX0" fmla="*/ 0 w 1044079"/>
                  <a:gd name="connsiteY0" fmla="*/ 2654527 h 2654527"/>
                  <a:gd name="connsiteX1" fmla="*/ 1044079 w 1044079"/>
                  <a:gd name="connsiteY1" fmla="*/ 1351690 h 2654527"/>
                  <a:gd name="connsiteX2" fmla="*/ 577299 w 1044079"/>
                  <a:gd name="connsiteY2" fmla="*/ 0 h 2654527"/>
                  <a:gd name="connsiteX3" fmla="*/ 0 w 1044079"/>
                  <a:gd name="connsiteY3" fmla="*/ 2654527 h 2654527"/>
                  <a:gd name="connsiteX0" fmla="*/ 595784 w 1173083"/>
                  <a:gd name="connsiteY0" fmla="*/ 2654527 h 2654527"/>
                  <a:gd name="connsiteX1" fmla="*/ 0 w 1173083"/>
                  <a:gd name="connsiteY1" fmla="*/ 792805 h 2654527"/>
                  <a:gd name="connsiteX2" fmla="*/ 1173083 w 1173083"/>
                  <a:gd name="connsiteY2" fmla="*/ 0 h 2654527"/>
                  <a:gd name="connsiteX3" fmla="*/ 595784 w 1173083"/>
                  <a:gd name="connsiteY3" fmla="*/ 2654527 h 2654527"/>
                  <a:gd name="connsiteX0" fmla="*/ 370212 w 1173083"/>
                  <a:gd name="connsiteY0" fmla="*/ 0 h 2051762"/>
                  <a:gd name="connsiteX1" fmla="*/ 0 w 1173083"/>
                  <a:gd name="connsiteY1" fmla="*/ 2051762 h 2051762"/>
                  <a:gd name="connsiteX2" fmla="*/ 1173083 w 1173083"/>
                  <a:gd name="connsiteY2" fmla="*/ 1258957 h 2051762"/>
                  <a:gd name="connsiteX3" fmla="*/ 370212 w 1173083"/>
                  <a:gd name="connsiteY3" fmla="*/ 0 h 2051762"/>
                  <a:gd name="connsiteX0" fmla="*/ 0 w 802871"/>
                  <a:gd name="connsiteY0" fmla="*/ 1522550 h 2781507"/>
                  <a:gd name="connsiteX1" fmla="*/ 716569 w 802871"/>
                  <a:gd name="connsiteY1" fmla="*/ 0 h 2781507"/>
                  <a:gd name="connsiteX2" fmla="*/ 802871 w 802871"/>
                  <a:gd name="connsiteY2" fmla="*/ 2781507 h 2781507"/>
                  <a:gd name="connsiteX3" fmla="*/ 0 w 802871"/>
                  <a:gd name="connsiteY3" fmla="*/ 1522550 h 2781507"/>
                  <a:gd name="connsiteX0" fmla="*/ 433389 w 1149958"/>
                  <a:gd name="connsiteY0" fmla="*/ 2148301 h 2148301"/>
                  <a:gd name="connsiteX1" fmla="*/ 1149958 w 1149958"/>
                  <a:gd name="connsiteY1" fmla="*/ 625751 h 2148301"/>
                  <a:gd name="connsiteX2" fmla="*/ 0 w 1149958"/>
                  <a:gd name="connsiteY2" fmla="*/ 0 h 2148301"/>
                  <a:gd name="connsiteX3" fmla="*/ 433389 w 1149958"/>
                  <a:gd name="connsiteY3" fmla="*/ 2148301 h 2148301"/>
                  <a:gd name="connsiteX0" fmla="*/ 551624 w 1149958"/>
                  <a:gd name="connsiteY0" fmla="*/ 0 h 2258952"/>
                  <a:gd name="connsiteX1" fmla="*/ 1149958 w 1149958"/>
                  <a:gd name="connsiteY1" fmla="*/ 2258952 h 2258952"/>
                  <a:gd name="connsiteX2" fmla="*/ 0 w 1149958"/>
                  <a:gd name="connsiteY2" fmla="*/ 1633201 h 2258952"/>
                  <a:gd name="connsiteX3" fmla="*/ 551624 w 1149958"/>
                  <a:gd name="connsiteY3" fmla="*/ 0 h 2258952"/>
                  <a:gd name="connsiteX0" fmla="*/ 1136856 w 1136856"/>
                  <a:gd name="connsiteY0" fmla="*/ 480633 h 2113834"/>
                  <a:gd name="connsiteX1" fmla="*/ 0 w 1136856"/>
                  <a:gd name="connsiteY1" fmla="*/ 0 h 2113834"/>
                  <a:gd name="connsiteX2" fmla="*/ 585232 w 1136856"/>
                  <a:gd name="connsiteY2" fmla="*/ 2113834 h 2113834"/>
                  <a:gd name="connsiteX3" fmla="*/ 1136856 w 1136856"/>
                  <a:gd name="connsiteY3" fmla="*/ 480633 h 2113834"/>
                  <a:gd name="connsiteX0" fmla="*/ 0 w 1215343"/>
                  <a:gd name="connsiteY0" fmla="*/ 2213056 h 2213056"/>
                  <a:gd name="connsiteX1" fmla="*/ 630111 w 1215343"/>
                  <a:gd name="connsiteY1" fmla="*/ 0 h 2213056"/>
                  <a:gd name="connsiteX2" fmla="*/ 1215343 w 1215343"/>
                  <a:gd name="connsiteY2" fmla="*/ 2113834 h 2213056"/>
                  <a:gd name="connsiteX3" fmla="*/ 0 w 1215343"/>
                  <a:gd name="connsiteY3" fmla="*/ 2213056 h 2213056"/>
                  <a:gd name="connsiteX0" fmla="*/ 535332 w 1165443"/>
                  <a:gd name="connsiteY0" fmla="*/ 2213056 h 2213056"/>
                  <a:gd name="connsiteX1" fmla="*/ 1165443 w 1165443"/>
                  <a:gd name="connsiteY1" fmla="*/ 0 h 2213056"/>
                  <a:gd name="connsiteX2" fmla="*/ 0 w 1165443"/>
                  <a:gd name="connsiteY2" fmla="*/ 609463 h 2213056"/>
                  <a:gd name="connsiteX3" fmla="*/ 535332 w 1165443"/>
                  <a:gd name="connsiteY3" fmla="*/ 2213056 h 2213056"/>
                  <a:gd name="connsiteX0" fmla="*/ 1137140 w 1137140"/>
                  <a:gd name="connsiteY0" fmla="*/ 1603593 h 2396101"/>
                  <a:gd name="connsiteX1" fmla="*/ 0 w 1137140"/>
                  <a:gd name="connsiteY1" fmla="*/ 2396101 h 2396101"/>
                  <a:gd name="connsiteX2" fmla="*/ 601808 w 1137140"/>
                  <a:gd name="connsiteY2" fmla="*/ 0 h 2396101"/>
                  <a:gd name="connsiteX3" fmla="*/ 1137140 w 1137140"/>
                  <a:gd name="connsiteY3" fmla="*/ 1603593 h 2396101"/>
                  <a:gd name="connsiteX0" fmla="*/ 1108898 w 1108898"/>
                  <a:gd name="connsiteY0" fmla="*/ 1603593 h 2340589"/>
                  <a:gd name="connsiteX1" fmla="*/ 0 w 1108898"/>
                  <a:gd name="connsiteY1" fmla="*/ 2340589 h 2340589"/>
                  <a:gd name="connsiteX2" fmla="*/ 573566 w 1108898"/>
                  <a:gd name="connsiteY2" fmla="*/ 0 h 2340589"/>
                  <a:gd name="connsiteX3" fmla="*/ 1108898 w 1108898"/>
                  <a:gd name="connsiteY3" fmla="*/ 1603593 h 2340589"/>
                  <a:gd name="connsiteX0" fmla="*/ 0 w 907172"/>
                  <a:gd name="connsiteY0" fmla="*/ 405120 h 2340589"/>
                  <a:gd name="connsiteX1" fmla="*/ 333606 w 907172"/>
                  <a:gd name="connsiteY1" fmla="*/ 2340589 h 2340589"/>
                  <a:gd name="connsiteX2" fmla="*/ 907172 w 907172"/>
                  <a:gd name="connsiteY2" fmla="*/ 0 h 2340589"/>
                  <a:gd name="connsiteX3" fmla="*/ 0 w 907172"/>
                  <a:gd name="connsiteY3" fmla="*/ 405120 h 2340589"/>
                  <a:gd name="connsiteX0" fmla="*/ 428361 w 761967"/>
                  <a:gd name="connsiteY0" fmla="*/ 0 h 3375317"/>
                  <a:gd name="connsiteX1" fmla="*/ 761967 w 761967"/>
                  <a:gd name="connsiteY1" fmla="*/ 1935469 h 3375317"/>
                  <a:gd name="connsiteX2" fmla="*/ 0 w 761967"/>
                  <a:gd name="connsiteY2" fmla="*/ 3375318 h 3375317"/>
                  <a:gd name="connsiteX3" fmla="*/ 428361 w 761967"/>
                  <a:gd name="connsiteY3" fmla="*/ 0 h 3375317"/>
                  <a:gd name="connsiteX0" fmla="*/ 790796 w 790796"/>
                  <a:gd name="connsiteY0" fmla="*/ 2904994 h 2904993"/>
                  <a:gd name="connsiteX1" fmla="*/ 761967 w 790796"/>
                  <a:gd name="connsiteY1" fmla="*/ 1 h 2904993"/>
                  <a:gd name="connsiteX2" fmla="*/ 0 w 790796"/>
                  <a:gd name="connsiteY2" fmla="*/ 1439850 h 2904993"/>
                  <a:gd name="connsiteX3" fmla="*/ 790796 w 790796"/>
                  <a:gd name="connsiteY3" fmla="*/ 2904994 h 2904993"/>
                  <a:gd name="connsiteX0" fmla="*/ 28829 w 720476"/>
                  <a:gd name="connsiteY0" fmla="*/ 2904994 h 2904993"/>
                  <a:gd name="connsiteX1" fmla="*/ 0 w 720476"/>
                  <a:gd name="connsiteY1" fmla="*/ 1 h 2904993"/>
                  <a:gd name="connsiteX2" fmla="*/ 720476 w 720476"/>
                  <a:gd name="connsiteY2" fmla="*/ 1389723 h 2904993"/>
                  <a:gd name="connsiteX3" fmla="*/ 28829 w 720476"/>
                  <a:gd name="connsiteY3" fmla="*/ 2904994 h 2904993"/>
                  <a:gd name="connsiteX0" fmla="*/ 1120064 w 1120064"/>
                  <a:gd name="connsiteY0" fmla="*/ 0 h 2136836"/>
                  <a:gd name="connsiteX1" fmla="*/ 0 w 1120064"/>
                  <a:gd name="connsiteY1" fmla="*/ 747115 h 2136836"/>
                  <a:gd name="connsiteX2" fmla="*/ 720476 w 1120064"/>
                  <a:gd name="connsiteY2" fmla="*/ 2136837 h 2136836"/>
                  <a:gd name="connsiteX3" fmla="*/ 1120064 w 1120064"/>
                  <a:gd name="connsiteY3" fmla="*/ 0 h 2136836"/>
                  <a:gd name="connsiteX0" fmla="*/ 399588 w 1047403"/>
                  <a:gd name="connsiteY0" fmla="*/ 0 h 2136836"/>
                  <a:gd name="connsiteX1" fmla="*/ 1047403 w 1047403"/>
                  <a:gd name="connsiteY1" fmla="*/ 2087279 h 2136836"/>
                  <a:gd name="connsiteX2" fmla="*/ 0 w 1047403"/>
                  <a:gd name="connsiteY2" fmla="*/ 2136837 h 2136836"/>
                  <a:gd name="connsiteX3" fmla="*/ 399588 w 1047403"/>
                  <a:gd name="connsiteY3" fmla="*/ 0 h 2136836"/>
                  <a:gd name="connsiteX0" fmla="*/ 384621 w 1047403"/>
                  <a:gd name="connsiteY0" fmla="*/ 0 h 2132262"/>
                  <a:gd name="connsiteX1" fmla="*/ 1047403 w 1047403"/>
                  <a:gd name="connsiteY1" fmla="*/ 2082705 h 2132262"/>
                  <a:gd name="connsiteX2" fmla="*/ 0 w 1047403"/>
                  <a:gd name="connsiteY2" fmla="*/ 2132263 h 2132262"/>
                  <a:gd name="connsiteX3" fmla="*/ 384621 w 1047403"/>
                  <a:gd name="connsiteY3" fmla="*/ 0 h 2132262"/>
                  <a:gd name="connsiteX0" fmla="*/ 0 w 1218072"/>
                  <a:gd name="connsiteY0" fmla="*/ 106979 h 2189684"/>
                  <a:gd name="connsiteX1" fmla="*/ 662782 w 1218072"/>
                  <a:gd name="connsiteY1" fmla="*/ 2189684 h 2189684"/>
                  <a:gd name="connsiteX2" fmla="*/ 1218072 w 1218072"/>
                  <a:gd name="connsiteY2" fmla="*/ 0 h 2189684"/>
                  <a:gd name="connsiteX3" fmla="*/ 0 w 1218072"/>
                  <a:gd name="connsiteY3" fmla="*/ 106979 h 2189684"/>
                  <a:gd name="connsiteX0" fmla="*/ 986431 w 986431"/>
                  <a:gd name="connsiteY0" fmla="*/ 2174279 h 2189684"/>
                  <a:gd name="connsiteX1" fmla="*/ 0 w 986431"/>
                  <a:gd name="connsiteY1" fmla="*/ 2189684 h 2189684"/>
                  <a:gd name="connsiteX2" fmla="*/ 555290 w 986431"/>
                  <a:gd name="connsiteY2" fmla="*/ 0 h 2189684"/>
                  <a:gd name="connsiteX3" fmla="*/ 986431 w 986431"/>
                  <a:gd name="connsiteY3" fmla="*/ 2174279 h 2189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6431" h="2189684">
                    <a:moveTo>
                      <a:pt x="986431" y="2174279"/>
                    </a:moveTo>
                    <a:lnTo>
                      <a:pt x="0" y="2189684"/>
                    </a:lnTo>
                    <a:lnTo>
                      <a:pt x="555290" y="0"/>
                    </a:lnTo>
                    <a:lnTo>
                      <a:pt x="986431" y="2174279"/>
                    </a:lnTo>
                    <a:close/>
                  </a:path>
                </a:pathLst>
              </a:custGeom>
              <a:noFill/>
              <a:ln w="15875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89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reeform 146"/>
              <p:cNvSpPr/>
              <p:nvPr/>
            </p:nvSpPr>
            <p:spPr>
              <a:xfrm>
                <a:off x="3860431" y="3392097"/>
                <a:ext cx="1226957" cy="994172"/>
              </a:xfrm>
              <a:custGeom>
                <a:avLst/>
                <a:gdLst>
                  <a:gd name="connsiteX0" fmla="*/ 1819275 w 1933575"/>
                  <a:gd name="connsiteY0" fmla="*/ 0 h 1905000"/>
                  <a:gd name="connsiteX1" fmla="*/ 0 w 1933575"/>
                  <a:gd name="connsiteY1" fmla="*/ 1323975 h 1905000"/>
                  <a:gd name="connsiteX2" fmla="*/ 1933575 w 1933575"/>
                  <a:gd name="connsiteY2" fmla="*/ 1905000 h 1905000"/>
                  <a:gd name="connsiteX3" fmla="*/ 1819275 w 1933575"/>
                  <a:gd name="connsiteY3" fmla="*/ 0 h 1905000"/>
                  <a:gd name="connsiteX0" fmla="*/ 1876425 w 1933575"/>
                  <a:gd name="connsiteY0" fmla="*/ 0 h 1990725"/>
                  <a:gd name="connsiteX1" fmla="*/ 0 w 1933575"/>
                  <a:gd name="connsiteY1" fmla="*/ 1409700 h 1990725"/>
                  <a:gd name="connsiteX2" fmla="*/ 1933575 w 1933575"/>
                  <a:gd name="connsiteY2" fmla="*/ 1990725 h 1990725"/>
                  <a:gd name="connsiteX3" fmla="*/ 1876425 w 1933575"/>
                  <a:gd name="connsiteY3" fmla="*/ 0 h 1990725"/>
                  <a:gd name="connsiteX0" fmla="*/ 1876425 w 1914525"/>
                  <a:gd name="connsiteY0" fmla="*/ 0 h 1971675"/>
                  <a:gd name="connsiteX1" fmla="*/ 0 w 1914525"/>
                  <a:gd name="connsiteY1" fmla="*/ 1409700 h 1971675"/>
                  <a:gd name="connsiteX2" fmla="*/ 1914525 w 1914525"/>
                  <a:gd name="connsiteY2" fmla="*/ 1971675 h 1971675"/>
                  <a:gd name="connsiteX3" fmla="*/ 1876425 w 1914525"/>
                  <a:gd name="connsiteY3" fmla="*/ 0 h 1971675"/>
                  <a:gd name="connsiteX0" fmla="*/ 1905000 w 1943100"/>
                  <a:gd name="connsiteY0" fmla="*/ 0 h 1971675"/>
                  <a:gd name="connsiteX1" fmla="*/ 0 w 1943100"/>
                  <a:gd name="connsiteY1" fmla="*/ 1409700 h 1971675"/>
                  <a:gd name="connsiteX2" fmla="*/ 1943100 w 1943100"/>
                  <a:gd name="connsiteY2" fmla="*/ 1971675 h 1971675"/>
                  <a:gd name="connsiteX3" fmla="*/ 1905000 w 1943100"/>
                  <a:gd name="connsiteY3" fmla="*/ 0 h 1971675"/>
                  <a:gd name="connsiteX0" fmla="*/ 1885950 w 1943100"/>
                  <a:gd name="connsiteY0" fmla="*/ 0 h 1924050"/>
                  <a:gd name="connsiteX1" fmla="*/ 0 w 1943100"/>
                  <a:gd name="connsiteY1" fmla="*/ 1362075 h 1924050"/>
                  <a:gd name="connsiteX2" fmla="*/ 1943100 w 1943100"/>
                  <a:gd name="connsiteY2" fmla="*/ 1924050 h 1924050"/>
                  <a:gd name="connsiteX3" fmla="*/ 1885950 w 1943100"/>
                  <a:gd name="connsiteY3" fmla="*/ 0 h 1924050"/>
                  <a:gd name="connsiteX0" fmla="*/ 1857486 w 1943100"/>
                  <a:gd name="connsiteY0" fmla="*/ 0 h 1962363"/>
                  <a:gd name="connsiteX1" fmla="*/ 0 w 1943100"/>
                  <a:gd name="connsiteY1" fmla="*/ 1400388 h 1962363"/>
                  <a:gd name="connsiteX2" fmla="*/ 1943100 w 1943100"/>
                  <a:gd name="connsiteY2" fmla="*/ 1962363 h 1962363"/>
                  <a:gd name="connsiteX3" fmla="*/ 1857486 w 1943100"/>
                  <a:gd name="connsiteY3" fmla="*/ 0 h 1962363"/>
                  <a:gd name="connsiteX0" fmla="*/ 1614414 w 1700028"/>
                  <a:gd name="connsiteY0" fmla="*/ 0 h 1962363"/>
                  <a:gd name="connsiteX1" fmla="*/ 0 w 1700028"/>
                  <a:gd name="connsiteY1" fmla="*/ 1295746 h 1962363"/>
                  <a:gd name="connsiteX2" fmla="*/ 1700028 w 1700028"/>
                  <a:gd name="connsiteY2" fmla="*/ 1962363 h 1962363"/>
                  <a:gd name="connsiteX3" fmla="*/ 1614414 w 1700028"/>
                  <a:gd name="connsiteY3" fmla="*/ 0 h 1962363"/>
                  <a:gd name="connsiteX0" fmla="*/ 1539696 w 1700028"/>
                  <a:gd name="connsiteY0" fmla="*/ 0 h 1985351"/>
                  <a:gd name="connsiteX1" fmla="*/ 0 w 1700028"/>
                  <a:gd name="connsiteY1" fmla="*/ 1318734 h 1985351"/>
                  <a:gd name="connsiteX2" fmla="*/ 1700028 w 1700028"/>
                  <a:gd name="connsiteY2" fmla="*/ 1985351 h 1985351"/>
                  <a:gd name="connsiteX3" fmla="*/ 1539696 w 1700028"/>
                  <a:gd name="connsiteY3" fmla="*/ 0 h 1985351"/>
                  <a:gd name="connsiteX0" fmla="*/ 1574207 w 1700028"/>
                  <a:gd name="connsiteY0" fmla="*/ 0 h 1993011"/>
                  <a:gd name="connsiteX1" fmla="*/ 0 w 1700028"/>
                  <a:gd name="connsiteY1" fmla="*/ 1326394 h 1993011"/>
                  <a:gd name="connsiteX2" fmla="*/ 1700028 w 1700028"/>
                  <a:gd name="connsiteY2" fmla="*/ 1993011 h 1993011"/>
                  <a:gd name="connsiteX3" fmla="*/ 1574207 w 1700028"/>
                  <a:gd name="connsiteY3" fmla="*/ 0 h 1993011"/>
                  <a:gd name="connsiteX0" fmla="*/ 1574207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74207 w 1689354"/>
                  <a:gd name="connsiteY3" fmla="*/ 0 h 1993011"/>
                  <a:gd name="connsiteX0" fmla="*/ 1595555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95555 w 1689354"/>
                  <a:gd name="connsiteY3" fmla="*/ 0 h 1993011"/>
                  <a:gd name="connsiteX0" fmla="*/ 691130 w 1689354"/>
                  <a:gd name="connsiteY0" fmla="*/ 0 h 1552234"/>
                  <a:gd name="connsiteX1" fmla="*/ 0 w 1689354"/>
                  <a:gd name="connsiteY1" fmla="*/ 885617 h 1552234"/>
                  <a:gd name="connsiteX2" fmla="*/ 1689354 w 1689354"/>
                  <a:gd name="connsiteY2" fmla="*/ 1552234 h 1552234"/>
                  <a:gd name="connsiteX3" fmla="*/ 691130 w 1689354"/>
                  <a:gd name="connsiteY3" fmla="*/ 0 h 1552234"/>
                  <a:gd name="connsiteX0" fmla="*/ 691130 w 1490598"/>
                  <a:gd name="connsiteY0" fmla="*/ 0 h 1117114"/>
                  <a:gd name="connsiteX1" fmla="*/ 0 w 1490598"/>
                  <a:gd name="connsiteY1" fmla="*/ 885617 h 1117114"/>
                  <a:gd name="connsiteX2" fmla="*/ 1490598 w 1490598"/>
                  <a:gd name="connsiteY2" fmla="*/ 1117114 h 1117114"/>
                  <a:gd name="connsiteX3" fmla="*/ 691130 w 1490598"/>
                  <a:gd name="connsiteY3" fmla="*/ 0 h 1117114"/>
                  <a:gd name="connsiteX0" fmla="*/ 370964 w 1170432"/>
                  <a:gd name="connsiteY0" fmla="*/ 0 h 1718033"/>
                  <a:gd name="connsiteX1" fmla="*/ 0 w 1170432"/>
                  <a:gd name="connsiteY1" fmla="*/ 1718033 h 1718033"/>
                  <a:gd name="connsiteX2" fmla="*/ 1170432 w 1170432"/>
                  <a:gd name="connsiteY2" fmla="*/ 1117114 h 1718033"/>
                  <a:gd name="connsiteX3" fmla="*/ 370964 w 1170432"/>
                  <a:gd name="connsiteY3" fmla="*/ 0 h 1718033"/>
                  <a:gd name="connsiteX0" fmla="*/ 337713 w 1137181"/>
                  <a:gd name="connsiteY0" fmla="*/ 0 h 1696551"/>
                  <a:gd name="connsiteX1" fmla="*/ 0 w 1137181"/>
                  <a:gd name="connsiteY1" fmla="*/ 1696551 h 1696551"/>
                  <a:gd name="connsiteX2" fmla="*/ 1137181 w 1137181"/>
                  <a:gd name="connsiteY2" fmla="*/ 1117114 h 1696551"/>
                  <a:gd name="connsiteX3" fmla="*/ 337713 w 1137181"/>
                  <a:gd name="connsiteY3" fmla="*/ 0 h 1696551"/>
                  <a:gd name="connsiteX0" fmla="*/ 367639 w 1167107"/>
                  <a:gd name="connsiteY0" fmla="*/ 0 h 1696551"/>
                  <a:gd name="connsiteX1" fmla="*/ 0 w 1167107"/>
                  <a:gd name="connsiteY1" fmla="*/ 1696551 h 1696551"/>
                  <a:gd name="connsiteX2" fmla="*/ 1167107 w 1167107"/>
                  <a:gd name="connsiteY2" fmla="*/ 1117114 h 1696551"/>
                  <a:gd name="connsiteX3" fmla="*/ 367639 w 1167107"/>
                  <a:gd name="connsiteY3" fmla="*/ 0 h 1696551"/>
                  <a:gd name="connsiteX0" fmla="*/ 341038 w 1167107"/>
                  <a:gd name="connsiteY0" fmla="*/ 0 h 1746677"/>
                  <a:gd name="connsiteX1" fmla="*/ 0 w 1167107"/>
                  <a:gd name="connsiteY1" fmla="*/ 1746677 h 1746677"/>
                  <a:gd name="connsiteX2" fmla="*/ 1167107 w 1167107"/>
                  <a:gd name="connsiteY2" fmla="*/ 1167240 h 1746677"/>
                  <a:gd name="connsiteX3" fmla="*/ 341038 w 1167107"/>
                  <a:gd name="connsiteY3" fmla="*/ 0 h 1746677"/>
                  <a:gd name="connsiteX0" fmla="*/ 341038 w 1170432"/>
                  <a:gd name="connsiteY0" fmla="*/ 0 h 1746677"/>
                  <a:gd name="connsiteX1" fmla="*/ 0 w 1170432"/>
                  <a:gd name="connsiteY1" fmla="*/ 1746677 h 1746677"/>
                  <a:gd name="connsiteX2" fmla="*/ 1170432 w 1170432"/>
                  <a:gd name="connsiteY2" fmla="*/ 1145756 h 1746677"/>
                  <a:gd name="connsiteX3" fmla="*/ 341038 w 1170432"/>
                  <a:gd name="connsiteY3" fmla="*/ 0 h 1746677"/>
                  <a:gd name="connsiteX0" fmla="*/ 0 w 1692816"/>
                  <a:gd name="connsiteY0" fmla="*/ 7701 h 1153457"/>
                  <a:gd name="connsiteX1" fmla="*/ 1692816 w 1692816"/>
                  <a:gd name="connsiteY1" fmla="*/ 0 h 1153457"/>
                  <a:gd name="connsiteX2" fmla="*/ 829394 w 1692816"/>
                  <a:gd name="connsiteY2" fmla="*/ 1153457 h 1153457"/>
                  <a:gd name="connsiteX3" fmla="*/ 0 w 1692816"/>
                  <a:gd name="connsiteY3" fmla="*/ 7701 h 1153457"/>
                  <a:gd name="connsiteX0" fmla="*/ 1136079 w 1136079"/>
                  <a:gd name="connsiteY0" fmla="*/ 1640404 h 1640404"/>
                  <a:gd name="connsiteX1" fmla="*/ 863422 w 1136079"/>
                  <a:gd name="connsiteY1" fmla="*/ 0 h 1640404"/>
                  <a:gd name="connsiteX2" fmla="*/ 0 w 1136079"/>
                  <a:gd name="connsiteY2" fmla="*/ 1153457 h 1640404"/>
                  <a:gd name="connsiteX3" fmla="*/ 1136079 w 1136079"/>
                  <a:gd name="connsiteY3" fmla="*/ 1640404 h 1640404"/>
                  <a:gd name="connsiteX0" fmla="*/ 272657 w 1254660"/>
                  <a:gd name="connsiteY0" fmla="*/ 1640404 h 1933467"/>
                  <a:gd name="connsiteX1" fmla="*/ 0 w 1254660"/>
                  <a:gd name="connsiteY1" fmla="*/ 0 h 1933467"/>
                  <a:gd name="connsiteX2" fmla="*/ 1254660 w 1254660"/>
                  <a:gd name="connsiteY2" fmla="*/ 1933467 h 1933467"/>
                  <a:gd name="connsiteX3" fmla="*/ 272657 w 1254660"/>
                  <a:gd name="connsiteY3" fmla="*/ 1640404 h 1933467"/>
                  <a:gd name="connsiteX0" fmla="*/ 272657 w 1287363"/>
                  <a:gd name="connsiteY0" fmla="*/ 1640404 h 1962110"/>
                  <a:gd name="connsiteX1" fmla="*/ 0 w 1287363"/>
                  <a:gd name="connsiteY1" fmla="*/ 0 h 1962110"/>
                  <a:gd name="connsiteX2" fmla="*/ 1287363 w 1287363"/>
                  <a:gd name="connsiteY2" fmla="*/ 1962110 h 1962110"/>
                  <a:gd name="connsiteX3" fmla="*/ 272657 w 1287363"/>
                  <a:gd name="connsiteY3" fmla="*/ 1640404 h 1962110"/>
                  <a:gd name="connsiteX0" fmla="*/ 0 w 1014706"/>
                  <a:gd name="connsiteY0" fmla="*/ 0 h 2197887"/>
                  <a:gd name="connsiteX1" fmla="*/ 591866 w 1014706"/>
                  <a:gd name="connsiteY1" fmla="*/ 2197886 h 2197887"/>
                  <a:gd name="connsiteX2" fmla="*/ 1014706 w 1014706"/>
                  <a:gd name="connsiteY2" fmla="*/ 321706 h 2197887"/>
                  <a:gd name="connsiteX3" fmla="*/ 0 w 1014706"/>
                  <a:gd name="connsiteY3" fmla="*/ 0 h 2197887"/>
                  <a:gd name="connsiteX0" fmla="*/ 0 w 1014706"/>
                  <a:gd name="connsiteY0" fmla="*/ 0 h 2231955"/>
                  <a:gd name="connsiteX1" fmla="*/ 590220 w 1014706"/>
                  <a:gd name="connsiteY1" fmla="*/ 2231955 h 2231955"/>
                  <a:gd name="connsiteX2" fmla="*/ 1014706 w 1014706"/>
                  <a:gd name="connsiteY2" fmla="*/ 321706 h 2231955"/>
                  <a:gd name="connsiteX3" fmla="*/ 0 w 1014706"/>
                  <a:gd name="connsiteY3" fmla="*/ 0 h 2231955"/>
                  <a:gd name="connsiteX0" fmla="*/ 843072 w 843072"/>
                  <a:gd name="connsiteY0" fmla="*/ 3162958 h 3162958"/>
                  <a:gd name="connsiteX1" fmla="*/ 0 w 843072"/>
                  <a:gd name="connsiteY1" fmla="*/ 1910249 h 3162958"/>
                  <a:gd name="connsiteX2" fmla="*/ 424486 w 843072"/>
                  <a:gd name="connsiteY2" fmla="*/ 0 h 3162958"/>
                  <a:gd name="connsiteX3" fmla="*/ 843072 w 843072"/>
                  <a:gd name="connsiteY3" fmla="*/ 3162958 h 3162958"/>
                  <a:gd name="connsiteX0" fmla="*/ 843072 w 843072"/>
                  <a:gd name="connsiteY0" fmla="*/ 1252709 h 2780201"/>
                  <a:gd name="connsiteX1" fmla="*/ 0 w 843072"/>
                  <a:gd name="connsiteY1" fmla="*/ 0 h 2780201"/>
                  <a:gd name="connsiteX2" fmla="*/ 91602 w 843072"/>
                  <a:gd name="connsiteY2" fmla="*/ 2780201 h 2780201"/>
                  <a:gd name="connsiteX3" fmla="*/ 843072 w 843072"/>
                  <a:gd name="connsiteY3" fmla="*/ 1252709 h 2780201"/>
                  <a:gd name="connsiteX0" fmla="*/ 751470 w 751470"/>
                  <a:gd name="connsiteY0" fmla="*/ 0 h 2879182"/>
                  <a:gd name="connsiteX1" fmla="*/ 466780 w 751470"/>
                  <a:gd name="connsiteY1" fmla="*/ 2879182 h 2879182"/>
                  <a:gd name="connsiteX2" fmla="*/ 0 w 751470"/>
                  <a:gd name="connsiteY2" fmla="*/ 1527492 h 2879182"/>
                  <a:gd name="connsiteX3" fmla="*/ 751470 w 751470"/>
                  <a:gd name="connsiteY3" fmla="*/ 0 h 2879182"/>
                  <a:gd name="connsiteX0" fmla="*/ 0 w 1044079"/>
                  <a:gd name="connsiteY0" fmla="*/ 2654527 h 2654527"/>
                  <a:gd name="connsiteX1" fmla="*/ 1044079 w 1044079"/>
                  <a:gd name="connsiteY1" fmla="*/ 1351690 h 2654527"/>
                  <a:gd name="connsiteX2" fmla="*/ 577299 w 1044079"/>
                  <a:gd name="connsiteY2" fmla="*/ 0 h 2654527"/>
                  <a:gd name="connsiteX3" fmla="*/ 0 w 1044079"/>
                  <a:gd name="connsiteY3" fmla="*/ 2654527 h 2654527"/>
                  <a:gd name="connsiteX0" fmla="*/ 595784 w 1173083"/>
                  <a:gd name="connsiteY0" fmla="*/ 2654527 h 2654527"/>
                  <a:gd name="connsiteX1" fmla="*/ 0 w 1173083"/>
                  <a:gd name="connsiteY1" fmla="*/ 792805 h 2654527"/>
                  <a:gd name="connsiteX2" fmla="*/ 1173083 w 1173083"/>
                  <a:gd name="connsiteY2" fmla="*/ 0 h 2654527"/>
                  <a:gd name="connsiteX3" fmla="*/ 595784 w 1173083"/>
                  <a:gd name="connsiteY3" fmla="*/ 2654527 h 2654527"/>
                  <a:gd name="connsiteX0" fmla="*/ 370212 w 1173083"/>
                  <a:gd name="connsiteY0" fmla="*/ 0 h 2051762"/>
                  <a:gd name="connsiteX1" fmla="*/ 0 w 1173083"/>
                  <a:gd name="connsiteY1" fmla="*/ 2051762 h 2051762"/>
                  <a:gd name="connsiteX2" fmla="*/ 1173083 w 1173083"/>
                  <a:gd name="connsiteY2" fmla="*/ 1258957 h 2051762"/>
                  <a:gd name="connsiteX3" fmla="*/ 370212 w 1173083"/>
                  <a:gd name="connsiteY3" fmla="*/ 0 h 2051762"/>
                  <a:gd name="connsiteX0" fmla="*/ 0 w 802871"/>
                  <a:gd name="connsiteY0" fmla="*/ 1522550 h 2781507"/>
                  <a:gd name="connsiteX1" fmla="*/ 716569 w 802871"/>
                  <a:gd name="connsiteY1" fmla="*/ 0 h 2781507"/>
                  <a:gd name="connsiteX2" fmla="*/ 802871 w 802871"/>
                  <a:gd name="connsiteY2" fmla="*/ 2781507 h 2781507"/>
                  <a:gd name="connsiteX3" fmla="*/ 0 w 802871"/>
                  <a:gd name="connsiteY3" fmla="*/ 1522550 h 2781507"/>
                  <a:gd name="connsiteX0" fmla="*/ 433389 w 1149958"/>
                  <a:gd name="connsiteY0" fmla="*/ 2148301 h 2148301"/>
                  <a:gd name="connsiteX1" fmla="*/ 1149958 w 1149958"/>
                  <a:gd name="connsiteY1" fmla="*/ 625751 h 2148301"/>
                  <a:gd name="connsiteX2" fmla="*/ 0 w 1149958"/>
                  <a:gd name="connsiteY2" fmla="*/ 0 h 2148301"/>
                  <a:gd name="connsiteX3" fmla="*/ 433389 w 1149958"/>
                  <a:gd name="connsiteY3" fmla="*/ 2148301 h 2148301"/>
                  <a:gd name="connsiteX0" fmla="*/ 551624 w 1149958"/>
                  <a:gd name="connsiteY0" fmla="*/ 0 h 2258952"/>
                  <a:gd name="connsiteX1" fmla="*/ 1149958 w 1149958"/>
                  <a:gd name="connsiteY1" fmla="*/ 2258952 h 2258952"/>
                  <a:gd name="connsiteX2" fmla="*/ 0 w 1149958"/>
                  <a:gd name="connsiteY2" fmla="*/ 1633201 h 2258952"/>
                  <a:gd name="connsiteX3" fmla="*/ 551624 w 1149958"/>
                  <a:gd name="connsiteY3" fmla="*/ 0 h 2258952"/>
                  <a:gd name="connsiteX0" fmla="*/ 1136856 w 1136856"/>
                  <a:gd name="connsiteY0" fmla="*/ 480633 h 2113834"/>
                  <a:gd name="connsiteX1" fmla="*/ 0 w 1136856"/>
                  <a:gd name="connsiteY1" fmla="*/ 0 h 2113834"/>
                  <a:gd name="connsiteX2" fmla="*/ 585232 w 1136856"/>
                  <a:gd name="connsiteY2" fmla="*/ 2113834 h 2113834"/>
                  <a:gd name="connsiteX3" fmla="*/ 1136856 w 1136856"/>
                  <a:gd name="connsiteY3" fmla="*/ 480633 h 2113834"/>
                  <a:gd name="connsiteX0" fmla="*/ 0 w 1215343"/>
                  <a:gd name="connsiteY0" fmla="*/ 2213056 h 2213056"/>
                  <a:gd name="connsiteX1" fmla="*/ 630111 w 1215343"/>
                  <a:gd name="connsiteY1" fmla="*/ 0 h 2213056"/>
                  <a:gd name="connsiteX2" fmla="*/ 1215343 w 1215343"/>
                  <a:gd name="connsiteY2" fmla="*/ 2113834 h 2213056"/>
                  <a:gd name="connsiteX3" fmla="*/ 0 w 1215343"/>
                  <a:gd name="connsiteY3" fmla="*/ 2213056 h 2213056"/>
                  <a:gd name="connsiteX0" fmla="*/ 535332 w 1165443"/>
                  <a:gd name="connsiteY0" fmla="*/ 2213056 h 2213056"/>
                  <a:gd name="connsiteX1" fmla="*/ 1165443 w 1165443"/>
                  <a:gd name="connsiteY1" fmla="*/ 0 h 2213056"/>
                  <a:gd name="connsiteX2" fmla="*/ 0 w 1165443"/>
                  <a:gd name="connsiteY2" fmla="*/ 609463 h 2213056"/>
                  <a:gd name="connsiteX3" fmla="*/ 535332 w 1165443"/>
                  <a:gd name="connsiteY3" fmla="*/ 2213056 h 2213056"/>
                  <a:gd name="connsiteX0" fmla="*/ 1137140 w 1137140"/>
                  <a:gd name="connsiteY0" fmla="*/ 1603593 h 2396101"/>
                  <a:gd name="connsiteX1" fmla="*/ 0 w 1137140"/>
                  <a:gd name="connsiteY1" fmla="*/ 2396101 h 2396101"/>
                  <a:gd name="connsiteX2" fmla="*/ 601808 w 1137140"/>
                  <a:gd name="connsiteY2" fmla="*/ 0 h 2396101"/>
                  <a:gd name="connsiteX3" fmla="*/ 1137140 w 1137140"/>
                  <a:gd name="connsiteY3" fmla="*/ 1603593 h 2396101"/>
                  <a:gd name="connsiteX0" fmla="*/ 1108898 w 1108898"/>
                  <a:gd name="connsiteY0" fmla="*/ 1603593 h 2340589"/>
                  <a:gd name="connsiteX1" fmla="*/ 0 w 1108898"/>
                  <a:gd name="connsiteY1" fmla="*/ 2340589 h 2340589"/>
                  <a:gd name="connsiteX2" fmla="*/ 573566 w 1108898"/>
                  <a:gd name="connsiteY2" fmla="*/ 0 h 2340589"/>
                  <a:gd name="connsiteX3" fmla="*/ 1108898 w 1108898"/>
                  <a:gd name="connsiteY3" fmla="*/ 1603593 h 2340589"/>
                  <a:gd name="connsiteX0" fmla="*/ 0 w 907172"/>
                  <a:gd name="connsiteY0" fmla="*/ 405120 h 2340589"/>
                  <a:gd name="connsiteX1" fmla="*/ 333606 w 907172"/>
                  <a:gd name="connsiteY1" fmla="*/ 2340589 h 2340589"/>
                  <a:gd name="connsiteX2" fmla="*/ 907172 w 907172"/>
                  <a:gd name="connsiteY2" fmla="*/ 0 h 2340589"/>
                  <a:gd name="connsiteX3" fmla="*/ 0 w 907172"/>
                  <a:gd name="connsiteY3" fmla="*/ 405120 h 2340589"/>
                  <a:gd name="connsiteX0" fmla="*/ 428361 w 761967"/>
                  <a:gd name="connsiteY0" fmla="*/ 0 h 3375317"/>
                  <a:gd name="connsiteX1" fmla="*/ 761967 w 761967"/>
                  <a:gd name="connsiteY1" fmla="*/ 1935469 h 3375317"/>
                  <a:gd name="connsiteX2" fmla="*/ 0 w 761967"/>
                  <a:gd name="connsiteY2" fmla="*/ 3375318 h 3375317"/>
                  <a:gd name="connsiteX3" fmla="*/ 428361 w 761967"/>
                  <a:gd name="connsiteY3" fmla="*/ 0 h 3375317"/>
                  <a:gd name="connsiteX0" fmla="*/ 790796 w 790796"/>
                  <a:gd name="connsiteY0" fmla="*/ 2904994 h 2904993"/>
                  <a:gd name="connsiteX1" fmla="*/ 761967 w 790796"/>
                  <a:gd name="connsiteY1" fmla="*/ 1 h 2904993"/>
                  <a:gd name="connsiteX2" fmla="*/ 0 w 790796"/>
                  <a:gd name="connsiteY2" fmla="*/ 1439850 h 2904993"/>
                  <a:gd name="connsiteX3" fmla="*/ 790796 w 790796"/>
                  <a:gd name="connsiteY3" fmla="*/ 2904994 h 2904993"/>
                  <a:gd name="connsiteX0" fmla="*/ 28829 w 720476"/>
                  <a:gd name="connsiteY0" fmla="*/ 2904994 h 2904993"/>
                  <a:gd name="connsiteX1" fmla="*/ 0 w 720476"/>
                  <a:gd name="connsiteY1" fmla="*/ 1 h 2904993"/>
                  <a:gd name="connsiteX2" fmla="*/ 720476 w 720476"/>
                  <a:gd name="connsiteY2" fmla="*/ 1389723 h 2904993"/>
                  <a:gd name="connsiteX3" fmla="*/ 28829 w 720476"/>
                  <a:gd name="connsiteY3" fmla="*/ 2904994 h 2904993"/>
                  <a:gd name="connsiteX0" fmla="*/ 1120064 w 1120064"/>
                  <a:gd name="connsiteY0" fmla="*/ 0 h 2136836"/>
                  <a:gd name="connsiteX1" fmla="*/ 0 w 1120064"/>
                  <a:gd name="connsiteY1" fmla="*/ 747115 h 2136836"/>
                  <a:gd name="connsiteX2" fmla="*/ 720476 w 1120064"/>
                  <a:gd name="connsiteY2" fmla="*/ 2136837 h 2136836"/>
                  <a:gd name="connsiteX3" fmla="*/ 1120064 w 1120064"/>
                  <a:gd name="connsiteY3" fmla="*/ 0 h 2136836"/>
                  <a:gd name="connsiteX0" fmla="*/ 399588 w 1047403"/>
                  <a:gd name="connsiteY0" fmla="*/ 0 h 2136836"/>
                  <a:gd name="connsiteX1" fmla="*/ 1047403 w 1047403"/>
                  <a:gd name="connsiteY1" fmla="*/ 2087279 h 2136836"/>
                  <a:gd name="connsiteX2" fmla="*/ 0 w 1047403"/>
                  <a:gd name="connsiteY2" fmla="*/ 2136837 h 2136836"/>
                  <a:gd name="connsiteX3" fmla="*/ 399588 w 1047403"/>
                  <a:gd name="connsiteY3" fmla="*/ 0 h 2136836"/>
                  <a:gd name="connsiteX0" fmla="*/ 384621 w 1047403"/>
                  <a:gd name="connsiteY0" fmla="*/ 0 h 2132262"/>
                  <a:gd name="connsiteX1" fmla="*/ 1047403 w 1047403"/>
                  <a:gd name="connsiteY1" fmla="*/ 2082705 h 2132262"/>
                  <a:gd name="connsiteX2" fmla="*/ 0 w 1047403"/>
                  <a:gd name="connsiteY2" fmla="*/ 2132263 h 2132262"/>
                  <a:gd name="connsiteX3" fmla="*/ 384621 w 1047403"/>
                  <a:gd name="connsiteY3" fmla="*/ 0 h 2132262"/>
                  <a:gd name="connsiteX0" fmla="*/ 0 w 1218072"/>
                  <a:gd name="connsiteY0" fmla="*/ 106979 h 2189684"/>
                  <a:gd name="connsiteX1" fmla="*/ 662782 w 1218072"/>
                  <a:gd name="connsiteY1" fmla="*/ 2189684 h 2189684"/>
                  <a:gd name="connsiteX2" fmla="*/ 1218072 w 1218072"/>
                  <a:gd name="connsiteY2" fmla="*/ 0 h 2189684"/>
                  <a:gd name="connsiteX3" fmla="*/ 0 w 1218072"/>
                  <a:gd name="connsiteY3" fmla="*/ 106979 h 2189684"/>
                  <a:gd name="connsiteX0" fmla="*/ 986431 w 986431"/>
                  <a:gd name="connsiteY0" fmla="*/ 2174279 h 2189684"/>
                  <a:gd name="connsiteX1" fmla="*/ 0 w 986431"/>
                  <a:gd name="connsiteY1" fmla="*/ 2189684 h 2189684"/>
                  <a:gd name="connsiteX2" fmla="*/ 555290 w 986431"/>
                  <a:gd name="connsiteY2" fmla="*/ 0 h 2189684"/>
                  <a:gd name="connsiteX3" fmla="*/ 986431 w 986431"/>
                  <a:gd name="connsiteY3" fmla="*/ 2174279 h 2189684"/>
                  <a:gd name="connsiteX0" fmla="*/ 986431 w 986431"/>
                  <a:gd name="connsiteY0" fmla="*/ 0 h 2042525"/>
                  <a:gd name="connsiteX1" fmla="*/ 0 w 986431"/>
                  <a:gd name="connsiteY1" fmla="*/ 15405 h 2042525"/>
                  <a:gd name="connsiteX2" fmla="*/ 617899 w 986431"/>
                  <a:gd name="connsiteY2" fmla="*/ 2042525 h 2042525"/>
                  <a:gd name="connsiteX3" fmla="*/ 986431 w 986431"/>
                  <a:gd name="connsiteY3" fmla="*/ 0 h 2042525"/>
                  <a:gd name="connsiteX0" fmla="*/ 0 w 1190354"/>
                  <a:gd name="connsiteY0" fmla="*/ 2124309 h 2124309"/>
                  <a:gd name="connsiteX1" fmla="*/ 572455 w 1190354"/>
                  <a:gd name="connsiteY1" fmla="*/ 0 h 2124309"/>
                  <a:gd name="connsiteX2" fmla="*/ 1190354 w 1190354"/>
                  <a:gd name="connsiteY2" fmla="*/ 2027120 h 2124309"/>
                  <a:gd name="connsiteX3" fmla="*/ 0 w 1190354"/>
                  <a:gd name="connsiteY3" fmla="*/ 2124309 h 2124309"/>
                  <a:gd name="connsiteX0" fmla="*/ 0 w 1183704"/>
                  <a:gd name="connsiteY0" fmla="*/ 2068442 h 2068442"/>
                  <a:gd name="connsiteX1" fmla="*/ 565805 w 1183704"/>
                  <a:gd name="connsiteY1" fmla="*/ 0 h 2068442"/>
                  <a:gd name="connsiteX2" fmla="*/ 1183704 w 1183704"/>
                  <a:gd name="connsiteY2" fmla="*/ 2027120 h 2068442"/>
                  <a:gd name="connsiteX3" fmla="*/ 0 w 1183704"/>
                  <a:gd name="connsiteY3" fmla="*/ 2068442 h 2068442"/>
                  <a:gd name="connsiteX0" fmla="*/ 0 w 1210304"/>
                  <a:gd name="connsiteY0" fmla="*/ 2141073 h 2141073"/>
                  <a:gd name="connsiteX1" fmla="*/ 592405 w 1210304"/>
                  <a:gd name="connsiteY1" fmla="*/ 0 h 2141073"/>
                  <a:gd name="connsiteX2" fmla="*/ 1210304 w 1210304"/>
                  <a:gd name="connsiteY2" fmla="*/ 2027120 h 2141073"/>
                  <a:gd name="connsiteX3" fmla="*/ 0 w 1210304"/>
                  <a:gd name="connsiteY3" fmla="*/ 2141073 h 2141073"/>
                  <a:gd name="connsiteX0" fmla="*/ 0 w 1230283"/>
                  <a:gd name="connsiteY0" fmla="*/ 2141073 h 2141073"/>
                  <a:gd name="connsiteX1" fmla="*/ 592405 w 1230283"/>
                  <a:gd name="connsiteY1" fmla="*/ 0 h 2141073"/>
                  <a:gd name="connsiteX2" fmla="*/ 1230283 w 1230283"/>
                  <a:gd name="connsiteY2" fmla="*/ 2071108 h 2141073"/>
                  <a:gd name="connsiteX3" fmla="*/ 0 w 1230283"/>
                  <a:gd name="connsiteY3" fmla="*/ 2141073 h 2141073"/>
                  <a:gd name="connsiteX0" fmla="*/ 0 w 1230283"/>
                  <a:gd name="connsiteY0" fmla="*/ 2141073 h 2141073"/>
                  <a:gd name="connsiteX1" fmla="*/ 592405 w 1230283"/>
                  <a:gd name="connsiteY1" fmla="*/ 0 h 2141073"/>
                  <a:gd name="connsiteX2" fmla="*/ 1230283 w 1230283"/>
                  <a:gd name="connsiteY2" fmla="*/ 2106914 h 2141073"/>
                  <a:gd name="connsiteX3" fmla="*/ 0 w 1230283"/>
                  <a:gd name="connsiteY3" fmla="*/ 2141073 h 2141073"/>
                  <a:gd name="connsiteX0" fmla="*/ 0 w 1243584"/>
                  <a:gd name="connsiteY0" fmla="*/ 2141073 h 2141073"/>
                  <a:gd name="connsiteX1" fmla="*/ 592405 w 1243584"/>
                  <a:gd name="connsiteY1" fmla="*/ 0 h 2141073"/>
                  <a:gd name="connsiteX2" fmla="*/ 1243584 w 1243584"/>
                  <a:gd name="connsiteY2" fmla="*/ 2099754 h 2141073"/>
                  <a:gd name="connsiteX3" fmla="*/ 0 w 1243584"/>
                  <a:gd name="connsiteY3" fmla="*/ 2141073 h 2141073"/>
                  <a:gd name="connsiteX0" fmla="*/ 0 w 1236932"/>
                  <a:gd name="connsiteY0" fmla="*/ 2141073 h 2141073"/>
                  <a:gd name="connsiteX1" fmla="*/ 592405 w 1236932"/>
                  <a:gd name="connsiteY1" fmla="*/ 0 h 2141073"/>
                  <a:gd name="connsiteX2" fmla="*/ 1236932 w 1236932"/>
                  <a:gd name="connsiteY2" fmla="*/ 2092593 h 2141073"/>
                  <a:gd name="connsiteX3" fmla="*/ 0 w 1236932"/>
                  <a:gd name="connsiteY3" fmla="*/ 2141073 h 2141073"/>
                  <a:gd name="connsiteX0" fmla="*/ 0 w 1160455"/>
                  <a:gd name="connsiteY0" fmla="*/ 2141073 h 2141073"/>
                  <a:gd name="connsiteX1" fmla="*/ 592405 w 1160455"/>
                  <a:gd name="connsiteY1" fmla="*/ 0 h 2141073"/>
                  <a:gd name="connsiteX2" fmla="*/ 1160455 w 1160455"/>
                  <a:gd name="connsiteY2" fmla="*/ 2071110 h 2141073"/>
                  <a:gd name="connsiteX3" fmla="*/ 0 w 1160455"/>
                  <a:gd name="connsiteY3" fmla="*/ 2141073 h 2141073"/>
                  <a:gd name="connsiteX0" fmla="*/ 0 w 1226957"/>
                  <a:gd name="connsiteY0" fmla="*/ 2141073 h 2141073"/>
                  <a:gd name="connsiteX1" fmla="*/ 592405 w 1226957"/>
                  <a:gd name="connsiteY1" fmla="*/ 0 h 2141073"/>
                  <a:gd name="connsiteX2" fmla="*/ 1226957 w 1226957"/>
                  <a:gd name="connsiteY2" fmla="*/ 2099754 h 2141073"/>
                  <a:gd name="connsiteX3" fmla="*/ 0 w 1226957"/>
                  <a:gd name="connsiteY3" fmla="*/ 2141073 h 2141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6957" h="2141073">
                    <a:moveTo>
                      <a:pt x="0" y="2141073"/>
                    </a:moveTo>
                    <a:lnTo>
                      <a:pt x="592405" y="0"/>
                    </a:lnTo>
                    <a:lnTo>
                      <a:pt x="1226957" y="2099754"/>
                    </a:lnTo>
                    <a:lnTo>
                      <a:pt x="0" y="2141073"/>
                    </a:lnTo>
                    <a:close/>
                  </a:path>
                </a:pathLst>
              </a:custGeom>
              <a:noFill/>
              <a:ln w="15875">
                <a:gradFill flip="none" rotWithShape="1">
                  <a:gsLst>
                    <a:gs pos="0">
                      <a:schemeClr val="accent1"/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reeform 147"/>
              <p:cNvSpPr/>
              <p:nvPr/>
            </p:nvSpPr>
            <p:spPr>
              <a:xfrm>
                <a:off x="3404893" y="3389684"/>
                <a:ext cx="1047944" cy="996112"/>
              </a:xfrm>
              <a:custGeom>
                <a:avLst/>
                <a:gdLst>
                  <a:gd name="connsiteX0" fmla="*/ 1819275 w 1933575"/>
                  <a:gd name="connsiteY0" fmla="*/ 0 h 1905000"/>
                  <a:gd name="connsiteX1" fmla="*/ 0 w 1933575"/>
                  <a:gd name="connsiteY1" fmla="*/ 1323975 h 1905000"/>
                  <a:gd name="connsiteX2" fmla="*/ 1933575 w 1933575"/>
                  <a:gd name="connsiteY2" fmla="*/ 1905000 h 1905000"/>
                  <a:gd name="connsiteX3" fmla="*/ 1819275 w 1933575"/>
                  <a:gd name="connsiteY3" fmla="*/ 0 h 1905000"/>
                  <a:gd name="connsiteX0" fmla="*/ 1876425 w 1933575"/>
                  <a:gd name="connsiteY0" fmla="*/ 0 h 1990725"/>
                  <a:gd name="connsiteX1" fmla="*/ 0 w 1933575"/>
                  <a:gd name="connsiteY1" fmla="*/ 1409700 h 1990725"/>
                  <a:gd name="connsiteX2" fmla="*/ 1933575 w 1933575"/>
                  <a:gd name="connsiteY2" fmla="*/ 1990725 h 1990725"/>
                  <a:gd name="connsiteX3" fmla="*/ 1876425 w 1933575"/>
                  <a:gd name="connsiteY3" fmla="*/ 0 h 1990725"/>
                  <a:gd name="connsiteX0" fmla="*/ 1876425 w 1914525"/>
                  <a:gd name="connsiteY0" fmla="*/ 0 h 1971675"/>
                  <a:gd name="connsiteX1" fmla="*/ 0 w 1914525"/>
                  <a:gd name="connsiteY1" fmla="*/ 1409700 h 1971675"/>
                  <a:gd name="connsiteX2" fmla="*/ 1914525 w 1914525"/>
                  <a:gd name="connsiteY2" fmla="*/ 1971675 h 1971675"/>
                  <a:gd name="connsiteX3" fmla="*/ 1876425 w 1914525"/>
                  <a:gd name="connsiteY3" fmla="*/ 0 h 1971675"/>
                  <a:gd name="connsiteX0" fmla="*/ 1905000 w 1943100"/>
                  <a:gd name="connsiteY0" fmla="*/ 0 h 1971675"/>
                  <a:gd name="connsiteX1" fmla="*/ 0 w 1943100"/>
                  <a:gd name="connsiteY1" fmla="*/ 1409700 h 1971675"/>
                  <a:gd name="connsiteX2" fmla="*/ 1943100 w 1943100"/>
                  <a:gd name="connsiteY2" fmla="*/ 1971675 h 1971675"/>
                  <a:gd name="connsiteX3" fmla="*/ 1905000 w 1943100"/>
                  <a:gd name="connsiteY3" fmla="*/ 0 h 1971675"/>
                  <a:gd name="connsiteX0" fmla="*/ 1885950 w 1943100"/>
                  <a:gd name="connsiteY0" fmla="*/ 0 h 1924050"/>
                  <a:gd name="connsiteX1" fmla="*/ 0 w 1943100"/>
                  <a:gd name="connsiteY1" fmla="*/ 1362075 h 1924050"/>
                  <a:gd name="connsiteX2" fmla="*/ 1943100 w 1943100"/>
                  <a:gd name="connsiteY2" fmla="*/ 1924050 h 1924050"/>
                  <a:gd name="connsiteX3" fmla="*/ 1885950 w 1943100"/>
                  <a:gd name="connsiteY3" fmla="*/ 0 h 1924050"/>
                  <a:gd name="connsiteX0" fmla="*/ 1857486 w 1943100"/>
                  <a:gd name="connsiteY0" fmla="*/ 0 h 1962363"/>
                  <a:gd name="connsiteX1" fmla="*/ 0 w 1943100"/>
                  <a:gd name="connsiteY1" fmla="*/ 1400388 h 1962363"/>
                  <a:gd name="connsiteX2" fmla="*/ 1943100 w 1943100"/>
                  <a:gd name="connsiteY2" fmla="*/ 1962363 h 1962363"/>
                  <a:gd name="connsiteX3" fmla="*/ 1857486 w 1943100"/>
                  <a:gd name="connsiteY3" fmla="*/ 0 h 1962363"/>
                  <a:gd name="connsiteX0" fmla="*/ 1614414 w 1700028"/>
                  <a:gd name="connsiteY0" fmla="*/ 0 h 1962363"/>
                  <a:gd name="connsiteX1" fmla="*/ 0 w 1700028"/>
                  <a:gd name="connsiteY1" fmla="*/ 1295746 h 1962363"/>
                  <a:gd name="connsiteX2" fmla="*/ 1700028 w 1700028"/>
                  <a:gd name="connsiteY2" fmla="*/ 1962363 h 1962363"/>
                  <a:gd name="connsiteX3" fmla="*/ 1614414 w 1700028"/>
                  <a:gd name="connsiteY3" fmla="*/ 0 h 1962363"/>
                  <a:gd name="connsiteX0" fmla="*/ 1539696 w 1700028"/>
                  <a:gd name="connsiteY0" fmla="*/ 0 h 1985351"/>
                  <a:gd name="connsiteX1" fmla="*/ 0 w 1700028"/>
                  <a:gd name="connsiteY1" fmla="*/ 1318734 h 1985351"/>
                  <a:gd name="connsiteX2" fmla="*/ 1700028 w 1700028"/>
                  <a:gd name="connsiteY2" fmla="*/ 1985351 h 1985351"/>
                  <a:gd name="connsiteX3" fmla="*/ 1539696 w 1700028"/>
                  <a:gd name="connsiteY3" fmla="*/ 0 h 1985351"/>
                  <a:gd name="connsiteX0" fmla="*/ 1574207 w 1700028"/>
                  <a:gd name="connsiteY0" fmla="*/ 0 h 1993011"/>
                  <a:gd name="connsiteX1" fmla="*/ 0 w 1700028"/>
                  <a:gd name="connsiteY1" fmla="*/ 1326394 h 1993011"/>
                  <a:gd name="connsiteX2" fmla="*/ 1700028 w 1700028"/>
                  <a:gd name="connsiteY2" fmla="*/ 1993011 h 1993011"/>
                  <a:gd name="connsiteX3" fmla="*/ 1574207 w 1700028"/>
                  <a:gd name="connsiteY3" fmla="*/ 0 h 1993011"/>
                  <a:gd name="connsiteX0" fmla="*/ 1574207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74207 w 1689354"/>
                  <a:gd name="connsiteY3" fmla="*/ 0 h 1993011"/>
                  <a:gd name="connsiteX0" fmla="*/ 1595555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95555 w 1689354"/>
                  <a:gd name="connsiteY3" fmla="*/ 0 h 1993011"/>
                  <a:gd name="connsiteX0" fmla="*/ 691130 w 1689354"/>
                  <a:gd name="connsiteY0" fmla="*/ 0 h 1552234"/>
                  <a:gd name="connsiteX1" fmla="*/ 0 w 1689354"/>
                  <a:gd name="connsiteY1" fmla="*/ 885617 h 1552234"/>
                  <a:gd name="connsiteX2" fmla="*/ 1689354 w 1689354"/>
                  <a:gd name="connsiteY2" fmla="*/ 1552234 h 1552234"/>
                  <a:gd name="connsiteX3" fmla="*/ 691130 w 1689354"/>
                  <a:gd name="connsiteY3" fmla="*/ 0 h 1552234"/>
                  <a:gd name="connsiteX0" fmla="*/ 691130 w 1490598"/>
                  <a:gd name="connsiteY0" fmla="*/ 0 h 1117114"/>
                  <a:gd name="connsiteX1" fmla="*/ 0 w 1490598"/>
                  <a:gd name="connsiteY1" fmla="*/ 885617 h 1117114"/>
                  <a:gd name="connsiteX2" fmla="*/ 1490598 w 1490598"/>
                  <a:gd name="connsiteY2" fmla="*/ 1117114 h 1117114"/>
                  <a:gd name="connsiteX3" fmla="*/ 691130 w 1490598"/>
                  <a:gd name="connsiteY3" fmla="*/ 0 h 1117114"/>
                  <a:gd name="connsiteX0" fmla="*/ 370964 w 1170432"/>
                  <a:gd name="connsiteY0" fmla="*/ 0 h 1718033"/>
                  <a:gd name="connsiteX1" fmla="*/ 0 w 1170432"/>
                  <a:gd name="connsiteY1" fmla="*/ 1718033 h 1718033"/>
                  <a:gd name="connsiteX2" fmla="*/ 1170432 w 1170432"/>
                  <a:gd name="connsiteY2" fmla="*/ 1117114 h 1718033"/>
                  <a:gd name="connsiteX3" fmla="*/ 370964 w 1170432"/>
                  <a:gd name="connsiteY3" fmla="*/ 0 h 1718033"/>
                  <a:gd name="connsiteX0" fmla="*/ 337713 w 1137181"/>
                  <a:gd name="connsiteY0" fmla="*/ 0 h 1696551"/>
                  <a:gd name="connsiteX1" fmla="*/ 0 w 1137181"/>
                  <a:gd name="connsiteY1" fmla="*/ 1696551 h 1696551"/>
                  <a:gd name="connsiteX2" fmla="*/ 1137181 w 1137181"/>
                  <a:gd name="connsiteY2" fmla="*/ 1117114 h 1696551"/>
                  <a:gd name="connsiteX3" fmla="*/ 337713 w 1137181"/>
                  <a:gd name="connsiteY3" fmla="*/ 0 h 1696551"/>
                  <a:gd name="connsiteX0" fmla="*/ 367639 w 1167107"/>
                  <a:gd name="connsiteY0" fmla="*/ 0 h 1696551"/>
                  <a:gd name="connsiteX1" fmla="*/ 0 w 1167107"/>
                  <a:gd name="connsiteY1" fmla="*/ 1696551 h 1696551"/>
                  <a:gd name="connsiteX2" fmla="*/ 1167107 w 1167107"/>
                  <a:gd name="connsiteY2" fmla="*/ 1117114 h 1696551"/>
                  <a:gd name="connsiteX3" fmla="*/ 367639 w 1167107"/>
                  <a:gd name="connsiteY3" fmla="*/ 0 h 1696551"/>
                  <a:gd name="connsiteX0" fmla="*/ 341038 w 1167107"/>
                  <a:gd name="connsiteY0" fmla="*/ 0 h 1746677"/>
                  <a:gd name="connsiteX1" fmla="*/ 0 w 1167107"/>
                  <a:gd name="connsiteY1" fmla="*/ 1746677 h 1746677"/>
                  <a:gd name="connsiteX2" fmla="*/ 1167107 w 1167107"/>
                  <a:gd name="connsiteY2" fmla="*/ 1167240 h 1746677"/>
                  <a:gd name="connsiteX3" fmla="*/ 341038 w 1167107"/>
                  <a:gd name="connsiteY3" fmla="*/ 0 h 1746677"/>
                  <a:gd name="connsiteX0" fmla="*/ 341038 w 1170432"/>
                  <a:gd name="connsiteY0" fmla="*/ 0 h 1746677"/>
                  <a:gd name="connsiteX1" fmla="*/ 0 w 1170432"/>
                  <a:gd name="connsiteY1" fmla="*/ 1746677 h 1746677"/>
                  <a:gd name="connsiteX2" fmla="*/ 1170432 w 1170432"/>
                  <a:gd name="connsiteY2" fmla="*/ 1145756 h 1746677"/>
                  <a:gd name="connsiteX3" fmla="*/ 341038 w 1170432"/>
                  <a:gd name="connsiteY3" fmla="*/ 0 h 1746677"/>
                  <a:gd name="connsiteX0" fmla="*/ 0 w 1692816"/>
                  <a:gd name="connsiteY0" fmla="*/ 7701 h 1153457"/>
                  <a:gd name="connsiteX1" fmla="*/ 1692816 w 1692816"/>
                  <a:gd name="connsiteY1" fmla="*/ 0 h 1153457"/>
                  <a:gd name="connsiteX2" fmla="*/ 829394 w 1692816"/>
                  <a:gd name="connsiteY2" fmla="*/ 1153457 h 1153457"/>
                  <a:gd name="connsiteX3" fmla="*/ 0 w 1692816"/>
                  <a:gd name="connsiteY3" fmla="*/ 7701 h 1153457"/>
                  <a:gd name="connsiteX0" fmla="*/ 1136079 w 1136079"/>
                  <a:gd name="connsiteY0" fmla="*/ 1640404 h 1640404"/>
                  <a:gd name="connsiteX1" fmla="*/ 863422 w 1136079"/>
                  <a:gd name="connsiteY1" fmla="*/ 0 h 1640404"/>
                  <a:gd name="connsiteX2" fmla="*/ 0 w 1136079"/>
                  <a:gd name="connsiteY2" fmla="*/ 1153457 h 1640404"/>
                  <a:gd name="connsiteX3" fmla="*/ 1136079 w 1136079"/>
                  <a:gd name="connsiteY3" fmla="*/ 1640404 h 1640404"/>
                  <a:gd name="connsiteX0" fmla="*/ 272657 w 1254660"/>
                  <a:gd name="connsiteY0" fmla="*/ 1640404 h 1933467"/>
                  <a:gd name="connsiteX1" fmla="*/ 0 w 1254660"/>
                  <a:gd name="connsiteY1" fmla="*/ 0 h 1933467"/>
                  <a:gd name="connsiteX2" fmla="*/ 1254660 w 1254660"/>
                  <a:gd name="connsiteY2" fmla="*/ 1933467 h 1933467"/>
                  <a:gd name="connsiteX3" fmla="*/ 272657 w 1254660"/>
                  <a:gd name="connsiteY3" fmla="*/ 1640404 h 1933467"/>
                  <a:gd name="connsiteX0" fmla="*/ 272657 w 1287363"/>
                  <a:gd name="connsiteY0" fmla="*/ 1640404 h 1962110"/>
                  <a:gd name="connsiteX1" fmla="*/ 0 w 1287363"/>
                  <a:gd name="connsiteY1" fmla="*/ 0 h 1962110"/>
                  <a:gd name="connsiteX2" fmla="*/ 1287363 w 1287363"/>
                  <a:gd name="connsiteY2" fmla="*/ 1962110 h 1962110"/>
                  <a:gd name="connsiteX3" fmla="*/ 272657 w 1287363"/>
                  <a:gd name="connsiteY3" fmla="*/ 1640404 h 1962110"/>
                  <a:gd name="connsiteX0" fmla="*/ 0 w 1014706"/>
                  <a:gd name="connsiteY0" fmla="*/ 0 h 2197887"/>
                  <a:gd name="connsiteX1" fmla="*/ 591866 w 1014706"/>
                  <a:gd name="connsiteY1" fmla="*/ 2197886 h 2197887"/>
                  <a:gd name="connsiteX2" fmla="*/ 1014706 w 1014706"/>
                  <a:gd name="connsiteY2" fmla="*/ 321706 h 2197887"/>
                  <a:gd name="connsiteX3" fmla="*/ 0 w 1014706"/>
                  <a:gd name="connsiteY3" fmla="*/ 0 h 2197887"/>
                  <a:gd name="connsiteX0" fmla="*/ 0 w 1014706"/>
                  <a:gd name="connsiteY0" fmla="*/ 0 h 2231955"/>
                  <a:gd name="connsiteX1" fmla="*/ 590220 w 1014706"/>
                  <a:gd name="connsiteY1" fmla="*/ 2231955 h 2231955"/>
                  <a:gd name="connsiteX2" fmla="*/ 1014706 w 1014706"/>
                  <a:gd name="connsiteY2" fmla="*/ 321706 h 2231955"/>
                  <a:gd name="connsiteX3" fmla="*/ 0 w 1014706"/>
                  <a:gd name="connsiteY3" fmla="*/ 0 h 2231955"/>
                  <a:gd name="connsiteX0" fmla="*/ 843072 w 843072"/>
                  <a:gd name="connsiteY0" fmla="*/ 3162958 h 3162958"/>
                  <a:gd name="connsiteX1" fmla="*/ 0 w 843072"/>
                  <a:gd name="connsiteY1" fmla="*/ 1910249 h 3162958"/>
                  <a:gd name="connsiteX2" fmla="*/ 424486 w 843072"/>
                  <a:gd name="connsiteY2" fmla="*/ 0 h 3162958"/>
                  <a:gd name="connsiteX3" fmla="*/ 843072 w 843072"/>
                  <a:gd name="connsiteY3" fmla="*/ 3162958 h 3162958"/>
                  <a:gd name="connsiteX0" fmla="*/ 843072 w 843072"/>
                  <a:gd name="connsiteY0" fmla="*/ 1252709 h 2780201"/>
                  <a:gd name="connsiteX1" fmla="*/ 0 w 843072"/>
                  <a:gd name="connsiteY1" fmla="*/ 0 h 2780201"/>
                  <a:gd name="connsiteX2" fmla="*/ 91602 w 843072"/>
                  <a:gd name="connsiteY2" fmla="*/ 2780201 h 2780201"/>
                  <a:gd name="connsiteX3" fmla="*/ 843072 w 843072"/>
                  <a:gd name="connsiteY3" fmla="*/ 1252709 h 2780201"/>
                  <a:gd name="connsiteX0" fmla="*/ 751470 w 751470"/>
                  <a:gd name="connsiteY0" fmla="*/ 0 h 2879182"/>
                  <a:gd name="connsiteX1" fmla="*/ 466780 w 751470"/>
                  <a:gd name="connsiteY1" fmla="*/ 2879182 h 2879182"/>
                  <a:gd name="connsiteX2" fmla="*/ 0 w 751470"/>
                  <a:gd name="connsiteY2" fmla="*/ 1527492 h 2879182"/>
                  <a:gd name="connsiteX3" fmla="*/ 751470 w 751470"/>
                  <a:gd name="connsiteY3" fmla="*/ 0 h 2879182"/>
                  <a:gd name="connsiteX0" fmla="*/ 0 w 1044079"/>
                  <a:gd name="connsiteY0" fmla="*/ 2654527 h 2654527"/>
                  <a:gd name="connsiteX1" fmla="*/ 1044079 w 1044079"/>
                  <a:gd name="connsiteY1" fmla="*/ 1351690 h 2654527"/>
                  <a:gd name="connsiteX2" fmla="*/ 577299 w 1044079"/>
                  <a:gd name="connsiteY2" fmla="*/ 0 h 2654527"/>
                  <a:gd name="connsiteX3" fmla="*/ 0 w 1044079"/>
                  <a:gd name="connsiteY3" fmla="*/ 2654527 h 2654527"/>
                  <a:gd name="connsiteX0" fmla="*/ 595784 w 1173083"/>
                  <a:gd name="connsiteY0" fmla="*/ 2654527 h 2654527"/>
                  <a:gd name="connsiteX1" fmla="*/ 0 w 1173083"/>
                  <a:gd name="connsiteY1" fmla="*/ 792805 h 2654527"/>
                  <a:gd name="connsiteX2" fmla="*/ 1173083 w 1173083"/>
                  <a:gd name="connsiteY2" fmla="*/ 0 h 2654527"/>
                  <a:gd name="connsiteX3" fmla="*/ 595784 w 1173083"/>
                  <a:gd name="connsiteY3" fmla="*/ 2654527 h 2654527"/>
                  <a:gd name="connsiteX0" fmla="*/ 370212 w 1173083"/>
                  <a:gd name="connsiteY0" fmla="*/ 0 h 2051762"/>
                  <a:gd name="connsiteX1" fmla="*/ 0 w 1173083"/>
                  <a:gd name="connsiteY1" fmla="*/ 2051762 h 2051762"/>
                  <a:gd name="connsiteX2" fmla="*/ 1173083 w 1173083"/>
                  <a:gd name="connsiteY2" fmla="*/ 1258957 h 2051762"/>
                  <a:gd name="connsiteX3" fmla="*/ 370212 w 1173083"/>
                  <a:gd name="connsiteY3" fmla="*/ 0 h 2051762"/>
                  <a:gd name="connsiteX0" fmla="*/ 0 w 802871"/>
                  <a:gd name="connsiteY0" fmla="*/ 1522550 h 2781507"/>
                  <a:gd name="connsiteX1" fmla="*/ 716569 w 802871"/>
                  <a:gd name="connsiteY1" fmla="*/ 0 h 2781507"/>
                  <a:gd name="connsiteX2" fmla="*/ 802871 w 802871"/>
                  <a:gd name="connsiteY2" fmla="*/ 2781507 h 2781507"/>
                  <a:gd name="connsiteX3" fmla="*/ 0 w 802871"/>
                  <a:gd name="connsiteY3" fmla="*/ 1522550 h 2781507"/>
                  <a:gd name="connsiteX0" fmla="*/ 433389 w 1149958"/>
                  <a:gd name="connsiteY0" fmla="*/ 2148301 h 2148301"/>
                  <a:gd name="connsiteX1" fmla="*/ 1149958 w 1149958"/>
                  <a:gd name="connsiteY1" fmla="*/ 625751 h 2148301"/>
                  <a:gd name="connsiteX2" fmla="*/ 0 w 1149958"/>
                  <a:gd name="connsiteY2" fmla="*/ 0 h 2148301"/>
                  <a:gd name="connsiteX3" fmla="*/ 433389 w 1149958"/>
                  <a:gd name="connsiteY3" fmla="*/ 2148301 h 2148301"/>
                  <a:gd name="connsiteX0" fmla="*/ 551624 w 1149958"/>
                  <a:gd name="connsiteY0" fmla="*/ 0 h 2258952"/>
                  <a:gd name="connsiteX1" fmla="*/ 1149958 w 1149958"/>
                  <a:gd name="connsiteY1" fmla="*/ 2258952 h 2258952"/>
                  <a:gd name="connsiteX2" fmla="*/ 0 w 1149958"/>
                  <a:gd name="connsiteY2" fmla="*/ 1633201 h 2258952"/>
                  <a:gd name="connsiteX3" fmla="*/ 551624 w 1149958"/>
                  <a:gd name="connsiteY3" fmla="*/ 0 h 2258952"/>
                  <a:gd name="connsiteX0" fmla="*/ 1136856 w 1136856"/>
                  <a:gd name="connsiteY0" fmla="*/ 480633 h 2113834"/>
                  <a:gd name="connsiteX1" fmla="*/ 0 w 1136856"/>
                  <a:gd name="connsiteY1" fmla="*/ 0 h 2113834"/>
                  <a:gd name="connsiteX2" fmla="*/ 585232 w 1136856"/>
                  <a:gd name="connsiteY2" fmla="*/ 2113834 h 2113834"/>
                  <a:gd name="connsiteX3" fmla="*/ 1136856 w 1136856"/>
                  <a:gd name="connsiteY3" fmla="*/ 480633 h 2113834"/>
                  <a:gd name="connsiteX0" fmla="*/ 0 w 1215343"/>
                  <a:gd name="connsiteY0" fmla="*/ 2213056 h 2213056"/>
                  <a:gd name="connsiteX1" fmla="*/ 630111 w 1215343"/>
                  <a:gd name="connsiteY1" fmla="*/ 0 h 2213056"/>
                  <a:gd name="connsiteX2" fmla="*/ 1215343 w 1215343"/>
                  <a:gd name="connsiteY2" fmla="*/ 2113834 h 2213056"/>
                  <a:gd name="connsiteX3" fmla="*/ 0 w 1215343"/>
                  <a:gd name="connsiteY3" fmla="*/ 2213056 h 2213056"/>
                  <a:gd name="connsiteX0" fmla="*/ 535332 w 1165443"/>
                  <a:gd name="connsiteY0" fmla="*/ 2213056 h 2213056"/>
                  <a:gd name="connsiteX1" fmla="*/ 1165443 w 1165443"/>
                  <a:gd name="connsiteY1" fmla="*/ 0 h 2213056"/>
                  <a:gd name="connsiteX2" fmla="*/ 0 w 1165443"/>
                  <a:gd name="connsiteY2" fmla="*/ 609463 h 2213056"/>
                  <a:gd name="connsiteX3" fmla="*/ 535332 w 1165443"/>
                  <a:gd name="connsiteY3" fmla="*/ 2213056 h 2213056"/>
                  <a:gd name="connsiteX0" fmla="*/ 1137140 w 1137140"/>
                  <a:gd name="connsiteY0" fmla="*/ 1603593 h 2396101"/>
                  <a:gd name="connsiteX1" fmla="*/ 0 w 1137140"/>
                  <a:gd name="connsiteY1" fmla="*/ 2396101 h 2396101"/>
                  <a:gd name="connsiteX2" fmla="*/ 601808 w 1137140"/>
                  <a:gd name="connsiteY2" fmla="*/ 0 h 2396101"/>
                  <a:gd name="connsiteX3" fmla="*/ 1137140 w 1137140"/>
                  <a:gd name="connsiteY3" fmla="*/ 1603593 h 2396101"/>
                  <a:gd name="connsiteX0" fmla="*/ 1108898 w 1108898"/>
                  <a:gd name="connsiteY0" fmla="*/ 1603593 h 2340589"/>
                  <a:gd name="connsiteX1" fmla="*/ 0 w 1108898"/>
                  <a:gd name="connsiteY1" fmla="*/ 2340589 h 2340589"/>
                  <a:gd name="connsiteX2" fmla="*/ 573566 w 1108898"/>
                  <a:gd name="connsiteY2" fmla="*/ 0 h 2340589"/>
                  <a:gd name="connsiteX3" fmla="*/ 1108898 w 1108898"/>
                  <a:gd name="connsiteY3" fmla="*/ 1603593 h 2340589"/>
                  <a:gd name="connsiteX0" fmla="*/ 0 w 907172"/>
                  <a:gd name="connsiteY0" fmla="*/ 405120 h 2340589"/>
                  <a:gd name="connsiteX1" fmla="*/ 333606 w 907172"/>
                  <a:gd name="connsiteY1" fmla="*/ 2340589 h 2340589"/>
                  <a:gd name="connsiteX2" fmla="*/ 907172 w 907172"/>
                  <a:gd name="connsiteY2" fmla="*/ 0 h 2340589"/>
                  <a:gd name="connsiteX3" fmla="*/ 0 w 907172"/>
                  <a:gd name="connsiteY3" fmla="*/ 405120 h 2340589"/>
                  <a:gd name="connsiteX0" fmla="*/ 428361 w 761967"/>
                  <a:gd name="connsiteY0" fmla="*/ 0 h 3375317"/>
                  <a:gd name="connsiteX1" fmla="*/ 761967 w 761967"/>
                  <a:gd name="connsiteY1" fmla="*/ 1935469 h 3375317"/>
                  <a:gd name="connsiteX2" fmla="*/ 0 w 761967"/>
                  <a:gd name="connsiteY2" fmla="*/ 3375318 h 3375317"/>
                  <a:gd name="connsiteX3" fmla="*/ 428361 w 761967"/>
                  <a:gd name="connsiteY3" fmla="*/ 0 h 3375317"/>
                  <a:gd name="connsiteX0" fmla="*/ 790796 w 790796"/>
                  <a:gd name="connsiteY0" fmla="*/ 2904994 h 2904993"/>
                  <a:gd name="connsiteX1" fmla="*/ 761967 w 790796"/>
                  <a:gd name="connsiteY1" fmla="*/ 1 h 2904993"/>
                  <a:gd name="connsiteX2" fmla="*/ 0 w 790796"/>
                  <a:gd name="connsiteY2" fmla="*/ 1439850 h 2904993"/>
                  <a:gd name="connsiteX3" fmla="*/ 790796 w 790796"/>
                  <a:gd name="connsiteY3" fmla="*/ 2904994 h 2904993"/>
                  <a:gd name="connsiteX0" fmla="*/ 28829 w 720476"/>
                  <a:gd name="connsiteY0" fmla="*/ 2904994 h 2904993"/>
                  <a:gd name="connsiteX1" fmla="*/ 0 w 720476"/>
                  <a:gd name="connsiteY1" fmla="*/ 1 h 2904993"/>
                  <a:gd name="connsiteX2" fmla="*/ 720476 w 720476"/>
                  <a:gd name="connsiteY2" fmla="*/ 1389723 h 2904993"/>
                  <a:gd name="connsiteX3" fmla="*/ 28829 w 720476"/>
                  <a:gd name="connsiteY3" fmla="*/ 2904994 h 2904993"/>
                  <a:gd name="connsiteX0" fmla="*/ 1120064 w 1120064"/>
                  <a:gd name="connsiteY0" fmla="*/ 0 h 2136836"/>
                  <a:gd name="connsiteX1" fmla="*/ 0 w 1120064"/>
                  <a:gd name="connsiteY1" fmla="*/ 747115 h 2136836"/>
                  <a:gd name="connsiteX2" fmla="*/ 720476 w 1120064"/>
                  <a:gd name="connsiteY2" fmla="*/ 2136837 h 2136836"/>
                  <a:gd name="connsiteX3" fmla="*/ 1120064 w 1120064"/>
                  <a:gd name="connsiteY3" fmla="*/ 0 h 2136836"/>
                  <a:gd name="connsiteX0" fmla="*/ 399588 w 1047403"/>
                  <a:gd name="connsiteY0" fmla="*/ 0 h 2136836"/>
                  <a:gd name="connsiteX1" fmla="*/ 1047403 w 1047403"/>
                  <a:gd name="connsiteY1" fmla="*/ 2087279 h 2136836"/>
                  <a:gd name="connsiteX2" fmla="*/ 0 w 1047403"/>
                  <a:gd name="connsiteY2" fmla="*/ 2136837 h 2136836"/>
                  <a:gd name="connsiteX3" fmla="*/ 399588 w 1047403"/>
                  <a:gd name="connsiteY3" fmla="*/ 0 h 2136836"/>
                  <a:gd name="connsiteX0" fmla="*/ 384621 w 1047403"/>
                  <a:gd name="connsiteY0" fmla="*/ 0 h 2132262"/>
                  <a:gd name="connsiteX1" fmla="*/ 1047403 w 1047403"/>
                  <a:gd name="connsiteY1" fmla="*/ 2082705 h 2132262"/>
                  <a:gd name="connsiteX2" fmla="*/ 0 w 1047403"/>
                  <a:gd name="connsiteY2" fmla="*/ 2132263 h 2132262"/>
                  <a:gd name="connsiteX3" fmla="*/ 384621 w 1047403"/>
                  <a:gd name="connsiteY3" fmla="*/ 0 h 2132262"/>
                  <a:gd name="connsiteX0" fmla="*/ 0 w 1218072"/>
                  <a:gd name="connsiteY0" fmla="*/ 106979 h 2189684"/>
                  <a:gd name="connsiteX1" fmla="*/ 662782 w 1218072"/>
                  <a:gd name="connsiteY1" fmla="*/ 2189684 h 2189684"/>
                  <a:gd name="connsiteX2" fmla="*/ 1218072 w 1218072"/>
                  <a:gd name="connsiteY2" fmla="*/ 0 h 2189684"/>
                  <a:gd name="connsiteX3" fmla="*/ 0 w 1218072"/>
                  <a:gd name="connsiteY3" fmla="*/ 106979 h 2189684"/>
                  <a:gd name="connsiteX0" fmla="*/ 986431 w 986431"/>
                  <a:gd name="connsiteY0" fmla="*/ 2174279 h 2189684"/>
                  <a:gd name="connsiteX1" fmla="*/ 0 w 986431"/>
                  <a:gd name="connsiteY1" fmla="*/ 2189684 h 2189684"/>
                  <a:gd name="connsiteX2" fmla="*/ 555290 w 986431"/>
                  <a:gd name="connsiteY2" fmla="*/ 0 h 2189684"/>
                  <a:gd name="connsiteX3" fmla="*/ 986431 w 986431"/>
                  <a:gd name="connsiteY3" fmla="*/ 2174279 h 2189684"/>
                  <a:gd name="connsiteX0" fmla="*/ 986431 w 986431"/>
                  <a:gd name="connsiteY0" fmla="*/ 0 h 2042525"/>
                  <a:gd name="connsiteX1" fmla="*/ 0 w 986431"/>
                  <a:gd name="connsiteY1" fmla="*/ 15405 h 2042525"/>
                  <a:gd name="connsiteX2" fmla="*/ 617899 w 986431"/>
                  <a:gd name="connsiteY2" fmla="*/ 2042525 h 2042525"/>
                  <a:gd name="connsiteX3" fmla="*/ 986431 w 986431"/>
                  <a:gd name="connsiteY3" fmla="*/ 0 h 2042525"/>
                  <a:gd name="connsiteX0" fmla="*/ 0 w 1190354"/>
                  <a:gd name="connsiteY0" fmla="*/ 2124309 h 2124309"/>
                  <a:gd name="connsiteX1" fmla="*/ 572455 w 1190354"/>
                  <a:gd name="connsiteY1" fmla="*/ 0 h 2124309"/>
                  <a:gd name="connsiteX2" fmla="*/ 1190354 w 1190354"/>
                  <a:gd name="connsiteY2" fmla="*/ 2027120 h 2124309"/>
                  <a:gd name="connsiteX3" fmla="*/ 0 w 1190354"/>
                  <a:gd name="connsiteY3" fmla="*/ 2124309 h 2124309"/>
                  <a:gd name="connsiteX0" fmla="*/ 0 w 1183704"/>
                  <a:gd name="connsiteY0" fmla="*/ 2068442 h 2068442"/>
                  <a:gd name="connsiteX1" fmla="*/ 565805 w 1183704"/>
                  <a:gd name="connsiteY1" fmla="*/ 0 h 2068442"/>
                  <a:gd name="connsiteX2" fmla="*/ 1183704 w 1183704"/>
                  <a:gd name="connsiteY2" fmla="*/ 2027120 h 2068442"/>
                  <a:gd name="connsiteX3" fmla="*/ 0 w 1183704"/>
                  <a:gd name="connsiteY3" fmla="*/ 2068442 h 2068442"/>
                  <a:gd name="connsiteX0" fmla="*/ 482139 w 1047944"/>
                  <a:gd name="connsiteY0" fmla="*/ 2068442 h 2068442"/>
                  <a:gd name="connsiteX1" fmla="*/ 1047944 w 1047944"/>
                  <a:gd name="connsiteY1" fmla="*/ 0 h 2068442"/>
                  <a:gd name="connsiteX2" fmla="*/ 0 w 1047944"/>
                  <a:gd name="connsiteY2" fmla="*/ 36418 h 2068442"/>
                  <a:gd name="connsiteX3" fmla="*/ 482139 w 1047944"/>
                  <a:gd name="connsiteY3" fmla="*/ 2068442 h 2068442"/>
                  <a:gd name="connsiteX0" fmla="*/ 462189 w 1047944"/>
                  <a:gd name="connsiteY0" fmla="*/ 2145251 h 2145251"/>
                  <a:gd name="connsiteX1" fmla="*/ 1047944 w 1047944"/>
                  <a:gd name="connsiteY1" fmla="*/ 0 h 2145251"/>
                  <a:gd name="connsiteX2" fmla="*/ 0 w 1047944"/>
                  <a:gd name="connsiteY2" fmla="*/ 36418 h 2145251"/>
                  <a:gd name="connsiteX3" fmla="*/ 462189 w 1047944"/>
                  <a:gd name="connsiteY3" fmla="*/ 2145251 h 214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944" h="2145251">
                    <a:moveTo>
                      <a:pt x="462189" y="2145251"/>
                    </a:moveTo>
                    <a:lnTo>
                      <a:pt x="1047944" y="0"/>
                    </a:lnTo>
                    <a:lnTo>
                      <a:pt x="0" y="36418"/>
                    </a:lnTo>
                    <a:lnTo>
                      <a:pt x="462189" y="2145251"/>
                    </a:lnTo>
                    <a:close/>
                  </a:path>
                </a:pathLst>
              </a:custGeom>
              <a:noFill/>
              <a:ln w="15875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reeform 148"/>
              <p:cNvSpPr/>
              <p:nvPr/>
            </p:nvSpPr>
            <p:spPr>
              <a:xfrm>
                <a:off x="3858215" y="4369934"/>
                <a:ext cx="1226957" cy="737406"/>
              </a:xfrm>
              <a:custGeom>
                <a:avLst/>
                <a:gdLst>
                  <a:gd name="connsiteX0" fmla="*/ 1819275 w 1933575"/>
                  <a:gd name="connsiteY0" fmla="*/ 0 h 1905000"/>
                  <a:gd name="connsiteX1" fmla="*/ 0 w 1933575"/>
                  <a:gd name="connsiteY1" fmla="*/ 1323975 h 1905000"/>
                  <a:gd name="connsiteX2" fmla="*/ 1933575 w 1933575"/>
                  <a:gd name="connsiteY2" fmla="*/ 1905000 h 1905000"/>
                  <a:gd name="connsiteX3" fmla="*/ 1819275 w 1933575"/>
                  <a:gd name="connsiteY3" fmla="*/ 0 h 1905000"/>
                  <a:gd name="connsiteX0" fmla="*/ 1876425 w 1933575"/>
                  <a:gd name="connsiteY0" fmla="*/ 0 h 1990725"/>
                  <a:gd name="connsiteX1" fmla="*/ 0 w 1933575"/>
                  <a:gd name="connsiteY1" fmla="*/ 1409700 h 1990725"/>
                  <a:gd name="connsiteX2" fmla="*/ 1933575 w 1933575"/>
                  <a:gd name="connsiteY2" fmla="*/ 1990725 h 1990725"/>
                  <a:gd name="connsiteX3" fmla="*/ 1876425 w 1933575"/>
                  <a:gd name="connsiteY3" fmla="*/ 0 h 1990725"/>
                  <a:gd name="connsiteX0" fmla="*/ 1876425 w 1914525"/>
                  <a:gd name="connsiteY0" fmla="*/ 0 h 1971675"/>
                  <a:gd name="connsiteX1" fmla="*/ 0 w 1914525"/>
                  <a:gd name="connsiteY1" fmla="*/ 1409700 h 1971675"/>
                  <a:gd name="connsiteX2" fmla="*/ 1914525 w 1914525"/>
                  <a:gd name="connsiteY2" fmla="*/ 1971675 h 1971675"/>
                  <a:gd name="connsiteX3" fmla="*/ 1876425 w 1914525"/>
                  <a:gd name="connsiteY3" fmla="*/ 0 h 1971675"/>
                  <a:gd name="connsiteX0" fmla="*/ 1905000 w 1943100"/>
                  <a:gd name="connsiteY0" fmla="*/ 0 h 1971675"/>
                  <a:gd name="connsiteX1" fmla="*/ 0 w 1943100"/>
                  <a:gd name="connsiteY1" fmla="*/ 1409700 h 1971675"/>
                  <a:gd name="connsiteX2" fmla="*/ 1943100 w 1943100"/>
                  <a:gd name="connsiteY2" fmla="*/ 1971675 h 1971675"/>
                  <a:gd name="connsiteX3" fmla="*/ 1905000 w 1943100"/>
                  <a:gd name="connsiteY3" fmla="*/ 0 h 1971675"/>
                  <a:gd name="connsiteX0" fmla="*/ 1885950 w 1943100"/>
                  <a:gd name="connsiteY0" fmla="*/ 0 h 1924050"/>
                  <a:gd name="connsiteX1" fmla="*/ 0 w 1943100"/>
                  <a:gd name="connsiteY1" fmla="*/ 1362075 h 1924050"/>
                  <a:gd name="connsiteX2" fmla="*/ 1943100 w 1943100"/>
                  <a:gd name="connsiteY2" fmla="*/ 1924050 h 1924050"/>
                  <a:gd name="connsiteX3" fmla="*/ 1885950 w 1943100"/>
                  <a:gd name="connsiteY3" fmla="*/ 0 h 1924050"/>
                  <a:gd name="connsiteX0" fmla="*/ 1857486 w 1943100"/>
                  <a:gd name="connsiteY0" fmla="*/ 0 h 1962363"/>
                  <a:gd name="connsiteX1" fmla="*/ 0 w 1943100"/>
                  <a:gd name="connsiteY1" fmla="*/ 1400388 h 1962363"/>
                  <a:gd name="connsiteX2" fmla="*/ 1943100 w 1943100"/>
                  <a:gd name="connsiteY2" fmla="*/ 1962363 h 1962363"/>
                  <a:gd name="connsiteX3" fmla="*/ 1857486 w 1943100"/>
                  <a:gd name="connsiteY3" fmla="*/ 0 h 1962363"/>
                  <a:gd name="connsiteX0" fmla="*/ 1614414 w 1700028"/>
                  <a:gd name="connsiteY0" fmla="*/ 0 h 1962363"/>
                  <a:gd name="connsiteX1" fmla="*/ 0 w 1700028"/>
                  <a:gd name="connsiteY1" fmla="*/ 1295746 h 1962363"/>
                  <a:gd name="connsiteX2" fmla="*/ 1700028 w 1700028"/>
                  <a:gd name="connsiteY2" fmla="*/ 1962363 h 1962363"/>
                  <a:gd name="connsiteX3" fmla="*/ 1614414 w 1700028"/>
                  <a:gd name="connsiteY3" fmla="*/ 0 h 1962363"/>
                  <a:gd name="connsiteX0" fmla="*/ 1539696 w 1700028"/>
                  <a:gd name="connsiteY0" fmla="*/ 0 h 1985351"/>
                  <a:gd name="connsiteX1" fmla="*/ 0 w 1700028"/>
                  <a:gd name="connsiteY1" fmla="*/ 1318734 h 1985351"/>
                  <a:gd name="connsiteX2" fmla="*/ 1700028 w 1700028"/>
                  <a:gd name="connsiteY2" fmla="*/ 1985351 h 1985351"/>
                  <a:gd name="connsiteX3" fmla="*/ 1539696 w 1700028"/>
                  <a:gd name="connsiteY3" fmla="*/ 0 h 1985351"/>
                  <a:gd name="connsiteX0" fmla="*/ 1574207 w 1700028"/>
                  <a:gd name="connsiteY0" fmla="*/ 0 h 1993011"/>
                  <a:gd name="connsiteX1" fmla="*/ 0 w 1700028"/>
                  <a:gd name="connsiteY1" fmla="*/ 1326394 h 1993011"/>
                  <a:gd name="connsiteX2" fmla="*/ 1700028 w 1700028"/>
                  <a:gd name="connsiteY2" fmla="*/ 1993011 h 1993011"/>
                  <a:gd name="connsiteX3" fmla="*/ 1574207 w 1700028"/>
                  <a:gd name="connsiteY3" fmla="*/ 0 h 1993011"/>
                  <a:gd name="connsiteX0" fmla="*/ 1574207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74207 w 1689354"/>
                  <a:gd name="connsiteY3" fmla="*/ 0 h 1993011"/>
                  <a:gd name="connsiteX0" fmla="*/ 1595555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95555 w 1689354"/>
                  <a:gd name="connsiteY3" fmla="*/ 0 h 1993011"/>
                  <a:gd name="connsiteX0" fmla="*/ 691130 w 1689354"/>
                  <a:gd name="connsiteY0" fmla="*/ 0 h 1552234"/>
                  <a:gd name="connsiteX1" fmla="*/ 0 w 1689354"/>
                  <a:gd name="connsiteY1" fmla="*/ 885617 h 1552234"/>
                  <a:gd name="connsiteX2" fmla="*/ 1689354 w 1689354"/>
                  <a:gd name="connsiteY2" fmla="*/ 1552234 h 1552234"/>
                  <a:gd name="connsiteX3" fmla="*/ 691130 w 1689354"/>
                  <a:gd name="connsiteY3" fmla="*/ 0 h 1552234"/>
                  <a:gd name="connsiteX0" fmla="*/ 691130 w 1490598"/>
                  <a:gd name="connsiteY0" fmla="*/ 0 h 1117114"/>
                  <a:gd name="connsiteX1" fmla="*/ 0 w 1490598"/>
                  <a:gd name="connsiteY1" fmla="*/ 885617 h 1117114"/>
                  <a:gd name="connsiteX2" fmla="*/ 1490598 w 1490598"/>
                  <a:gd name="connsiteY2" fmla="*/ 1117114 h 1117114"/>
                  <a:gd name="connsiteX3" fmla="*/ 691130 w 1490598"/>
                  <a:gd name="connsiteY3" fmla="*/ 0 h 1117114"/>
                  <a:gd name="connsiteX0" fmla="*/ 370964 w 1170432"/>
                  <a:gd name="connsiteY0" fmla="*/ 0 h 1718033"/>
                  <a:gd name="connsiteX1" fmla="*/ 0 w 1170432"/>
                  <a:gd name="connsiteY1" fmla="*/ 1718033 h 1718033"/>
                  <a:gd name="connsiteX2" fmla="*/ 1170432 w 1170432"/>
                  <a:gd name="connsiteY2" fmla="*/ 1117114 h 1718033"/>
                  <a:gd name="connsiteX3" fmla="*/ 370964 w 1170432"/>
                  <a:gd name="connsiteY3" fmla="*/ 0 h 1718033"/>
                  <a:gd name="connsiteX0" fmla="*/ 337713 w 1137181"/>
                  <a:gd name="connsiteY0" fmla="*/ 0 h 1696551"/>
                  <a:gd name="connsiteX1" fmla="*/ 0 w 1137181"/>
                  <a:gd name="connsiteY1" fmla="*/ 1696551 h 1696551"/>
                  <a:gd name="connsiteX2" fmla="*/ 1137181 w 1137181"/>
                  <a:gd name="connsiteY2" fmla="*/ 1117114 h 1696551"/>
                  <a:gd name="connsiteX3" fmla="*/ 337713 w 1137181"/>
                  <a:gd name="connsiteY3" fmla="*/ 0 h 1696551"/>
                  <a:gd name="connsiteX0" fmla="*/ 367639 w 1167107"/>
                  <a:gd name="connsiteY0" fmla="*/ 0 h 1696551"/>
                  <a:gd name="connsiteX1" fmla="*/ 0 w 1167107"/>
                  <a:gd name="connsiteY1" fmla="*/ 1696551 h 1696551"/>
                  <a:gd name="connsiteX2" fmla="*/ 1167107 w 1167107"/>
                  <a:gd name="connsiteY2" fmla="*/ 1117114 h 1696551"/>
                  <a:gd name="connsiteX3" fmla="*/ 367639 w 1167107"/>
                  <a:gd name="connsiteY3" fmla="*/ 0 h 1696551"/>
                  <a:gd name="connsiteX0" fmla="*/ 341038 w 1167107"/>
                  <a:gd name="connsiteY0" fmla="*/ 0 h 1746677"/>
                  <a:gd name="connsiteX1" fmla="*/ 0 w 1167107"/>
                  <a:gd name="connsiteY1" fmla="*/ 1746677 h 1746677"/>
                  <a:gd name="connsiteX2" fmla="*/ 1167107 w 1167107"/>
                  <a:gd name="connsiteY2" fmla="*/ 1167240 h 1746677"/>
                  <a:gd name="connsiteX3" fmla="*/ 341038 w 1167107"/>
                  <a:gd name="connsiteY3" fmla="*/ 0 h 1746677"/>
                  <a:gd name="connsiteX0" fmla="*/ 341038 w 1170432"/>
                  <a:gd name="connsiteY0" fmla="*/ 0 h 1746677"/>
                  <a:gd name="connsiteX1" fmla="*/ 0 w 1170432"/>
                  <a:gd name="connsiteY1" fmla="*/ 1746677 h 1746677"/>
                  <a:gd name="connsiteX2" fmla="*/ 1170432 w 1170432"/>
                  <a:gd name="connsiteY2" fmla="*/ 1145756 h 1746677"/>
                  <a:gd name="connsiteX3" fmla="*/ 341038 w 1170432"/>
                  <a:gd name="connsiteY3" fmla="*/ 0 h 1746677"/>
                  <a:gd name="connsiteX0" fmla="*/ 0 w 1692816"/>
                  <a:gd name="connsiteY0" fmla="*/ 7701 h 1153457"/>
                  <a:gd name="connsiteX1" fmla="*/ 1692816 w 1692816"/>
                  <a:gd name="connsiteY1" fmla="*/ 0 h 1153457"/>
                  <a:gd name="connsiteX2" fmla="*/ 829394 w 1692816"/>
                  <a:gd name="connsiteY2" fmla="*/ 1153457 h 1153457"/>
                  <a:gd name="connsiteX3" fmla="*/ 0 w 1692816"/>
                  <a:gd name="connsiteY3" fmla="*/ 7701 h 1153457"/>
                  <a:gd name="connsiteX0" fmla="*/ 1136079 w 1136079"/>
                  <a:gd name="connsiteY0" fmla="*/ 1640404 h 1640404"/>
                  <a:gd name="connsiteX1" fmla="*/ 863422 w 1136079"/>
                  <a:gd name="connsiteY1" fmla="*/ 0 h 1640404"/>
                  <a:gd name="connsiteX2" fmla="*/ 0 w 1136079"/>
                  <a:gd name="connsiteY2" fmla="*/ 1153457 h 1640404"/>
                  <a:gd name="connsiteX3" fmla="*/ 1136079 w 1136079"/>
                  <a:gd name="connsiteY3" fmla="*/ 1640404 h 1640404"/>
                  <a:gd name="connsiteX0" fmla="*/ 272657 w 1254660"/>
                  <a:gd name="connsiteY0" fmla="*/ 1640404 h 1933467"/>
                  <a:gd name="connsiteX1" fmla="*/ 0 w 1254660"/>
                  <a:gd name="connsiteY1" fmla="*/ 0 h 1933467"/>
                  <a:gd name="connsiteX2" fmla="*/ 1254660 w 1254660"/>
                  <a:gd name="connsiteY2" fmla="*/ 1933467 h 1933467"/>
                  <a:gd name="connsiteX3" fmla="*/ 272657 w 1254660"/>
                  <a:gd name="connsiteY3" fmla="*/ 1640404 h 1933467"/>
                  <a:gd name="connsiteX0" fmla="*/ 272657 w 1287363"/>
                  <a:gd name="connsiteY0" fmla="*/ 1640404 h 1962110"/>
                  <a:gd name="connsiteX1" fmla="*/ 0 w 1287363"/>
                  <a:gd name="connsiteY1" fmla="*/ 0 h 1962110"/>
                  <a:gd name="connsiteX2" fmla="*/ 1287363 w 1287363"/>
                  <a:gd name="connsiteY2" fmla="*/ 1962110 h 1962110"/>
                  <a:gd name="connsiteX3" fmla="*/ 272657 w 1287363"/>
                  <a:gd name="connsiteY3" fmla="*/ 1640404 h 1962110"/>
                  <a:gd name="connsiteX0" fmla="*/ 0 w 1014706"/>
                  <a:gd name="connsiteY0" fmla="*/ 0 h 2197887"/>
                  <a:gd name="connsiteX1" fmla="*/ 591866 w 1014706"/>
                  <a:gd name="connsiteY1" fmla="*/ 2197886 h 2197887"/>
                  <a:gd name="connsiteX2" fmla="*/ 1014706 w 1014706"/>
                  <a:gd name="connsiteY2" fmla="*/ 321706 h 2197887"/>
                  <a:gd name="connsiteX3" fmla="*/ 0 w 1014706"/>
                  <a:gd name="connsiteY3" fmla="*/ 0 h 2197887"/>
                  <a:gd name="connsiteX0" fmla="*/ 0 w 1014706"/>
                  <a:gd name="connsiteY0" fmla="*/ 0 h 2231955"/>
                  <a:gd name="connsiteX1" fmla="*/ 590220 w 1014706"/>
                  <a:gd name="connsiteY1" fmla="*/ 2231955 h 2231955"/>
                  <a:gd name="connsiteX2" fmla="*/ 1014706 w 1014706"/>
                  <a:gd name="connsiteY2" fmla="*/ 321706 h 2231955"/>
                  <a:gd name="connsiteX3" fmla="*/ 0 w 1014706"/>
                  <a:gd name="connsiteY3" fmla="*/ 0 h 2231955"/>
                  <a:gd name="connsiteX0" fmla="*/ 843072 w 843072"/>
                  <a:gd name="connsiteY0" fmla="*/ 3162958 h 3162958"/>
                  <a:gd name="connsiteX1" fmla="*/ 0 w 843072"/>
                  <a:gd name="connsiteY1" fmla="*/ 1910249 h 3162958"/>
                  <a:gd name="connsiteX2" fmla="*/ 424486 w 843072"/>
                  <a:gd name="connsiteY2" fmla="*/ 0 h 3162958"/>
                  <a:gd name="connsiteX3" fmla="*/ 843072 w 843072"/>
                  <a:gd name="connsiteY3" fmla="*/ 3162958 h 3162958"/>
                  <a:gd name="connsiteX0" fmla="*/ 843072 w 843072"/>
                  <a:gd name="connsiteY0" fmla="*/ 1252709 h 2780201"/>
                  <a:gd name="connsiteX1" fmla="*/ 0 w 843072"/>
                  <a:gd name="connsiteY1" fmla="*/ 0 h 2780201"/>
                  <a:gd name="connsiteX2" fmla="*/ 91602 w 843072"/>
                  <a:gd name="connsiteY2" fmla="*/ 2780201 h 2780201"/>
                  <a:gd name="connsiteX3" fmla="*/ 843072 w 843072"/>
                  <a:gd name="connsiteY3" fmla="*/ 1252709 h 2780201"/>
                  <a:gd name="connsiteX0" fmla="*/ 751470 w 751470"/>
                  <a:gd name="connsiteY0" fmla="*/ 0 h 2879182"/>
                  <a:gd name="connsiteX1" fmla="*/ 466780 w 751470"/>
                  <a:gd name="connsiteY1" fmla="*/ 2879182 h 2879182"/>
                  <a:gd name="connsiteX2" fmla="*/ 0 w 751470"/>
                  <a:gd name="connsiteY2" fmla="*/ 1527492 h 2879182"/>
                  <a:gd name="connsiteX3" fmla="*/ 751470 w 751470"/>
                  <a:gd name="connsiteY3" fmla="*/ 0 h 2879182"/>
                  <a:gd name="connsiteX0" fmla="*/ 0 w 1044079"/>
                  <a:gd name="connsiteY0" fmla="*/ 2654527 h 2654527"/>
                  <a:gd name="connsiteX1" fmla="*/ 1044079 w 1044079"/>
                  <a:gd name="connsiteY1" fmla="*/ 1351690 h 2654527"/>
                  <a:gd name="connsiteX2" fmla="*/ 577299 w 1044079"/>
                  <a:gd name="connsiteY2" fmla="*/ 0 h 2654527"/>
                  <a:gd name="connsiteX3" fmla="*/ 0 w 1044079"/>
                  <a:gd name="connsiteY3" fmla="*/ 2654527 h 2654527"/>
                  <a:gd name="connsiteX0" fmla="*/ 595784 w 1173083"/>
                  <a:gd name="connsiteY0" fmla="*/ 2654527 h 2654527"/>
                  <a:gd name="connsiteX1" fmla="*/ 0 w 1173083"/>
                  <a:gd name="connsiteY1" fmla="*/ 792805 h 2654527"/>
                  <a:gd name="connsiteX2" fmla="*/ 1173083 w 1173083"/>
                  <a:gd name="connsiteY2" fmla="*/ 0 h 2654527"/>
                  <a:gd name="connsiteX3" fmla="*/ 595784 w 1173083"/>
                  <a:gd name="connsiteY3" fmla="*/ 2654527 h 2654527"/>
                  <a:gd name="connsiteX0" fmla="*/ 370212 w 1173083"/>
                  <a:gd name="connsiteY0" fmla="*/ 0 h 2051762"/>
                  <a:gd name="connsiteX1" fmla="*/ 0 w 1173083"/>
                  <a:gd name="connsiteY1" fmla="*/ 2051762 h 2051762"/>
                  <a:gd name="connsiteX2" fmla="*/ 1173083 w 1173083"/>
                  <a:gd name="connsiteY2" fmla="*/ 1258957 h 2051762"/>
                  <a:gd name="connsiteX3" fmla="*/ 370212 w 1173083"/>
                  <a:gd name="connsiteY3" fmla="*/ 0 h 2051762"/>
                  <a:gd name="connsiteX0" fmla="*/ 0 w 802871"/>
                  <a:gd name="connsiteY0" fmla="*/ 1522550 h 2781507"/>
                  <a:gd name="connsiteX1" fmla="*/ 716569 w 802871"/>
                  <a:gd name="connsiteY1" fmla="*/ 0 h 2781507"/>
                  <a:gd name="connsiteX2" fmla="*/ 802871 w 802871"/>
                  <a:gd name="connsiteY2" fmla="*/ 2781507 h 2781507"/>
                  <a:gd name="connsiteX3" fmla="*/ 0 w 802871"/>
                  <a:gd name="connsiteY3" fmla="*/ 1522550 h 2781507"/>
                  <a:gd name="connsiteX0" fmla="*/ 433389 w 1149958"/>
                  <a:gd name="connsiteY0" fmla="*/ 2148301 h 2148301"/>
                  <a:gd name="connsiteX1" fmla="*/ 1149958 w 1149958"/>
                  <a:gd name="connsiteY1" fmla="*/ 625751 h 2148301"/>
                  <a:gd name="connsiteX2" fmla="*/ 0 w 1149958"/>
                  <a:gd name="connsiteY2" fmla="*/ 0 h 2148301"/>
                  <a:gd name="connsiteX3" fmla="*/ 433389 w 1149958"/>
                  <a:gd name="connsiteY3" fmla="*/ 2148301 h 2148301"/>
                  <a:gd name="connsiteX0" fmla="*/ 551624 w 1149958"/>
                  <a:gd name="connsiteY0" fmla="*/ 0 h 2258952"/>
                  <a:gd name="connsiteX1" fmla="*/ 1149958 w 1149958"/>
                  <a:gd name="connsiteY1" fmla="*/ 2258952 h 2258952"/>
                  <a:gd name="connsiteX2" fmla="*/ 0 w 1149958"/>
                  <a:gd name="connsiteY2" fmla="*/ 1633201 h 2258952"/>
                  <a:gd name="connsiteX3" fmla="*/ 551624 w 1149958"/>
                  <a:gd name="connsiteY3" fmla="*/ 0 h 2258952"/>
                  <a:gd name="connsiteX0" fmla="*/ 1136856 w 1136856"/>
                  <a:gd name="connsiteY0" fmla="*/ 480633 h 2113834"/>
                  <a:gd name="connsiteX1" fmla="*/ 0 w 1136856"/>
                  <a:gd name="connsiteY1" fmla="*/ 0 h 2113834"/>
                  <a:gd name="connsiteX2" fmla="*/ 585232 w 1136856"/>
                  <a:gd name="connsiteY2" fmla="*/ 2113834 h 2113834"/>
                  <a:gd name="connsiteX3" fmla="*/ 1136856 w 1136856"/>
                  <a:gd name="connsiteY3" fmla="*/ 480633 h 2113834"/>
                  <a:gd name="connsiteX0" fmla="*/ 0 w 1215343"/>
                  <a:gd name="connsiteY0" fmla="*/ 2213056 h 2213056"/>
                  <a:gd name="connsiteX1" fmla="*/ 630111 w 1215343"/>
                  <a:gd name="connsiteY1" fmla="*/ 0 h 2213056"/>
                  <a:gd name="connsiteX2" fmla="*/ 1215343 w 1215343"/>
                  <a:gd name="connsiteY2" fmla="*/ 2113834 h 2213056"/>
                  <a:gd name="connsiteX3" fmla="*/ 0 w 1215343"/>
                  <a:gd name="connsiteY3" fmla="*/ 2213056 h 2213056"/>
                  <a:gd name="connsiteX0" fmla="*/ 535332 w 1165443"/>
                  <a:gd name="connsiteY0" fmla="*/ 2213056 h 2213056"/>
                  <a:gd name="connsiteX1" fmla="*/ 1165443 w 1165443"/>
                  <a:gd name="connsiteY1" fmla="*/ 0 h 2213056"/>
                  <a:gd name="connsiteX2" fmla="*/ 0 w 1165443"/>
                  <a:gd name="connsiteY2" fmla="*/ 609463 h 2213056"/>
                  <a:gd name="connsiteX3" fmla="*/ 535332 w 1165443"/>
                  <a:gd name="connsiteY3" fmla="*/ 2213056 h 2213056"/>
                  <a:gd name="connsiteX0" fmla="*/ 1137140 w 1137140"/>
                  <a:gd name="connsiteY0" fmla="*/ 1603593 h 2396101"/>
                  <a:gd name="connsiteX1" fmla="*/ 0 w 1137140"/>
                  <a:gd name="connsiteY1" fmla="*/ 2396101 h 2396101"/>
                  <a:gd name="connsiteX2" fmla="*/ 601808 w 1137140"/>
                  <a:gd name="connsiteY2" fmla="*/ 0 h 2396101"/>
                  <a:gd name="connsiteX3" fmla="*/ 1137140 w 1137140"/>
                  <a:gd name="connsiteY3" fmla="*/ 1603593 h 2396101"/>
                  <a:gd name="connsiteX0" fmla="*/ 1108898 w 1108898"/>
                  <a:gd name="connsiteY0" fmla="*/ 1603593 h 2340589"/>
                  <a:gd name="connsiteX1" fmla="*/ 0 w 1108898"/>
                  <a:gd name="connsiteY1" fmla="*/ 2340589 h 2340589"/>
                  <a:gd name="connsiteX2" fmla="*/ 573566 w 1108898"/>
                  <a:gd name="connsiteY2" fmla="*/ 0 h 2340589"/>
                  <a:gd name="connsiteX3" fmla="*/ 1108898 w 1108898"/>
                  <a:gd name="connsiteY3" fmla="*/ 1603593 h 2340589"/>
                  <a:gd name="connsiteX0" fmla="*/ 0 w 907172"/>
                  <a:gd name="connsiteY0" fmla="*/ 405120 h 2340589"/>
                  <a:gd name="connsiteX1" fmla="*/ 333606 w 907172"/>
                  <a:gd name="connsiteY1" fmla="*/ 2340589 h 2340589"/>
                  <a:gd name="connsiteX2" fmla="*/ 907172 w 907172"/>
                  <a:gd name="connsiteY2" fmla="*/ 0 h 2340589"/>
                  <a:gd name="connsiteX3" fmla="*/ 0 w 907172"/>
                  <a:gd name="connsiteY3" fmla="*/ 405120 h 2340589"/>
                  <a:gd name="connsiteX0" fmla="*/ 428361 w 761967"/>
                  <a:gd name="connsiteY0" fmla="*/ 0 h 3375317"/>
                  <a:gd name="connsiteX1" fmla="*/ 761967 w 761967"/>
                  <a:gd name="connsiteY1" fmla="*/ 1935469 h 3375317"/>
                  <a:gd name="connsiteX2" fmla="*/ 0 w 761967"/>
                  <a:gd name="connsiteY2" fmla="*/ 3375318 h 3375317"/>
                  <a:gd name="connsiteX3" fmla="*/ 428361 w 761967"/>
                  <a:gd name="connsiteY3" fmla="*/ 0 h 3375317"/>
                  <a:gd name="connsiteX0" fmla="*/ 790796 w 790796"/>
                  <a:gd name="connsiteY0" fmla="*/ 2904994 h 2904993"/>
                  <a:gd name="connsiteX1" fmla="*/ 761967 w 790796"/>
                  <a:gd name="connsiteY1" fmla="*/ 1 h 2904993"/>
                  <a:gd name="connsiteX2" fmla="*/ 0 w 790796"/>
                  <a:gd name="connsiteY2" fmla="*/ 1439850 h 2904993"/>
                  <a:gd name="connsiteX3" fmla="*/ 790796 w 790796"/>
                  <a:gd name="connsiteY3" fmla="*/ 2904994 h 2904993"/>
                  <a:gd name="connsiteX0" fmla="*/ 28829 w 720476"/>
                  <a:gd name="connsiteY0" fmla="*/ 2904994 h 2904993"/>
                  <a:gd name="connsiteX1" fmla="*/ 0 w 720476"/>
                  <a:gd name="connsiteY1" fmla="*/ 1 h 2904993"/>
                  <a:gd name="connsiteX2" fmla="*/ 720476 w 720476"/>
                  <a:gd name="connsiteY2" fmla="*/ 1389723 h 2904993"/>
                  <a:gd name="connsiteX3" fmla="*/ 28829 w 720476"/>
                  <a:gd name="connsiteY3" fmla="*/ 2904994 h 2904993"/>
                  <a:gd name="connsiteX0" fmla="*/ 1120064 w 1120064"/>
                  <a:gd name="connsiteY0" fmla="*/ 0 h 2136836"/>
                  <a:gd name="connsiteX1" fmla="*/ 0 w 1120064"/>
                  <a:gd name="connsiteY1" fmla="*/ 747115 h 2136836"/>
                  <a:gd name="connsiteX2" fmla="*/ 720476 w 1120064"/>
                  <a:gd name="connsiteY2" fmla="*/ 2136837 h 2136836"/>
                  <a:gd name="connsiteX3" fmla="*/ 1120064 w 1120064"/>
                  <a:gd name="connsiteY3" fmla="*/ 0 h 2136836"/>
                  <a:gd name="connsiteX0" fmla="*/ 399588 w 1047403"/>
                  <a:gd name="connsiteY0" fmla="*/ 0 h 2136836"/>
                  <a:gd name="connsiteX1" fmla="*/ 1047403 w 1047403"/>
                  <a:gd name="connsiteY1" fmla="*/ 2087279 h 2136836"/>
                  <a:gd name="connsiteX2" fmla="*/ 0 w 1047403"/>
                  <a:gd name="connsiteY2" fmla="*/ 2136837 h 2136836"/>
                  <a:gd name="connsiteX3" fmla="*/ 399588 w 1047403"/>
                  <a:gd name="connsiteY3" fmla="*/ 0 h 2136836"/>
                  <a:gd name="connsiteX0" fmla="*/ 384621 w 1047403"/>
                  <a:gd name="connsiteY0" fmla="*/ 0 h 2132262"/>
                  <a:gd name="connsiteX1" fmla="*/ 1047403 w 1047403"/>
                  <a:gd name="connsiteY1" fmla="*/ 2082705 h 2132262"/>
                  <a:gd name="connsiteX2" fmla="*/ 0 w 1047403"/>
                  <a:gd name="connsiteY2" fmla="*/ 2132263 h 2132262"/>
                  <a:gd name="connsiteX3" fmla="*/ 384621 w 1047403"/>
                  <a:gd name="connsiteY3" fmla="*/ 0 h 2132262"/>
                  <a:gd name="connsiteX0" fmla="*/ 0 w 1218072"/>
                  <a:gd name="connsiteY0" fmla="*/ 106979 h 2189684"/>
                  <a:gd name="connsiteX1" fmla="*/ 662782 w 1218072"/>
                  <a:gd name="connsiteY1" fmla="*/ 2189684 h 2189684"/>
                  <a:gd name="connsiteX2" fmla="*/ 1218072 w 1218072"/>
                  <a:gd name="connsiteY2" fmla="*/ 0 h 2189684"/>
                  <a:gd name="connsiteX3" fmla="*/ 0 w 1218072"/>
                  <a:gd name="connsiteY3" fmla="*/ 106979 h 2189684"/>
                  <a:gd name="connsiteX0" fmla="*/ 986431 w 986431"/>
                  <a:gd name="connsiteY0" fmla="*/ 2174279 h 2189684"/>
                  <a:gd name="connsiteX1" fmla="*/ 0 w 986431"/>
                  <a:gd name="connsiteY1" fmla="*/ 2189684 h 2189684"/>
                  <a:gd name="connsiteX2" fmla="*/ 555290 w 986431"/>
                  <a:gd name="connsiteY2" fmla="*/ 0 h 2189684"/>
                  <a:gd name="connsiteX3" fmla="*/ 986431 w 986431"/>
                  <a:gd name="connsiteY3" fmla="*/ 2174279 h 2189684"/>
                  <a:gd name="connsiteX0" fmla="*/ 986431 w 986431"/>
                  <a:gd name="connsiteY0" fmla="*/ 0 h 2042525"/>
                  <a:gd name="connsiteX1" fmla="*/ 0 w 986431"/>
                  <a:gd name="connsiteY1" fmla="*/ 15405 h 2042525"/>
                  <a:gd name="connsiteX2" fmla="*/ 617899 w 986431"/>
                  <a:gd name="connsiteY2" fmla="*/ 2042525 h 2042525"/>
                  <a:gd name="connsiteX3" fmla="*/ 986431 w 986431"/>
                  <a:gd name="connsiteY3" fmla="*/ 0 h 2042525"/>
                  <a:gd name="connsiteX0" fmla="*/ 0 w 1190354"/>
                  <a:gd name="connsiteY0" fmla="*/ 2124309 h 2124309"/>
                  <a:gd name="connsiteX1" fmla="*/ 572455 w 1190354"/>
                  <a:gd name="connsiteY1" fmla="*/ 0 h 2124309"/>
                  <a:gd name="connsiteX2" fmla="*/ 1190354 w 1190354"/>
                  <a:gd name="connsiteY2" fmla="*/ 2027120 h 2124309"/>
                  <a:gd name="connsiteX3" fmla="*/ 0 w 1190354"/>
                  <a:gd name="connsiteY3" fmla="*/ 2124309 h 2124309"/>
                  <a:gd name="connsiteX0" fmla="*/ 0 w 1183704"/>
                  <a:gd name="connsiteY0" fmla="*/ 2068442 h 2068442"/>
                  <a:gd name="connsiteX1" fmla="*/ 565805 w 1183704"/>
                  <a:gd name="connsiteY1" fmla="*/ 0 h 2068442"/>
                  <a:gd name="connsiteX2" fmla="*/ 1183704 w 1183704"/>
                  <a:gd name="connsiteY2" fmla="*/ 2027120 h 2068442"/>
                  <a:gd name="connsiteX3" fmla="*/ 0 w 1183704"/>
                  <a:gd name="connsiteY3" fmla="*/ 2068442 h 2068442"/>
                  <a:gd name="connsiteX0" fmla="*/ 0 w 1210304"/>
                  <a:gd name="connsiteY0" fmla="*/ 2141073 h 2141073"/>
                  <a:gd name="connsiteX1" fmla="*/ 592405 w 1210304"/>
                  <a:gd name="connsiteY1" fmla="*/ 0 h 2141073"/>
                  <a:gd name="connsiteX2" fmla="*/ 1210304 w 1210304"/>
                  <a:gd name="connsiteY2" fmla="*/ 2027120 h 2141073"/>
                  <a:gd name="connsiteX3" fmla="*/ 0 w 1210304"/>
                  <a:gd name="connsiteY3" fmla="*/ 2141073 h 2141073"/>
                  <a:gd name="connsiteX0" fmla="*/ 0 w 1230283"/>
                  <a:gd name="connsiteY0" fmla="*/ 2141073 h 2141073"/>
                  <a:gd name="connsiteX1" fmla="*/ 592405 w 1230283"/>
                  <a:gd name="connsiteY1" fmla="*/ 0 h 2141073"/>
                  <a:gd name="connsiteX2" fmla="*/ 1230283 w 1230283"/>
                  <a:gd name="connsiteY2" fmla="*/ 2071108 h 2141073"/>
                  <a:gd name="connsiteX3" fmla="*/ 0 w 1230283"/>
                  <a:gd name="connsiteY3" fmla="*/ 2141073 h 2141073"/>
                  <a:gd name="connsiteX0" fmla="*/ 0 w 1230283"/>
                  <a:gd name="connsiteY0" fmla="*/ 2141073 h 2141073"/>
                  <a:gd name="connsiteX1" fmla="*/ 592405 w 1230283"/>
                  <a:gd name="connsiteY1" fmla="*/ 0 h 2141073"/>
                  <a:gd name="connsiteX2" fmla="*/ 1230283 w 1230283"/>
                  <a:gd name="connsiteY2" fmla="*/ 2106914 h 2141073"/>
                  <a:gd name="connsiteX3" fmla="*/ 0 w 1230283"/>
                  <a:gd name="connsiteY3" fmla="*/ 2141073 h 2141073"/>
                  <a:gd name="connsiteX0" fmla="*/ 0 w 1243584"/>
                  <a:gd name="connsiteY0" fmla="*/ 2141073 h 2141073"/>
                  <a:gd name="connsiteX1" fmla="*/ 592405 w 1243584"/>
                  <a:gd name="connsiteY1" fmla="*/ 0 h 2141073"/>
                  <a:gd name="connsiteX2" fmla="*/ 1243584 w 1243584"/>
                  <a:gd name="connsiteY2" fmla="*/ 2099754 h 2141073"/>
                  <a:gd name="connsiteX3" fmla="*/ 0 w 1243584"/>
                  <a:gd name="connsiteY3" fmla="*/ 2141073 h 2141073"/>
                  <a:gd name="connsiteX0" fmla="*/ 0 w 1236932"/>
                  <a:gd name="connsiteY0" fmla="*/ 2141073 h 2141073"/>
                  <a:gd name="connsiteX1" fmla="*/ 592405 w 1236932"/>
                  <a:gd name="connsiteY1" fmla="*/ 0 h 2141073"/>
                  <a:gd name="connsiteX2" fmla="*/ 1236932 w 1236932"/>
                  <a:gd name="connsiteY2" fmla="*/ 2092593 h 2141073"/>
                  <a:gd name="connsiteX3" fmla="*/ 0 w 1236932"/>
                  <a:gd name="connsiteY3" fmla="*/ 2141073 h 2141073"/>
                  <a:gd name="connsiteX0" fmla="*/ 0 w 1160455"/>
                  <a:gd name="connsiteY0" fmla="*/ 2141073 h 2141073"/>
                  <a:gd name="connsiteX1" fmla="*/ 592405 w 1160455"/>
                  <a:gd name="connsiteY1" fmla="*/ 0 h 2141073"/>
                  <a:gd name="connsiteX2" fmla="*/ 1160455 w 1160455"/>
                  <a:gd name="connsiteY2" fmla="*/ 2071110 h 2141073"/>
                  <a:gd name="connsiteX3" fmla="*/ 0 w 1160455"/>
                  <a:gd name="connsiteY3" fmla="*/ 2141073 h 2141073"/>
                  <a:gd name="connsiteX0" fmla="*/ 0 w 1226957"/>
                  <a:gd name="connsiteY0" fmla="*/ 2141073 h 2141073"/>
                  <a:gd name="connsiteX1" fmla="*/ 592405 w 1226957"/>
                  <a:gd name="connsiteY1" fmla="*/ 0 h 2141073"/>
                  <a:gd name="connsiteX2" fmla="*/ 1226957 w 1226957"/>
                  <a:gd name="connsiteY2" fmla="*/ 2099754 h 2141073"/>
                  <a:gd name="connsiteX3" fmla="*/ 0 w 1226957"/>
                  <a:gd name="connsiteY3" fmla="*/ 2141073 h 2141073"/>
                  <a:gd name="connsiteX0" fmla="*/ 0 w 1226957"/>
                  <a:gd name="connsiteY0" fmla="*/ 41319 h 1636862"/>
                  <a:gd name="connsiteX1" fmla="*/ 475487 w 1226957"/>
                  <a:gd name="connsiteY1" fmla="*/ 1636862 h 1636862"/>
                  <a:gd name="connsiteX2" fmla="*/ 1226957 w 1226957"/>
                  <a:gd name="connsiteY2" fmla="*/ 0 h 1636862"/>
                  <a:gd name="connsiteX3" fmla="*/ 0 w 1226957"/>
                  <a:gd name="connsiteY3" fmla="*/ 41319 h 1636862"/>
                  <a:gd name="connsiteX0" fmla="*/ 0 w 1226957"/>
                  <a:gd name="connsiteY0" fmla="*/ 41319 h 3292411"/>
                  <a:gd name="connsiteX1" fmla="*/ 776405 w 1226957"/>
                  <a:gd name="connsiteY1" fmla="*/ 3292411 h 3292411"/>
                  <a:gd name="connsiteX2" fmla="*/ 1226957 w 1226957"/>
                  <a:gd name="connsiteY2" fmla="*/ 0 h 3292411"/>
                  <a:gd name="connsiteX3" fmla="*/ 0 w 1226957"/>
                  <a:gd name="connsiteY3" fmla="*/ 41319 h 3292411"/>
                  <a:gd name="connsiteX0" fmla="*/ 0 w 1226957"/>
                  <a:gd name="connsiteY0" fmla="*/ 41319 h 1588095"/>
                  <a:gd name="connsiteX1" fmla="*/ 485461 w 1226957"/>
                  <a:gd name="connsiteY1" fmla="*/ 1588095 h 1588095"/>
                  <a:gd name="connsiteX2" fmla="*/ 1226957 w 1226957"/>
                  <a:gd name="connsiteY2" fmla="*/ 0 h 1588095"/>
                  <a:gd name="connsiteX3" fmla="*/ 0 w 1226957"/>
                  <a:gd name="connsiteY3" fmla="*/ 41319 h 1588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6957" h="1588095">
                    <a:moveTo>
                      <a:pt x="0" y="41319"/>
                    </a:moveTo>
                    <a:lnTo>
                      <a:pt x="485461" y="1588095"/>
                    </a:lnTo>
                    <a:lnTo>
                      <a:pt x="1226957" y="0"/>
                    </a:lnTo>
                    <a:lnTo>
                      <a:pt x="0" y="41319"/>
                    </a:lnTo>
                    <a:close/>
                  </a:path>
                </a:pathLst>
              </a:custGeom>
              <a:noFill/>
              <a:ln w="15875">
                <a:solidFill>
                  <a:schemeClr val="accent1">
                    <a:lumMod val="40000"/>
                    <a:lumOff val="60000"/>
                    <a:alpha val="5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 149"/>
              <p:cNvSpPr/>
              <p:nvPr/>
            </p:nvSpPr>
            <p:spPr>
              <a:xfrm>
                <a:off x="4339796" y="5108319"/>
                <a:ext cx="1325604" cy="840269"/>
              </a:xfrm>
              <a:custGeom>
                <a:avLst/>
                <a:gdLst>
                  <a:gd name="connsiteX0" fmla="*/ 1819275 w 1933575"/>
                  <a:gd name="connsiteY0" fmla="*/ 0 h 1905000"/>
                  <a:gd name="connsiteX1" fmla="*/ 0 w 1933575"/>
                  <a:gd name="connsiteY1" fmla="*/ 1323975 h 1905000"/>
                  <a:gd name="connsiteX2" fmla="*/ 1933575 w 1933575"/>
                  <a:gd name="connsiteY2" fmla="*/ 1905000 h 1905000"/>
                  <a:gd name="connsiteX3" fmla="*/ 1819275 w 1933575"/>
                  <a:gd name="connsiteY3" fmla="*/ 0 h 1905000"/>
                  <a:gd name="connsiteX0" fmla="*/ 1876425 w 1933575"/>
                  <a:gd name="connsiteY0" fmla="*/ 0 h 1990725"/>
                  <a:gd name="connsiteX1" fmla="*/ 0 w 1933575"/>
                  <a:gd name="connsiteY1" fmla="*/ 1409700 h 1990725"/>
                  <a:gd name="connsiteX2" fmla="*/ 1933575 w 1933575"/>
                  <a:gd name="connsiteY2" fmla="*/ 1990725 h 1990725"/>
                  <a:gd name="connsiteX3" fmla="*/ 1876425 w 1933575"/>
                  <a:gd name="connsiteY3" fmla="*/ 0 h 1990725"/>
                  <a:gd name="connsiteX0" fmla="*/ 1876425 w 1914525"/>
                  <a:gd name="connsiteY0" fmla="*/ 0 h 1971675"/>
                  <a:gd name="connsiteX1" fmla="*/ 0 w 1914525"/>
                  <a:gd name="connsiteY1" fmla="*/ 1409700 h 1971675"/>
                  <a:gd name="connsiteX2" fmla="*/ 1914525 w 1914525"/>
                  <a:gd name="connsiteY2" fmla="*/ 1971675 h 1971675"/>
                  <a:gd name="connsiteX3" fmla="*/ 1876425 w 1914525"/>
                  <a:gd name="connsiteY3" fmla="*/ 0 h 1971675"/>
                  <a:gd name="connsiteX0" fmla="*/ 1905000 w 1943100"/>
                  <a:gd name="connsiteY0" fmla="*/ 0 h 1971675"/>
                  <a:gd name="connsiteX1" fmla="*/ 0 w 1943100"/>
                  <a:gd name="connsiteY1" fmla="*/ 1409700 h 1971675"/>
                  <a:gd name="connsiteX2" fmla="*/ 1943100 w 1943100"/>
                  <a:gd name="connsiteY2" fmla="*/ 1971675 h 1971675"/>
                  <a:gd name="connsiteX3" fmla="*/ 1905000 w 1943100"/>
                  <a:gd name="connsiteY3" fmla="*/ 0 h 1971675"/>
                  <a:gd name="connsiteX0" fmla="*/ 1885950 w 1943100"/>
                  <a:gd name="connsiteY0" fmla="*/ 0 h 1924050"/>
                  <a:gd name="connsiteX1" fmla="*/ 0 w 1943100"/>
                  <a:gd name="connsiteY1" fmla="*/ 1362075 h 1924050"/>
                  <a:gd name="connsiteX2" fmla="*/ 1943100 w 1943100"/>
                  <a:gd name="connsiteY2" fmla="*/ 1924050 h 1924050"/>
                  <a:gd name="connsiteX3" fmla="*/ 1885950 w 1943100"/>
                  <a:gd name="connsiteY3" fmla="*/ 0 h 1924050"/>
                  <a:gd name="connsiteX0" fmla="*/ 1857486 w 1943100"/>
                  <a:gd name="connsiteY0" fmla="*/ 0 h 1962363"/>
                  <a:gd name="connsiteX1" fmla="*/ 0 w 1943100"/>
                  <a:gd name="connsiteY1" fmla="*/ 1400388 h 1962363"/>
                  <a:gd name="connsiteX2" fmla="*/ 1943100 w 1943100"/>
                  <a:gd name="connsiteY2" fmla="*/ 1962363 h 1962363"/>
                  <a:gd name="connsiteX3" fmla="*/ 1857486 w 1943100"/>
                  <a:gd name="connsiteY3" fmla="*/ 0 h 1962363"/>
                  <a:gd name="connsiteX0" fmla="*/ 1614414 w 1700028"/>
                  <a:gd name="connsiteY0" fmla="*/ 0 h 1962363"/>
                  <a:gd name="connsiteX1" fmla="*/ 0 w 1700028"/>
                  <a:gd name="connsiteY1" fmla="*/ 1295746 h 1962363"/>
                  <a:gd name="connsiteX2" fmla="*/ 1700028 w 1700028"/>
                  <a:gd name="connsiteY2" fmla="*/ 1962363 h 1962363"/>
                  <a:gd name="connsiteX3" fmla="*/ 1614414 w 1700028"/>
                  <a:gd name="connsiteY3" fmla="*/ 0 h 1962363"/>
                  <a:gd name="connsiteX0" fmla="*/ 1539696 w 1700028"/>
                  <a:gd name="connsiteY0" fmla="*/ 0 h 1985351"/>
                  <a:gd name="connsiteX1" fmla="*/ 0 w 1700028"/>
                  <a:gd name="connsiteY1" fmla="*/ 1318734 h 1985351"/>
                  <a:gd name="connsiteX2" fmla="*/ 1700028 w 1700028"/>
                  <a:gd name="connsiteY2" fmla="*/ 1985351 h 1985351"/>
                  <a:gd name="connsiteX3" fmla="*/ 1539696 w 1700028"/>
                  <a:gd name="connsiteY3" fmla="*/ 0 h 1985351"/>
                  <a:gd name="connsiteX0" fmla="*/ 1574207 w 1700028"/>
                  <a:gd name="connsiteY0" fmla="*/ 0 h 1993011"/>
                  <a:gd name="connsiteX1" fmla="*/ 0 w 1700028"/>
                  <a:gd name="connsiteY1" fmla="*/ 1326394 h 1993011"/>
                  <a:gd name="connsiteX2" fmla="*/ 1700028 w 1700028"/>
                  <a:gd name="connsiteY2" fmla="*/ 1993011 h 1993011"/>
                  <a:gd name="connsiteX3" fmla="*/ 1574207 w 1700028"/>
                  <a:gd name="connsiteY3" fmla="*/ 0 h 1993011"/>
                  <a:gd name="connsiteX0" fmla="*/ 1574207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74207 w 1689354"/>
                  <a:gd name="connsiteY3" fmla="*/ 0 h 1993011"/>
                  <a:gd name="connsiteX0" fmla="*/ 1595555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95555 w 1689354"/>
                  <a:gd name="connsiteY3" fmla="*/ 0 h 1993011"/>
                  <a:gd name="connsiteX0" fmla="*/ 691130 w 1689354"/>
                  <a:gd name="connsiteY0" fmla="*/ 0 h 1552234"/>
                  <a:gd name="connsiteX1" fmla="*/ 0 w 1689354"/>
                  <a:gd name="connsiteY1" fmla="*/ 885617 h 1552234"/>
                  <a:gd name="connsiteX2" fmla="*/ 1689354 w 1689354"/>
                  <a:gd name="connsiteY2" fmla="*/ 1552234 h 1552234"/>
                  <a:gd name="connsiteX3" fmla="*/ 691130 w 1689354"/>
                  <a:gd name="connsiteY3" fmla="*/ 0 h 1552234"/>
                  <a:gd name="connsiteX0" fmla="*/ 691130 w 1490598"/>
                  <a:gd name="connsiteY0" fmla="*/ 0 h 1117114"/>
                  <a:gd name="connsiteX1" fmla="*/ 0 w 1490598"/>
                  <a:gd name="connsiteY1" fmla="*/ 885617 h 1117114"/>
                  <a:gd name="connsiteX2" fmla="*/ 1490598 w 1490598"/>
                  <a:gd name="connsiteY2" fmla="*/ 1117114 h 1117114"/>
                  <a:gd name="connsiteX3" fmla="*/ 691130 w 1490598"/>
                  <a:gd name="connsiteY3" fmla="*/ 0 h 1117114"/>
                  <a:gd name="connsiteX0" fmla="*/ 370964 w 1170432"/>
                  <a:gd name="connsiteY0" fmla="*/ 0 h 1718033"/>
                  <a:gd name="connsiteX1" fmla="*/ 0 w 1170432"/>
                  <a:gd name="connsiteY1" fmla="*/ 1718033 h 1718033"/>
                  <a:gd name="connsiteX2" fmla="*/ 1170432 w 1170432"/>
                  <a:gd name="connsiteY2" fmla="*/ 1117114 h 1718033"/>
                  <a:gd name="connsiteX3" fmla="*/ 370964 w 1170432"/>
                  <a:gd name="connsiteY3" fmla="*/ 0 h 1718033"/>
                  <a:gd name="connsiteX0" fmla="*/ 337713 w 1137181"/>
                  <a:gd name="connsiteY0" fmla="*/ 0 h 1696551"/>
                  <a:gd name="connsiteX1" fmla="*/ 0 w 1137181"/>
                  <a:gd name="connsiteY1" fmla="*/ 1696551 h 1696551"/>
                  <a:gd name="connsiteX2" fmla="*/ 1137181 w 1137181"/>
                  <a:gd name="connsiteY2" fmla="*/ 1117114 h 1696551"/>
                  <a:gd name="connsiteX3" fmla="*/ 337713 w 1137181"/>
                  <a:gd name="connsiteY3" fmla="*/ 0 h 1696551"/>
                  <a:gd name="connsiteX0" fmla="*/ 367639 w 1167107"/>
                  <a:gd name="connsiteY0" fmla="*/ 0 h 1696551"/>
                  <a:gd name="connsiteX1" fmla="*/ 0 w 1167107"/>
                  <a:gd name="connsiteY1" fmla="*/ 1696551 h 1696551"/>
                  <a:gd name="connsiteX2" fmla="*/ 1167107 w 1167107"/>
                  <a:gd name="connsiteY2" fmla="*/ 1117114 h 1696551"/>
                  <a:gd name="connsiteX3" fmla="*/ 367639 w 1167107"/>
                  <a:gd name="connsiteY3" fmla="*/ 0 h 1696551"/>
                  <a:gd name="connsiteX0" fmla="*/ 341038 w 1167107"/>
                  <a:gd name="connsiteY0" fmla="*/ 0 h 1746677"/>
                  <a:gd name="connsiteX1" fmla="*/ 0 w 1167107"/>
                  <a:gd name="connsiteY1" fmla="*/ 1746677 h 1746677"/>
                  <a:gd name="connsiteX2" fmla="*/ 1167107 w 1167107"/>
                  <a:gd name="connsiteY2" fmla="*/ 1167240 h 1746677"/>
                  <a:gd name="connsiteX3" fmla="*/ 341038 w 1167107"/>
                  <a:gd name="connsiteY3" fmla="*/ 0 h 1746677"/>
                  <a:gd name="connsiteX0" fmla="*/ 341038 w 1170432"/>
                  <a:gd name="connsiteY0" fmla="*/ 0 h 1746677"/>
                  <a:gd name="connsiteX1" fmla="*/ 0 w 1170432"/>
                  <a:gd name="connsiteY1" fmla="*/ 1746677 h 1746677"/>
                  <a:gd name="connsiteX2" fmla="*/ 1170432 w 1170432"/>
                  <a:gd name="connsiteY2" fmla="*/ 1145756 h 1746677"/>
                  <a:gd name="connsiteX3" fmla="*/ 341038 w 1170432"/>
                  <a:gd name="connsiteY3" fmla="*/ 0 h 1746677"/>
                  <a:gd name="connsiteX0" fmla="*/ 0 w 1692816"/>
                  <a:gd name="connsiteY0" fmla="*/ 7701 h 1153457"/>
                  <a:gd name="connsiteX1" fmla="*/ 1692816 w 1692816"/>
                  <a:gd name="connsiteY1" fmla="*/ 0 h 1153457"/>
                  <a:gd name="connsiteX2" fmla="*/ 829394 w 1692816"/>
                  <a:gd name="connsiteY2" fmla="*/ 1153457 h 1153457"/>
                  <a:gd name="connsiteX3" fmla="*/ 0 w 1692816"/>
                  <a:gd name="connsiteY3" fmla="*/ 7701 h 1153457"/>
                  <a:gd name="connsiteX0" fmla="*/ 1136079 w 1136079"/>
                  <a:gd name="connsiteY0" fmla="*/ 1640404 h 1640404"/>
                  <a:gd name="connsiteX1" fmla="*/ 863422 w 1136079"/>
                  <a:gd name="connsiteY1" fmla="*/ 0 h 1640404"/>
                  <a:gd name="connsiteX2" fmla="*/ 0 w 1136079"/>
                  <a:gd name="connsiteY2" fmla="*/ 1153457 h 1640404"/>
                  <a:gd name="connsiteX3" fmla="*/ 1136079 w 1136079"/>
                  <a:gd name="connsiteY3" fmla="*/ 1640404 h 1640404"/>
                  <a:gd name="connsiteX0" fmla="*/ 272657 w 1254660"/>
                  <a:gd name="connsiteY0" fmla="*/ 1640404 h 1933467"/>
                  <a:gd name="connsiteX1" fmla="*/ 0 w 1254660"/>
                  <a:gd name="connsiteY1" fmla="*/ 0 h 1933467"/>
                  <a:gd name="connsiteX2" fmla="*/ 1254660 w 1254660"/>
                  <a:gd name="connsiteY2" fmla="*/ 1933467 h 1933467"/>
                  <a:gd name="connsiteX3" fmla="*/ 272657 w 1254660"/>
                  <a:gd name="connsiteY3" fmla="*/ 1640404 h 1933467"/>
                  <a:gd name="connsiteX0" fmla="*/ 272657 w 1287363"/>
                  <a:gd name="connsiteY0" fmla="*/ 1640404 h 1962110"/>
                  <a:gd name="connsiteX1" fmla="*/ 0 w 1287363"/>
                  <a:gd name="connsiteY1" fmla="*/ 0 h 1962110"/>
                  <a:gd name="connsiteX2" fmla="*/ 1287363 w 1287363"/>
                  <a:gd name="connsiteY2" fmla="*/ 1962110 h 1962110"/>
                  <a:gd name="connsiteX3" fmla="*/ 272657 w 1287363"/>
                  <a:gd name="connsiteY3" fmla="*/ 1640404 h 1962110"/>
                  <a:gd name="connsiteX0" fmla="*/ 0 w 1014706"/>
                  <a:gd name="connsiteY0" fmla="*/ 0 h 2197887"/>
                  <a:gd name="connsiteX1" fmla="*/ 591866 w 1014706"/>
                  <a:gd name="connsiteY1" fmla="*/ 2197886 h 2197887"/>
                  <a:gd name="connsiteX2" fmla="*/ 1014706 w 1014706"/>
                  <a:gd name="connsiteY2" fmla="*/ 321706 h 2197887"/>
                  <a:gd name="connsiteX3" fmla="*/ 0 w 1014706"/>
                  <a:gd name="connsiteY3" fmla="*/ 0 h 2197887"/>
                  <a:gd name="connsiteX0" fmla="*/ 0 w 1014706"/>
                  <a:gd name="connsiteY0" fmla="*/ 0 h 2231955"/>
                  <a:gd name="connsiteX1" fmla="*/ 590220 w 1014706"/>
                  <a:gd name="connsiteY1" fmla="*/ 2231955 h 2231955"/>
                  <a:gd name="connsiteX2" fmla="*/ 1014706 w 1014706"/>
                  <a:gd name="connsiteY2" fmla="*/ 321706 h 2231955"/>
                  <a:gd name="connsiteX3" fmla="*/ 0 w 1014706"/>
                  <a:gd name="connsiteY3" fmla="*/ 0 h 2231955"/>
                  <a:gd name="connsiteX0" fmla="*/ 843072 w 843072"/>
                  <a:gd name="connsiteY0" fmla="*/ 3162958 h 3162958"/>
                  <a:gd name="connsiteX1" fmla="*/ 0 w 843072"/>
                  <a:gd name="connsiteY1" fmla="*/ 1910249 h 3162958"/>
                  <a:gd name="connsiteX2" fmla="*/ 424486 w 843072"/>
                  <a:gd name="connsiteY2" fmla="*/ 0 h 3162958"/>
                  <a:gd name="connsiteX3" fmla="*/ 843072 w 843072"/>
                  <a:gd name="connsiteY3" fmla="*/ 3162958 h 3162958"/>
                  <a:gd name="connsiteX0" fmla="*/ 843072 w 843072"/>
                  <a:gd name="connsiteY0" fmla="*/ 1252709 h 2780201"/>
                  <a:gd name="connsiteX1" fmla="*/ 0 w 843072"/>
                  <a:gd name="connsiteY1" fmla="*/ 0 h 2780201"/>
                  <a:gd name="connsiteX2" fmla="*/ 91602 w 843072"/>
                  <a:gd name="connsiteY2" fmla="*/ 2780201 h 2780201"/>
                  <a:gd name="connsiteX3" fmla="*/ 843072 w 843072"/>
                  <a:gd name="connsiteY3" fmla="*/ 1252709 h 2780201"/>
                  <a:gd name="connsiteX0" fmla="*/ 751470 w 751470"/>
                  <a:gd name="connsiteY0" fmla="*/ 0 h 2879182"/>
                  <a:gd name="connsiteX1" fmla="*/ 466780 w 751470"/>
                  <a:gd name="connsiteY1" fmla="*/ 2879182 h 2879182"/>
                  <a:gd name="connsiteX2" fmla="*/ 0 w 751470"/>
                  <a:gd name="connsiteY2" fmla="*/ 1527492 h 2879182"/>
                  <a:gd name="connsiteX3" fmla="*/ 751470 w 751470"/>
                  <a:gd name="connsiteY3" fmla="*/ 0 h 2879182"/>
                  <a:gd name="connsiteX0" fmla="*/ 0 w 1044079"/>
                  <a:gd name="connsiteY0" fmla="*/ 2654527 h 2654527"/>
                  <a:gd name="connsiteX1" fmla="*/ 1044079 w 1044079"/>
                  <a:gd name="connsiteY1" fmla="*/ 1351690 h 2654527"/>
                  <a:gd name="connsiteX2" fmla="*/ 577299 w 1044079"/>
                  <a:gd name="connsiteY2" fmla="*/ 0 h 2654527"/>
                  <a:gd name="connsiteX3" fmla="*/ 0 w 1044079"/>
                  <a:gd name="connsiteY3" fmla="*/ 2654527 h 2654527"/>
                  <a:gd name="connsiteX0" fmla="*/ 595784 w 1173083"/>
                  <a:gd name="connsiteY0" fmla="*/ 2654527 h 2654527"/>
                  <a:gd name="connsiteX1" fmla="*/ 0 w 1173083"/>
                  <a:gd name="connsiteY1" fmla="*/ 792805 h 2654527"/>
                  <a:gd name="connsiteX2" fmla="*/ 1173083 w 1173083"/>
                  <a:gd name="connsiteY2" fmla="*/ 0 h 2654527"/>
                  <a:gd name="connsiteX3" fmla="*/ 595784 w 1173083"/>
                  <a:gd name="connsiteY3" fmla="*/ 2654527 h 2654527"/>
                  <a:gd name="connsiteX0" fmla="*/ 370212 w 1173083"/>
                  <a:gd name="connsiteY0" fmla="*/ 0 h 2051762"/>
                  <a:gd name="connsiteX1" fmla="*/ 0 w 1173083"/>
                  <a:gd name="connsiteY1" fmla="*/ 2051762 h 2051762"/>
                  <a:gd name="connsiteX2" fmla="*/ 1173083 w 1173083"/>
                  <a:gd name="connsiteY2" fmla="*/ 1258957 h 2051762"/>
                  <a:gd name="connsiteX3" fmla="*/ 370212 w 1173083"/>
                  <a:gd name="connsiteY3" fmla="*/ 0 h 2051762"/>
                  <a:gd name="connsiteX0" fmla="*/ 0 w 802871"/>
                  <a:gd name="connsiteY0" fmla="*/ 1522550 h 2781507"/>
                  <a:gd name="connsiteX1" fmla="*/ 716569 w 802871"/>
                  <a:gd name="connsiteY1" fmla="*/ 0 h 2781507"/>
                  <a:gd name="connsiteX2" fmla="*/ 802871 w 802871"/>
                  <a:gd name="connsiteY2" fmla="*/ 2781507 h 2781507"/>
                  <a:gd name="connsiteX3" fmla="*/ 0 w 802871"/>
                  <a:gd name="connsiteY3" fmla="*/ 1522550 h 2781507"/>
                  <a:gd name="connsiteX0" fmla="*/ 433389 w 1149958"/>
                  <a:gd name="connsiteY0" fmla="*/ 2148301 h 2148301"/>
                  <a:gd name="connsiteX1" fmla="*/ 1149958 w 1149958"/>
                  <a:gd name="connsiteY1" fmla="*/ 625751 h 2148301"/>
                  <a:gd name="connsiteX2" fmla="*/ 0 w 1149958"/>
                  <a:gd name="connsiteY2" fmla="*/ 0 h 2148301"/>
                  <a:gd name="connsiteX3" fmla="*/ 433389 w 1149958"/>
                  <a:gd name="connsiteY3" fmla="*/ 2148301 h 2148301"/>
                  <a:gd name="connsiteX0" fmla="*/ 551624 w 1149958"/>
                  <a:gd name="connsiteY0" fmla="*/ 0 h 2258952"/>
                  <a:gd name="connsiteX1" fmla="*/ 1149958 w 1149958"/>
                  <a:gd name="connsiteY1" fmla="*/ 2258952 h 2258952"/>
                  <a:gd name="connsiteX2" fmla="*/ 0 w 1149958"/>
                  <a:gd name="connsiteY2" fmla="*/ 1633201 h 2258952"/>
                  <a:gd name="connsiteX3" fmla="*/ 551624 w 1149958"/>
                  <a:gd name="connsiteY3" fmla="*/ 0 h 2258952"/>
                  <a:gd name="connsiteX0" fmla="*/ 1136856 w 1136856"/>
                  <a:gd name="connsiteY0" fmla="*/ 480633 h 2113834"/>
                  <a:gd name="connsiteX1" fmla="*/ 0 w 1136856"/>
                  <a:gd name="connsiteY1" fmla="*/ 0 h 2113834"/>
                  <a:gd name="connsiteX2" fmla="*/ 585232 w 1136856"/>
                  <a:gd name="connsiteY2" fmla="*/ 2113834 h 2113834"/>
                  <a:gd name="connsiteX3" fmla="*/ 1136856 w 1136856"/>
                  <a:gd name="connsiteY3" fmla="*/ 480633 h 2113834"/>
                  <a:gd name="connsiteX0" fmla="*/ 0 w 1215343"/>
                  <a:gd name="connsiteY0" fmla="*/ 2213056 h 2213056"/>
                  <a:gd name="connsiteX1" fmla="*/ 630111 w 1215343"/>
                  <a:gd name="connsiteY1" fmla="*/ 0 h 2213056"/>
                  <a:gd name="connsiteX2" fmla="*/ 1215343 w 1215343"/>
                  <a:gd name="connsiteY2" fmla="*/ 2113834 h 2213056"/>
                  <a:gd name="connsiteX3" fmla="*/ 0 w 1215343"/>
                  <a:gd name="connsiteY3" fmla="*/ 2213056 h 2213056"/>
                  <a:gd name="connsiteX0" fmla="*/ 535332 w 1165443"/>
                  <a:gd name="connsiteY0" fmla="*/ 2213056 h 2213056"/>
                  <a:gd name="connsiteX1" fmla="*/ 1165443 w 1165443"/>
                  <a:gd name="connsiteY1" fmla="*/ 0 h 2213056"/>
                  <a:gd name="connsiteX2" fmla="*/ 0 w 1165443"/>
                  <a:gd name="connsiteY2" fmla="*/ 609463 h 2213056"/>
                  <a:gd name="connsiteX3" fmla="*/ 535332 w 1165443"/>
                  <a:gd name="connsiteY3" fmla="*/ 2213056 h 2213056"/>
                  <a:gd name="connsiteX0" fmla="*/ 1137140 w 1137140"/>
                  <a:gd name="connsiteY0" fmla="*/ 1603593 h 2396101"/>
                  <a:gd name="connsiteX1" fmla="*/ 0 w 1137140"/>
                  <a:gd name="connsiteY1" fmla="*/ 2396101 h 2396101"/>
                  <a:gd name="connsiteX2" fmla="*/ 601808 w 1137140"/>
                  <a:gd name="connsiteY2" fmla="*/ 0 h 2396101"/>
                  <a:gd name="connsiteX3" fmla="*/ 1137140 w 1137140"/>
                  <a:gd name="connsiteY3" fmla="*/ 1603593 h 2396101"/>
                  <a:gd name="connsiteX0" fmla="*/ 1108898 w 1108898"/>
                  <a:gd name="connsiteY0" fmla="*/ 1603593 h 2340589"/>
                  <a:gd name="connsiteX1" fmla="*/ 0 w 1108898"/>
                  <a:gd name="connsiteY1" fmla="*/ 2340589 h 2340589"/>
                  <a:gd name="connsiteX2" fmla="*/ 573566 w 1108898"/>
                  <a:gd name="connsiteY2" fmla="*/ 0 h 2340589"/>
                  <a:gd name="connsiteX3" fmla="*/ 1108898 w 1108898"/>
                  <a:gd name="connsiteY3" fmla="*/ 1603593 h 2340589"/>
                  <a:gd name="connsiteX0" fmla="*/ 0 w 907172"/>
                  <a:gd name="connsiteY0" fmla="*/ 405120 h 2340589"/>
                  <a:gd name="connsiteX1" fmla="*/ 333606 w 907172"/>
                  <a:gd name="connsiteY1" fmla="*/ 2340589 h 2340589"/>
                  <a:gd name="connsiteX2" fmla="*/ 907172 w 907172"/>
                  <a:gd name="connsiteY2" fmla="*/ 0 h 2340589"/>
                  <a:gd name="connsiteX3" fmla="*/ 0 w 907172"/>
                  <a:gd name="connsiteY3" fmla="*/ 405120 h 2340589"/>
                  <a:gd name="connsiteX0" fmla="*/ 428361 w 761967"/>
                  <a:gd name="connsiteY0" fmla="*/ 0 h 3375317"/>
                  <a:gd name="connsiteX1" fmla="*/ 761967 w 761967"/>
                  <a:gd name="connsiteY1" fmla="*/ 1935469 h 3375317"/>
                  <a:gd name="connsiteX2" fmla="*/ 0 w 761967"/>
                  <a:gd name="connsiteY2" fmla="*/ 3375318 h 3375317"/>
                  <a:gd name="connsiteX3" fmla="*/ 428361 w 761967"/>
                  <a:gd name="connsiteY3" fmla="*/ 0 h 3375317"/>
                  <a:gd name="connsiteX0" fmla="*/ 790796 w 790796"/>
                  <a:gd name="connsiteY0" fmla="*/ 2904994 h 2904993"/>
                  <a:gd name="connsiteX1" fmla="*/ 761967 w 790796"/>
                  <a:gd name="connsiteY1" fmla="*/ 1 h 2904993"/>
                  <a:gd name="connsiteX2" fmla="*/ 0 w 790796"/>
                  <a:gd name="connsiteY2" fmla="*/ 1439850 h 2904993"/>
                  <a:gd name="connsiteX3" fmla="*/ 790796 w 790796"/>
                  <a:gd name="connsiteY3" fmla="*/ 2904994 h 2904993"/>
                  <a:gd name="connsiteX0" fmla="*/ 28829 w 720476"/>
                  <a:gd name="connsiteY0" fmla="*/ 2904994 h 2904993"/>
                  <a:gd name="connsiteX1" fmla="*/ 0 w 720476"/>
                  <a:gd name="connsiteY1" fmla="*/ 1 h 2904993"/>
                  <a:gd name="connsiteX2" fmla="*/ 720476 w 720476"/>
                  <a:gd name="connsiteY2" fmla="*/ 1389723 h 2904993"/>
                  <a:gd name="connsiteX3" fmla="*/ 28829 w 720476"/>
                  <a:gd name="connsiteY3" fmla="*/ 2904994 h 2904993"/>
                  <a:gd name="connsiteX0" fmla="*/ 1120064 w 1120064"/>
                  <a:gd name="connsiteY0" fmla="*/ 0 h 2136836"/>
                  <a:gd name="connsiteX1" fmla="*/ 0 w 1120064"/>
                  <a:gd name="connsiteY1" fmla="*/ 747115 h 2136836"/>
                  <a:gd name="connsiteX2" fmla="*/ 720476 w 1120064"/>
                  <a:gd name="connsiteY2" fmla="*/ 2136837 h 2136836"/>
                  <a:gd name="connsiteX3" fmla="*/ 1120064 w 1120064"/>
                  <a:gd name="connsiteY3" fmla="*/ 0 h 2136836"/>
                  <a:gd name="connsiteX0" fmla="*/ 399588 w 1047403"/>
                  <a:gd name="connsiteY0" fmla="*/ 0 h 2136836"/>
                  <a:gd name="connsiteX1" fmla="*/ 1047403 w 1047403"/>
                  <a:gd name="connsiteY1" fmla="*/ 2087279 h 2136836"/>
                  <a:gd name="connsiteX2" fmla="*/ 0 w 1047403"/>
                  <a:gd name="connsiteY2" fmla="*/ 2136837 h 2136836"/>
                  <a:gd name="connsiteX3" fmla="*/ 399588 w 1047403"/>
                  <a:gd name="connsiteY3" fmla="*/ 0 h 2136836"/>
                  <a:gd name="connsiteX0" fmla="*/ 384621 w 1047403"/>
                  <a:gd name="connsiteY0" fmla="*/ 0 h 2132262"/>
                  <a:gd name="connsiteX1" fmla="*/ 1047403 w 1047403"/>
                  <a:gd name="connsiteY1" fmla="*/ 2082705 h 2132262"/>
                  <a:gd name="connsiteX2" fmla="*/ 0 w 1047403"/>
                  <a:gd name="connsiteY2" fmla="*/ 2132263 h 2132262"/>
                  <a:gd name="connsiteX3" fmla="*/ 384621 w 1047403"/>
                  <a:gd name="connsiteY3" fmla="*/ 0 h 2132262"/>
                  <a:gd name="connsiteX0" fmla="*/ 0 w 1218072"/>
                  <a:gd name="connsiteY0" fmla="*/ 106979 h 2189684"/>
                  <a:gd name="connsiteX1" fmla="*/ 662782 w 1218072"/>
                  <a:gd name="connsiteY1" fmla="*/ 2189684 h 2189684"/>
                  <a:gd name="connsiteX2" fmla="*/ 1218072 w 1218072"/>
                  <a:gd name="connsiteY2" fmla="*/ 0 h 2189684"/>
                  <a:gd name="connsiteX3" fmla="*/ 0 w 1218072"/>
                  <a:gd name="connsiteY3" fmla="*/ 106979 h 2189684"/>
                  <a:gd name="connsiteX0" fmla="*/ 986431 w 986431"/>
                  <a:gd name="connsiteY0" fmla="*/ 2174279 h 2189684"/>
                  <a:gd name="connsiteX1" fmla="*/ 0 w 986431"/>
                  <a:gd name="connsiteY1" fmla="*/ 2189684 h 2189684"/>
                  <a:gd name="connsiteX2" fmla="*/ 555290 w 986431"/>
                  <a:gd name="connsiteY2" fmla="*/ 0 h 2189684"/>
                  <a:gd name="connsiteX3" fmla="*/ 986431 w 986431"/>
                  <a:gd name="connsiteY3" fmla="*/ 2174279 h 2189684"/>
                  <a:gd name="connsiteX0" fmla="*/ 986431 w 986431"/>
                  <a:gd name="connsiteY0" fmla="*/ 0 h 2042525"/>
                  <a:gd name="connsiteX1" fmla="*/ 0 w 986431"/>
                  <a:gd name="connsiteY1" fmla="*/ 15405 h 2042525"/>
                  <a:gd name="connsiteX2" fmla="*/ 617899 w 986431"/>
                  <a:gd name="connsiteY2" fmla="*/ 2042525 h 2042525"/>
                  <a:gd name="connsiteX3" fmla="*/ 986431 w 986431"/>
                  <a:gd name="connsiteY3" fmla="*/ 0 h 2042525"/>
                  <a:gd name="connsiteX0" fmla="*/ 0 w 1190354"/>
                  <a:gd name="connsiteY0" fmla="*/ 2124309 h 2124309"/>
                  <a:gd name="connsiteX1" fmla="*/ 572455 w 1190354"/>
                  <a:gd name="connsiteY1" fmla="*/ 0 h 2124309"/>
                  <a:gd name="connsiteX2" fmla="*/ 1190354 w 1190354"/>
                  <a:gd name="connsiteY2" fmla="*/ 2027120 h 2124309"/>
                  <a:gd name="connsiteX3" fmla="*/ 0 w 1190354"/>
                  <a:gd name="connsiteY3" fmla="*/ 2124309 h 2124309"/>
                  <a:gd name="connsiteX0" fmla="*/ 0 w 1183704"/>
                  <a:gd name="connsiteY0" fmla="*/ 2068442 h 2068442"/>
                  <a:gd name="connsiteX1" fmla="*/ 565805 w 1183704"/>
                  <a:gd name="connsiteY1" fmla="*/ 0 h 2068442"/>
                  <a:gd name="connsiteX2" fmla="*/ 1183704 w 1183704"/>
                  <a:gd name="connsiteY2" fmla="*/ 2027120 h 2068442"/>
                  <a:gd name="connsiteX3" fmla="*/ 0 w 1183704"/>
                  <a:gd name="connsiteY3" fmla="*/ 2068442 h 2068442"/>
                  <a:gd name="connsiteX0" fmla="*/ 0 w 1210304"/>
                  <a:gd name="connsiteY0" fmla="*/ 2141073 h 2141073"/>
                  <a:gd name="connsiteX1" fmla="*/ 592405 w 1210304"/>
                  <a:gd name="connsiteY1" fmla="*/ 0 h 2141073"/>
                  <a:gd name="connsiteX2" fmla="*/ 1210304 w 1210304"/>
                  <a:gd name="connsiteY2" fmla="*/ 2027120 h 2141073"/>
                  <a:gd name="connsiteX3" fmla="*/ 0 w 1210304"/>
                  <a:gd name="connsiteY3" fmla="*/ 2141073 h 2141073"/>
                  <a:gd name="connsiteX0" fmla="*/ 0 w 1230283"/>
                  <a:gd name="connsiteY0" fmla="*/ 2141073 h 2141073"/>
                  <a:gd name="connsiteX1" fmla="*/ 592405 w 1230283"/>
                  <a:gd name="connsiteY1" fmla="*/ 0 h 2141073"/>
                  <a:gd name="connsiteX2" fmla="*/ 1230283 w 1230283"/>
                  <a:gd name="connsiteY2" fmla="*/ 2071108 h 2141073"/>
                  <a:gd name="connsiteX3" fmla="*/ 0 w 1230283"/>
                  <a:gd name="connsiteY3" fmla="*/ 2141073 h 2141073"/>
                  <a:gd name="connsiteX0" fmla="*/ 0 w 1230283"/>
                  <a:gd name="connsiteY0" fmla="*/ 2141073 h 2141073"/>
                  <a:gd name="connsiteX1" fmla="*/ 592405 w 1230283"/>
                  <a:gd name="connsiteY1" fmla="*/ 0 h 2141073"/>
                  <a:gd name="connsiteX2" fmla="*/ 1230283 w 1230283"/>
                  <a:gd name="connsiteY2" fmla="*/ 2106914 h 2141073"/>
                  <a:gd name="connsiteX3" fmla="*/ 0 w 1230283"/>
                  <a:gd name="connsiteY3" fmla="*/ 2141073 h 2141073"/>
                  <a:gd name="connsiteX0" fmla="*/ 0 w 1243584"/>
                  <a:gd name="connsiteY0" fmla="*/ 2141073 h 2141073"/>
                  <a:gd name="connsiteX1" fmla="*/ 592405 w 1243584"/>
                  <a:gd name="connsiteY1" fmla="*/ 0 h 2141073"/>
                  <a:gd name="connsiteX2" fmla="*/ 1243584 w 1243584"/>
                  <a:gd name="connsiteY2" fmla="*/ 2099754 h 2141073"/>
                  <a:gd name="connsiteX3" fmla="*/ 0 w 1243584"/>
                  <a:gd name="connsiteY3" fmla="*/ 2141073 h 2141073"/>
                  <a:gd name="connsiteX0" fmla="*/ 0 w 1236932"/>
                  <a:gd name="connsiteY0" fmla="*/ 2141073 h 2141073"/>
                  <a:gd name="connsiteX1" fmla="*/ 592405 w 1236932"/>
                  <a:gd name="connsiteY1" fmla="*/ 0 h 2141073"/>
                  <a:gd name="connsiteX2" fmla="*/ 1236932 w 1236932"/>
                  <a:gd name="connsiteY2" fmla="*/ 2092593 h 2141073"/>
                  <a:gd name="connsiteX3" fmla="*/ 0 w 1236932"/>
                  <a:gd name="connsiteY3" fmla="*/ 2141073 h 2141073"/>
                  <a:gd name="connsiteX0" fmla="*/ 0 w 1160455"/>
                  <a:gd name="connsiteY0" fmla="*/ 2141073 h 2141073"/>
                  <a:gd name="connsiteX1" fmla="*/ 592405 w 1160455"/>
                  <a:gd name="connsiteY1" fmla="*/ 0 h 2141073"/>
                  <a:gd name="connsiteX2" fmla="*/ 1160455 w 1160455"/>
                  <a:gd name="connsiteY2" fmla="*/ 2071110 h 2141073"/>
                  <a:gd name="connsiteX3" fmla="*/ 0 w 1160455"/>
                  <a:gd name="connsiteY3" fmla="*/ 2141073 h 2141073"/>
                  <a:gd name="connsiteX0" fmla="*/ 0 w 1226957"/>
                  <a:gd name="connsiteY0" fmla="*/ 2141073 h 2141073"/>
                  <a:gd name="connsiteX1" fmla="*/ 592405 w 1226957"/>
                  <a:gd name="connsiteY1" fmla="*/ 0 h 2141073"/>
                  <a:gd name="connsiteX2" fmla="*/ 1226957 w 1226957"/>
                  <a:gd name="connsiteY2" fmla="*/ 2099754 h 2141073"/>
                  <a:gd name="connsiteX3" fmla="*/ 0 w 1226957"/>
                  <a:gd name="connsiteY3" fmla="*/ 2141073 h 2141073"/>
                  <a:gd name="connsiteX0" fmla="*/ 0 w 1226957"/>
                  <a:gd name="connsiteY0" fmla="*/ 41319 h 1636862"/>
                  <a:gd name="connsiteX1" fmla="*/ 475487 w 1226957"/>
                  <a:gd name="connsiteY1" fmla="*/ 1636862 h 1636862"/>
                  <a:gd name="connsiteX2" fmla="*/ 1226957 w 1226957"/>
                  <a:gd name="connsiteY2" fmla="*/ 0 h 1636862"/>
                  <a:gd name="connsiteX3" fmla="*/ 0 w 1226957"/>
                  <a:gd name="connsiteY3" fmla="*/ 41319 h 1636862"/>
                  <a:gd name="connsiteX0" fmla="*/ 0 w 1226957"/>
                  <a:gd name="connsiteY0" fmla="*/ 41319 h 3292411"/>
                  <a:gd name="connsiteX1" fmla="*/ 776405 w 1226957"/>
                  <a:gd name="connsiteY1" fmla="*/ 3292411 h 3292411"/>
                  <a:gd name="connsiteX2" fmla="*/ 1226957 w 1226957"/>
                  <a:gd name="connsiteY2" fmla="*/ 0 h 3292411"/>
                  <a:gd name="connsiteX3" fmla="*/ 0 w 1226957"/>
                  <a:gd name="connsiteY3" fmla="*/ 41319 h 3292411"/>
                  <a:gd name="connsiteX0" fmla="*/ 0 w 1226957"/>
                  <a:gd name="connsiteY0" fmla="*/ 41319 h 1588095"/>
                  <a:gd name="connsiteX1" fmla="*/ 485461 w 1226957"/>
                  <a:gd name="connsiteY1" fmla="*/ 1588095 h 1588095"/>
                  <a:gd name="connsiteX2" fmla="*/ 1226957 w 1226957"/>
                  <a:gd name="connsiteY2" fmla="*/ 0 h 1588095"/>
                  <a:gd name="connsiteX3" fmla="*/ 0 w 1226957"/>
                  <a:gd name="connsiteY3" fmla="*/ 41319 h 1588095"/>
                  <a:gd name="connsiteX0" fmla="*/ 1342229 w 1342229"/>
                  <a:gd name="connsiteY0" fmla="*/ 1788600 h 1788600"/>
                  <a:gd name="connsiteX1" fmla="*/ 0 w 1342229"/>
                  <a:gd name="connsiteY1" fmla="*/ 1588095 h 1788600"/>
                  <a:gd name="connsiteX2" fmla="*/ 741496 w 1342229"/>
                  <a:gd name="connsiteY2" fmla="*/ 0 h 1788600"/>
                  <a:gd name="connsiteX3" fmla="*/ 1342229 w 1342229"/>
                  <a:gd name="connsiteY3" fmla="*/ 1788600 h 1788600"/>
                  <a:gd name="connsiteX0" fmla="*/ 1325604 w 1325604"/>
                  <a:gd name="connsiteY0" fmla="*/ 1759957 h 1759957"/>
                  <a:gd name="connsiteX1" fmla="*/ 0 w 1325604"/>
                  <a:gd name="connsiteY1" fmla="*/ 1588095 h 1759957"/>
                  <a:gd name="connsiteX2" fmla="*/ 741496 w 1325604"/>
                  <a:gd name="connsiteY2" fmla="*/ 0 h 1759957"/>
                  <a:gd name="connsiteX3" fmla="*/ 1325604 w 1325604"/>
                  <a:gd name="connsiteY3" fmla="*/ 1759957 h 1759957"/>
                  <a:gd name="connsiteX0" fmla="*/ 1325604 w 1325604"/>
                  <a:gd name="connsiteY0" fmla="*/ 171861 h 1809624"/>
                  <a:gd name="connsiteX1" fmla="*/ 0 w 1325604"/>
                  <a:gd name="connsiteY1" fmla="*/ -1 h 1809624"/>
                  <a:gd name="connsiteX2" fmla="*/ 251600 w 1325604"/>
                  <a:gd name="connsiteY2" fmla="*/ 1809624 h 1809624"/>
                  <a:gd name="connsiteX3" fmla="*/ 1325604 w 1325604"/>
                  <a:gd name="connsiteY3" fmla="*/ 171861 h 180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604" h="1809624">
                    <a:moveTo>
                      <a:pt x="1325604" y="171861"/>
                    </a:moveTo>
                    <a:lnTo>
                      <a:pt x="0" y="-1"/>
                    </a:lnTo>
                    <a:lnTo>
                      <a:pt x="251600" y="1809624"/>
                    </a:lnTo>
                    <a:lnTo>
                      <a:pt x="1325604" y="171861"/>
                    </a:lnTo>
                    <a:close/>
                  </a:path>
                </a:pathLst>
              </a:custGeom>
              <a:noFill/>
              <a:ln w="15875">
                <a:solidFill>
                  <a:schemeClr val="accent1">
                    <a:lumMod val="20000"/>
                    <a:lumOff val="80000"/>
                    <a:alpha val="4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 150"/>
              <p:cNvSpPr/>
              <p:nvPr/>
            </p:nvSpPr>
            <p:spPr>
              <a:xfrm>
                <a:off x="3188763" y="5108319"/>
                <a:ext cx="1404298" cy="840269"/>
              </a:xfrm>
              <a:custGeom>
                <a:avLst/>
                <a:gdLst>
                  <a:gd name="connsiteX0" fmla="*/ 1819275 w 1933575"/>
                  <a:gd name="connsiteY0" fmla="*/ 0 h 1905000"/>
                  <a:gd name="connsiteX1" fmla="*/ 0 w 1933575"/>
                  <a:gd name="connsiteY1" fmla="*/ 1323975 h 1905000"/>
                  <a:gd name="connsiteX2" fmla="*/ 1933575 w 1933575"/>
                  <a:gd name="connsiteY2" fmla="*/ 1905000 h 1905000"/>
                  <a:gd name="connsiteX3" fmla="*/ 1819275 w 1933575"/>
                  <a:gd name="connsiteY3" fmla="*/ 0 h 1905000"/>
                  <a:gd name="connsiteX0" fmla="*/ 1876425 w 1933575"/>
                  <a:gd name="connsiteY0" fmla="*/ 0 h 1990725"/>
                  <a:gd name="connsiteX1" fmla="*/ 0 w 1933575"/>
                  <a:gd name="connsiteY1" fmla="*/ 1409700 h 1990725"/>
                  <a:gd name="connsiteX2" fmla="*/ 1933575 w 1933575"/>
                  <a:gd name="connsiteY2" fmla="*/ 1990725 h 1990725"/>
                  <a:gd name="connsiteX3" fmla="*/ 1876425 w 1933575"/>
                  <a:gd name="connsiteY3" fmla="*/ 0 h 1990725"/>
                  <a:gd name="connsiteX0" fmla="*/ 1876425 w 1914525"/>
                  <a:gd name="connsiteY0" fmla="*/ 0 h 1971675"/>
                  <a:gd name="connsiteX1" fmla="*/ 0 w 1914525"/>
                  <a:gd name="connsiteY1" fmla="*/ 1409700 h 1971675"/>
                  <a:gd name="connsiteX2" fmla="*/ 1914525 w 1914525"/>
                  <a:gd name="connsiteY2" fmla="*/ 1971675 h 1971675"/>
                  <a:gd name="connsiteX3" fmla="*/ 1876425 w 1914525"/>
                  <a:gd name="connsiteY3" fmla="*/ 0 h 1971675"/>
                  <a:gd name="connsiteX0" fmla="*/ 1905000 w 1943100"/>
                  <a:gd name="connsiteY0" fmla="*/ 0 h 1971675"/>
                  <a:gd name="connsiteX1" fmla="*/ 0 w 1943100"/>
                  <a:gd name="connsiteY1" fmla="*/ 1409700 h 1971675"/>
                  <a:gd name="connsiteX2" fmla="*/ 1943100 w 1943100"/>
                  <a:gd name="connsiteY2" fmla="*/ 1971675 h 1971675"/>
                  <a:gd name="connsiteX3" fmla="*/ 1905000 w 1943100"/>
                  <a:gd name="connsiteY3" fmla="*/ 0 h 1971675"/>
                  <a:gd name="connsiteX0" fmla="*/ 1885950 w 1943100"/>
                  <a:gd name="connsiteY0" fmla="*/ 0 h 1924050"/>
                  <a:gd name="connsiteX1" fmla="*/ 0 w 1943100"/>
                  <a:gd name="connsiteY1" fmla="*/ 1362075 h 1924050"/>
                  <a:gd name="connsiteX2" fmla="*/ 1943100 w 1943100"/>
                  <a:gd name="connsiteY2" fmla="*/ 1924050 h 1924050"/>
                  <a:gd name="connsiteX3" fmla="*/ 1885950 w 1943100"/>
                  <a:gd name="connsiteY3" fmla="*/ 0 h 1924050"/>
                  <a:gd name="connsiteX0" fmla="*/ 1857486 w 1943100"/>
                  <a:gd name="connsiteY0" fmla="*/ 0 h 1962363"/>
                  <a:gd name="connsiteX1" fmla="*/ 0 w 1943100"/>
                  <a:gd name="connsiteY1" fmla="*/ 1400388 h 1962363"/>
                  <a:gd name="connsiteX2" fmla="*/ 1943100 w 1943100"/>
                  <a:gd name="connsiteY2" fmla="*/ 1962363 h 1962363"/>
                  <a:gd name="connsiteX3" fmla="*/ 1857486 w 1943100"/>
                  <a:gd name="connsiteY3" fmla="*/ 0 h 1962363"/>
                  <a:gd name="connsiteX0" fmla="*/ 1614414 w 1700028"/>
                  <a:gd name="connsiteY0" fmla="*/ 0 h 1962363"/>
                  <a:gd name="connsiteX1" fmla="*/ 0 w 1700028"/>
                  <a:gd name="connsiteY1" fmla="*/ 1295746 h 1962363"/>
                  <a:gd name="connsiteX2" fmla="*/ 1700028 w 1700028"/>
                  <a:gd name="connsiteY2" fmla="*/ 1962363 h 1962363"/>
                  <a:gd name="connsiteX3" fmla="*/ 1614414 w 1700028"/>
                  <a:gd name="connsiteY3" fmla="*/ 0 h 1962363"/>
                  <a:gd name="connsiteX0" fmla="*/ 1539696 w 1700028"/>
                  <a:gd name="connsiteY0" fmla="*/ 0 h 1985351"/>
                  <a:gd name="connsiteX1" fmla="*/ 0 w 1700028"/>
                  <a:gd name="connsiteY1" fmla="*/ 1318734 h 1985351"/>
                  <a:gd name="connsiteX2" fmla="*/ 1700028 w 1700028"/>
                  <a:gd name="connsiteY2" fmla="*/ 1985351 h 1985351"/>
                  <a:gd name="connsiteX3" fmla="*/ 1539696 w 1700028"/>
                  <a:gd name="connsiteY3" fmla="*/ 0 h 1985351"/>
                  <a:gd name="connsiteX0" fmla="*/ 1574207 w 1700028"/>
                  <a:gd name="connsiteY0" fmla="*/ 0 h 1993011"/>
                  <a:gd name="connsiteX1" fmla="*/ 0 w 1700028"/>
                  <a:gd name="connsiteY1" fmla="*/ 1326394 h 1993011"/>
                  <a:gd name="connsiteX2" fmla="*/ 1700028 w 1700028"/>
                  <a:gd name="connsiteY2" fmla="*/ 1993011 h 1993011"/>
                  <a:gd name="connsiteX3" fmla="*/ 1574207 w 1700028"/>
                  <a:gd name="connsiteY3" fmla="*/ 0 h 1993011"/>
                  <a:gd name="connsiteX0" fmla="*/ 1574207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74207 w 1689354"/>
                  <a:gd name="connsiteY3" fmla="*/ 0 h 1993011"/>
                  <a:gd name="connsiteX0" fmla="*/ 1595555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95555 w 1689354"/>
                  <a:gd name="connsiteY3" fmla="*/ 0 h 1993011"/>
                  <a:gd name="connsiteX0" fmla="*/ 691130 w 1689354"/>
                  <a:gd name="connsiteY0" fmla="*/ 0 h 1552234"/>
                  <a:gd name="connsiteX1" fmla="*/ 0 w 1689354"/>
                  <a:gd name="connsiteY1" fmla="*/ 885617 h 1552234"/>
                  <a:gd name="connsiteX2" fmla="*/ 1689354 w 1689354"/>
                  <a:gd name="connsiteY2" fmla="*/ 1552234 h 1552234"/>
                  <a:gd name="connsiteX3" fmla="*/ 691130 w 1689354"/>
                  <a:gd name="connsiteY3" fmla="*/ 0 h 1552234"/>
                  <a:gd name="connsiteX0" fmla="*/ 691130 w 1490598"/>
                  <a:gd name="connsiteY0" fmla="*/ 0 h 1117114"/>
                  <a:gd name="connsiteX1" fmla="*/ 0 w 1490598"/>
                  <a:gd name="connsiteY1" fmla="*/ 885617 h 1117114"/>
                  <a:gd name="connsiteX2" fmla="*/ 1490598 w 1490598"/>
                  <a:gd name="connsiteY2" fmla="*/ 1117114 h 1117114"/>
                  <a:gd name="connsiteX3" fmla="*/ 691130 w 1490598"/>
                  <a:gd name="connsiteY3" fmla="*/ 0 h 1117114"/>
                  <a:gd name="connsiteX0" fmla="*/ 370964 w 1170432"/>
                  <a:gd name="connsiteY0" fmla="*/ 0 h 1718033"/>
                  <a:gd name="connsiteX1" fmla="*/ 0 w 1170432"/>
                  <a:gd name="connsiteY1" fmla="*/ 1718033 h 1718033"/>
                  <a:gd name="connsiteX2" fmla="*/ 1170432 w 1170432"/>
                  <a:gd name="connsiteY2" fmla="*/ 1117114 h 1718033"/>
                  <a:gd name="connsiteX3" fmla="*/ 370964 w 1170432"/>
                  <a:gd name="connsiteY3" fmla="*/ 0 h 1718033"/>
                  <a:gd name="connsiteX0" fmla="*/ 337713 w 1137181"/>
                  <a:gd name="connsiteY0" fmla="*/ 0 h 1696551"/>
                  <a:gd name="connsiteX1" fmla="*/ 0 w 1137181"/>
                  <a:gd name="connsiteY1" fmla="*/ 1696551 h 1696551"/>
                  <a:gd name="connsiteX2" fmla="*/ 1137181 w 1137181"/>
                  <a:gd name="connsiteY2" fmla="*/ 1117114 h 1696551"/>
                  <a:gd name="connsiteX3" fmla="*/ 337713 w 1137181"/>
                  <a:gd name="connsiteY3" fmla="*/ 0 h 1696551"/>
                  <a:gd name="connsiteX0" fmla="*/ 367639 w 1167107"/>
                  <a:gd name="connsiteY0" fmla="*/ 0 h 1696551"/>
                  <a:gd name="connsiteX1" fmla="*/ 0 w 1167107"/>
                  <a:gd name="connsiteY1" fmla="*/ 1696551 h 1696551"/>
                  <a:gd name="connsiteX2" fmla="*/ 1167107 w 1167107"/>
                  <a:gd name="connsiteY2" fmla="*/ 1117114 h 1696551"/>
                  <a:gd name="connsiteX3" fmla="*/ 367639 w 1167107"/>
                  <a:gd name="connsiteY3" fmla="*/ 0 h 1696551"/>
                  <a:gd name="connsiteX0" fmla="*/ 341038 w 1167107"/>
                  <a:gd name="connsiteY0" fmla="*/ 0 h 1746677"/>
                  <a:gd name="connsiteX1" fmla="*/ 0 w 1167107"/>
                  <a:gd name="connsiteY1" fmla="*/ 1746677 h 1746677"/>
                  <a:gd name="connsiteX2" fmla="*/ 1167107 w 1167107"/>
                  <a:gd name="connsiteY2" fmla="*/ 1167240 h 1746677"/>
                  <a:gd name="connsiteX3" fmla="*/ 341038 w 1167107"/>
                  <a:gd name="connsiteY3" fmla="*/ 0 h 1746677"/>
                  <a:gd name="connsiteX0" fmla="*/ 341038 w 1170432"/>
                  <a:gd name="connsiteY0" fmla="*/ 0 h 1746677"/>
                  <a:gd name="connsiteX1" fmla="*/ 0 w 1170432"/>
                  <a:gd name="connsiteY1" fmla="*/ 1746677 h 1746677"/>
                  <a:gd name="connsiteX2" fmla="*/ 1170432 w 1170432"/>
                  <a:gd name="connsiteY2" fmla="*/ 1145756 h 1746677"/>
                  <a:gd name="connsiteX3" fmla="*/ 341038 w 1170432"/>
                  <a:gd name="connsiteY3" fmla="*/ 0 h 1746677"/>
                  <a:gd name="connsiteX0" fmla="*/ 0 w 1692816"/>
                  <a:gd name="connsiteY0" fmla="*/ 7701 h 1153457"/>
                  <a:gd name="connsiteX1" fmla="*/ 1692816 w 1692816"/>
                  <a:gd name="connsiteY1" fmla="*/ 0 h 1153457"/>
                  <a:gd name="connsiteX2" fmla="*/ 829394 w 1692816"/>
                  <a:gd name="connsiteY2" fmla="*/ 1153457 h 1153457"/>
                  <a:gd name="connsiteX3" fmla="*/ 0 w 1692816"/>
                  <a:gd name="connsiteY3" fmla="*/ 7701 h 1153457"/>
                  <a:gd name="connsiteX0" fmla="*/ 1136079 w 1136079"/>
                  <a:gd name="connsiteY0" fmla="*/ 1640404 h 1640404"/>
                  <a:gd name="connsiteX1" fmla="*/ 863422 w 1136079"/>
                  <a:gd name="connsiteY1" fmla="*/ 0 h 1640404"/>
                  <a:gd name="connsiteX2" fmla="*/ 0 w 1136079"/>
                  <a:gd name="connsiteY2" fmla="*/ 1153457 h 1640404"/>
                  <a:gd name="connsiteX3" fmla="*/ 1136079 w 1136079"/>
                  <a:gd name="connsiteY3" fmla="*/ 1640404 h 1640404"/>
                  <a:gd name="connsiteX0" fmla="*/ 272657 w 1254660"/>
                  <a:gd name="connsiteY0" fmla="*/ 1640404 h 1933467"/>
                  <a:gd name="connsiteX1" fmla="*/ 0 w 1254660"/>
                  <a:gd name="connsiteY1" fmla="*/ 0 h 1933467"/>
                  <a:gd name="connsiteX2" fmla="*/ 1254660 w 1254660"/>
                  <a:gd name="connsiteY2" fmla="*/ 1933467 h 1933467"/>
                  <a:gd name="connsiteX3" fmla="*/ 272657 w 1254660"/>
                  <a:gd name="connsiteY3" fmla="*/ 1640404 h 1933467"/>
                  <a:gd name="connsiteX0" fmla="*/ 272657 w 1287363"/>
                  <a:gd name="connsiteY0" fmla="*/ 1640404 h 1962110"/>
                  <a:gd name="connsiteX1" fmla="*/ 0 w 1287363"/>
                  <a:gd name="connsiteY1" fmla="*/ 0 h 1962110"/>
                  <a:gd name="connsiteX2" fmla="*/ 1287363 w 1287363"/>
                  <a:gd name="connsiteY2" fmla="*/ 1962110 h 1962110"/>
                  <a:gd name="connsiteX3" fmla="*/ 272657 w 1287363"/>
                  <a:gd name="connsiteY3" fmla="*/ 1640404 h 1962110"/>
                  <a:gd name="connsiteX0" fmla="*/ 0 w 1014706"/>
                  <a:gd name="connsiteY0" fmla="*/ 0 h 2197887"/>
                  <a:gd name="connsiteX1" fmla="*/ 591866 w 1014706"/>
                  <a:gd name="connsiteY1" fmla="*/ 2197886 h 2197887"/>
                  <a:gd name="connsiteX2" fmla="*/ 1014706 w 1014706"/>
                  <a:gd name="connsiteY2" fmla="*/ 321706 h 2197887"/>
                  <a:gd name="connsiteX3" fmla="*/ 0 w 1014706"/>
                  <a:gd name="connsiteY3" fmla="*/ 0 h 2197887"/>
                  <a:gd name="connsiteX0" fmla="*/ 0 w 1014706"/>
                  <a:gd name="connsiteY0" fmla="*/ 0 h 2231955"/>
                  <a:gd name="connsiteX1" fmla="*/ 590220 w 1014706"/>
                  <a:gd name="connsiteY1" fmla="*/ 2231955 h 2231955"/>
                  <a:gd name="connsiteX2" fmla="*/ 1014706 w 1014706"/>
                  <a:gd name="connsiteY2" fmla="*/ 321706 h 2231955"/>
                  <a:gd name="connsiteX3" fmla="*/ 0 w 1014706"/>
                  <a:gd name="connsiteY3" fmla="*/ 0 h 2231955"/>
                  <a:gd name="connsiteX0" fmla="*/ 843072 w 843072"/>
                  <a:gd name="connsiteY0" fmla="*/ 3162958 h 3162958"/>
                  <a:gd name="connsiteX1" fmla="*/ 0 w 843072"/>
                  <a:gd name="connsiteY1" fmla="*/ 1910249 h 3162958"/>
                  <a:gd name="connsiteX2" fmla="*/ 424486 w 843072"/>
                  <a:gd name="connsiteY2" fmla="*/ 0 h 3162958"/>
                  <a:gd name="connsiteX3" fmla="*/ 843072 w 843072"/>
                  <a:gd name="connsiteY3" fmla="*/ 3162958 h 3162958"/>
                  <a:gd name="connsiteX0" fmla="*/ 843072 w 843072"/>
                  <a:gd name="connsiteY0" fmla="*/ 1252709 h 2780201"/>
                  <a:gd name="connsiteX1" fmla="*/ 0 w 843072"/>
                  <a:gd name="connsiteY1" fmla="*/ 0 h 2780201"/>
                  <a:gd name="connsiteX2" fmla="*/ 91602 w 843072"/>
                  <a:gd name="connsiteY2" fmla="*/ 2780201 h 2780201"/>
                  <a:gd name="connsiteX3" fmla="*/ 843072 w 843072"/>
                  <a:gd name="connsiteY3" fmla="*/ 1252709 h 2780201"/>
                  <a:gd name="connsiteX0" fmla="*/ 751470 w 751470"/>
                  <a:gd name="connsiteY0" fmla="*/ 0 h 2879182"/>
                  <a:gd name="connsiteX1" fmla="*/ 466780 w 751470"/>
                  <a:gd name="connsiteY1" fmla="*/ 2879182 h 2879182"/>
                  <a:gd name="connsiteX2" fmla="*/ 0 w 751470"/>
                  <a:gd name="connsiteY2" fmla="*/ 1527492 h 2879182"/>
                  <a:gd name="connsiteX3" fmla="*/ 751470 w 751470"/>
                  <a:gd name="connsiteY3" fmla="*/ 0 h 2879182"/>
                  <a:gd name="connsiteX0" fmla="*/ 0 w 1044079"/>
                  <a:gd name="connsiteY0" fmla="*/ 2654527 h 2654527"/>
                  <a:gd name="connsiteX1" fmla="*/ 1044079 w 1044079"/>
                  <a:gd name="connsiteY1" fmla="*/ 1351690 h 2654527"/>
                  <a:gd name="connsiteX2" fmla="*/ 577299 w 1044079"/>
                  <a:gd name="connsiteY2" fmla="*/ 0 h 2654527"/>
                  <a:gd name="connsiteX3" fmla="*/ 0 w 1044079"/>
                  <a:gd name="connsiteY3" fmla="*/ 2654527 h 2654527"/>
                  <a:gd name="connsiteX0" fmla="*/ 595784 w 1173083"/>
                  <a:gd name="connsiteY0" fmla="*/ 2654527 h 2654527"/>
                  <a:gd name="connsiteX1" fmla="*/ 0 w 1173083"/>
                  <a:gd name="connsiteY1" fmla="*/ 792805 h 2654527"/>
                  <a:gd name="connsiteX2" fmla="*/ 1173083 w 1173083"/>
                  <a:gd name="connsiteY2" fmla="*/ 0 h 2654527"/>
                  <a:gd name="connsiteX3" fmla="*/ 595784 w 1173083"/>
                  <a:gd name="connsiteY3" fmla="*/ 2654527 h 2654527"/>
                  <a:gd name="connsiteX0" fmla="*/ 370212 w 1173083"/>
                  <a:gd name="connsiteY0" fmla="*/ 0 h 2051762"/>
                  <a:gd name="connsiteX1" fmla="*/ 0 w 1173083"/>
                  <a:gd name="connsiteY1" fmla="*/ 2051762 h 2051762"/>
                  <a:gd name="connsiteX2" fmla="*/ 1173083 w 1173083"/>
                  <a:gd name="connsiteY2" fmla="*/ 1258957 h 2051762"/>
                  <a:gd name="connsiteX3" fmla="*/ 370212 w 1173083"/>
                  <a:gd name="connsiteY3" fmla="*/ 0 h 2051762"/>
                  <a:gd name="connsiteX0" fmla="*/ 0 w 802871"/>
                  <a:gd name="connsiteY0" fmla="*/ 1522550 h 2781507"/>
                  <a:gd name="connsiteX1" fmla="*/ 716569 w 802871"/>
                  <a:gd name="connsiteY1" fmla="*/ 0 h 2781507"/>
                  <a:gd name="connsiteX2" fmla="*/ 802871 w 802871"/>
                  <a:gd name="connsiteY2" fmla="*/ 2781507 h 2781507"/>
                  <a:gd name="connsiteX3" fmla="*/ 0 w 802871"/>
                  <a:gd name="connsiteY3" fmla="*/ 1522550 h 2781507"/>
                  <a:gd name="connsiteX0" fmla="*/ 433389 w 1149958"/>
                  <a:gd name="connsiteY0" fmla="*/ 2148301 h 2148301"/>
                  <a:gd name="connsiteX1" fmla="*/ 1149958 w 1149958"/>
                  <a:gd name="connsiteY1" fmla="*/ 625751 h 2148301"/>
                  <a:gd name="connsiteX2" fmla="*/ 0 w 1149958"/>
                  <a:gd name="connsiteY2" fmla="*/ 0 h 2148301"/>
                  <a:gd name="connsiteX3" fmla="*/ 433389 w 1149958"/>
                  <a:gd name="connsiteY3" fmla="*/ 2148301 h 2148301"/>
                  <a:gd name="connsiteX0" fmla="*/ 551624 w 1149958"/>
                  <a:gd name="connsiteY0" fmla="*/ 0 h 2258952"/>
                  <a:gd name="connsiteX1" fmla="*/ 1149958 w 1149958"/>
                  <a:gd name="connsiteY1" fmla="*/ 2258952 h 2258952"/>
                  <a:gd name="connsiteX2" fmla="*/ 0 w 1149958"/>
                  <a:gd name="connsiteY2" fmla="*/ 1633201 h 2258952"/>
                  <a:gd name="connsiteX3" fmla="*/ 551624 w 1149958"/>
                  <a:gd name="connsiteY3" fmla="*/ 0 h 2258952"/>
                  <a:gd name="connsiteX0" fmla="*/ 1136856 w 1136856"/>
                  <a:gd name="connsiteY0" fmla="*/ 480633 h 2113834"/>
                  <a:gd name="connsiteX1" fmla="*/ 0 w 1136856"/>
                  <a:gd name="connsiteY1" fmla="*/ 0 h 2113834"/>
                  <a:gd name="connsiteX2" fmla="*/ 585232 w 1136856"/>
                  <a:gd name="connsiteY2" fmla="*/ 2113834 h 2113834"/>
                  <a:gd name="connsiteX3" fmla="*/ 1136856 w 1136856"/>
                  <a:gd name="connsiteY3" fmla="*/ 480633 h 2113834"/>
                  <a:gd name="connsiteX0" fmla="*/ 0 w 1215343"/>
                  <a:gd name="connsiteY0" fmla="*/ 2213056 h 2213056"/>
                  <a:gd name="connsiteX1" fmla="*/ 630111 w 1215343"/>
                  <a:gd name="connsiteY1" fmla="*/ 0 h 2213056"/>
                  <a:gd name="connsiteX2" fmla="*/ 1215343 w 1215343"/>
                  <a:gd name="connsiteY2" fmla="*/ 2113834 h 2213056"/>
                  <a:gd name="connsiteX3" fmla="*/ 0 w 1215343"/>
                  <a:gd name="connsiteY3" fmla="*/ 2213056 h 2213056"/>
                  <a:gd name="connsiteX0" fmla="*/ 535332 w 1165443"/>
                  <a:gd name="connsiteY0" fmla="*/ 2213056 h 2213056"/>
                  <a:gd name="connsiteX1" fmla="*/ 1165443 w 1165443"/>
                  <a:gd name="connsiteY1" fmla="*/ 0 h 2213056"/>
                  <a:gd name="connsiteX2" fmla="*/ 0 w 1165443"/>
                  <a:gd name="connsiteY2" fmla="*/ 609463 h 2213056"/>
                  <a:gd name="connsiteX3" fmla="*/ 535332 w 1165443"/>
                  <a:gd name="connsiteY3" fmla="*/ 2213056 h 2213056"/>
                  <a:gd name="connsiteX0" fmla="*/ 1137140 w 1137140"/>
                  <a:gd name="connsiteY0" fmla="*/ 1603593 h 2396101"/>
                  <a:gd name="connsiteX1" fmla="*/ 0 w 1137140"/>
                  <a:gd name="connsiteY1" fmla="*/ 2396101 h 2396101"/>
                  <a:gd name="connsiteX2" fmla="*/ 601808 w 1137140"/>
                  <a:gd name="connsiteY2" fmla="*/ 0 h 2396101"/>
                  <a:gd name="connsiteX3" fmla="*/ 1137140 w 1137140"/>
                  <a:gd name="connsiteY3" fmla="*/ 1603593 h 2396101"/>
                  <a:gd name="connsiteX0" fmla="*/ 1108898 w 1108898"/>
                  <a:gd name="connsiteY0" fmla="*/ 1603593 h 2340589"/>
                  <a:gd name="connsiteX1" fmla="*/ 0 w 1108898"/>
                  <a:gd name="connsiteY1" fmla="*/ 2340589 h 2340589"/>
                  <a:gd name="connsiteX2" fmla="*/ 573566 w 1108898"/>
                  <a:gd name="connsiteY2" fmla="*/ 0 h 2340589"/>
                  <a:gd name="connsiteX3" fmla="*/ 1108898 w 1108898"/>
                  <a:gd name="connsiteY3" fmla="*/ 1603593 h 2340589"/>
                  <a:gd name="connsiteX0" fmla="*/ 0 w 907172"/>
                  <a:gd name="connsiteY0" fmla="*/ 405120 h 2340589"/>
                  <a:gd name="connsiteX1" fmla="*/ 333606 w 907172"/>
                  <a:gd name="connsiteY1" fmla="*/ 2340589 h 2340589"/>
                  <a:gd name="connsiteX2" fmla="*/ 907172 w 907172"/>
                  <a:gd name="connsiteY2" fmla="*/ 0 h 2340589"/>
                  <a:gd name="connsiteX3" fmla="*/ 0 w 907172"/>
                  <a:gd name="connsiteY3" fmla="*/ 405120 h 2340589"/>
                  <a:gd name="connsiteX0" fmla="*/ 428361 w 761967"/>
                  <a:gd name="connsiteY0" fmla="*/ 0 h 3375317"/>
                  <a:gd name="connsiteX1" fmla="*/ 761967 w 761967"/>
                  <a:gd name="connsiteY1" fmla="*/ 1935469 h 3375317"/>
                  <a:gd name="connsiteX2" fmla="*/ 0 w 761967"/>
                  <a:gd name="connsiteY2" fmla="*/ 3375318 h 3375317"/>
                  <a:gd name="connsiteX3" fmla="*/ 428361 w 761967"/>
                  <a:gd name="connsiteY3" fmla="*/ 0 h 3375317"/>
                  <a:gd name="connsiteX0" fmla="*/ 790796 w 790796"/>
                  <a:gd name="connsiteY0" fmla="*/ 2904994 h 2904993"/>
                  <a:gd name="connsiteX1" fmla="*/ 761967 w 790796"/>
                  <a:gd name="connsiteY1" fmla="*/ 1 h 2904993"/>
                  <a:gd name="connsiteX2" fmla="*/ 0 w 790796"/>
                  <a:gd name="connsiteY2" fmla="*/ 1439850 h 2904993"/>
                  <a:gd name="connsiteX3" fmla="*/ 790796 w 790796"/>
                  <a:gd name="connsiteY3" fmla="*/ 2904994 h 2904993"/>
                  <a:gd name="connsiteX0" fmla="*/ 28829 w 720476"/>
                  <a:gd name="connsiteY0" fmla="*/ 2904994 h 2904993"/>
                  <a:gd name="connsiteX1" fmla="*/ 0 w 720476"/>
                  <a:gd name="connsiteY1" fmla="*/ 1 h 2904993"/>
                  <a:gd name="connsiteX2" fmla="*/ 720476 w 720476"/>
                  <a:gd name="connsiteY2" fmla="*/ 1389723 h 2904993"/>
                  <a:gd name="connsiteX3" fmla="*/ 28829 w 720476"/>
                  <a:gd name="connsiteY3" fmla="*/ 2904994 h 2904993"/>
                  <a:gd name="connsiteX0" fmla="*/ 1120064 w 1120064"/>
                  <a:gd name="connsiteY0" fmla="*/ 0 h 2136836"/>
                  <a:gd name="connsiteX1" fmla="*/ 0 w 1120064"/>
                  <a:gd name="connsiteY1" fmla="*/ 747115 h 2136836"/>
                  <a:gd name="connsiteX2" fmla="*/ 720476 w 1120064"/>
                  <a:gd name="connsiteY2" fmla="*/ 2136837 h 2136836"/>
                  <a:gd name="connsiteX3" fmla="*/ 1120064 w 1120064"/>
                  <a:gd name="connsiteY3" fmla="*/ 0 h 2136836"/>
                  <a:gd name="connsiteX0" fmla="*/ 399588 w 1047403"/>
                  <a:gd name="connsiteY0" fmla="*/ 0 h 2136836"/>
                  <a:gd name="connsiteX1" fmla="*/ 1047403 w 1047403"/>
                  <a:gd name="connsiteY1" fmla="*/ 2087279 h 2136836"/>
                  <a:gd name="connsiteX2" fmla="*/ 0 w 1047403"/>
                  <a:gd name="connsiteY2" fmla="*/ 2136837 h 2136836"/>
                  <a:gd name="connsiteX3" fmla="*/ 399588 w 1047403"/>
                  <a:gd name="connsiteY3" fmla="*/ 0 h 2136836"/>
                  <a:gd name="connsiteX0" fmla="*/ 384621 w 1047403"/>
                  <a:gd name="connsiteY0" fmla="*/ 0 h 2132262"/>
                  <a:gd name="connsiteX1" fmla="*/ 1047403 w 1047403"/>
                  <a:gd name="connsiteY1" fmla="*/ 2082705 h 2132262"/>
                  <a:gd name="connsiteX2" fmla="*/ 0 w 1047403"/>
                  <a:gd name="connsiteY2" fmla="*/ 2132263 h 2132262"/>
                  <a:gd name="connsiteX3" fmla="*/ 384621 w 1047403"/>
                  <a:gd name="connsiteY3" fmla="*/ 0 h 2132262"/>
                  <a:gd name="connsiteX0" fmla="*/ 0 w 1218072"/>
                  <a:gd name="connsiteY0" fmla="*/ 106979 h 2189684"/>
                  <a:gd name="connsiteX1" fmla="*/ 662782 w 1218072"/>
                  <a:gd name="connsiteY1" fmla="*/ 2189684 h 2189684"/>
                  <a:gd name="connsiteX2" fmla="*/ 1218072 w 1218072"/>
                  <a:gd name="connsiteY2" fmla="*/ 0 h 2189684"/>
                  <a:gd name="connsiteX3" fmla="*/ 0 w 1218072"/>
                  <a:gd name="connsiteY3" fmla="*/ 106979 h 2189684"/>
                  <a:gd name="connsiteX0" fmla="*/ 986431 w 986431"/>
                  <a:gd name="connsiteY0" fmla="*/ 2174279 h 2189684"/>
                  <a:gd name="connsiteX1" fmla="*/ 0 w 986431"/>
                  <a:gd name="connsiteY1" fmla="*/ 2189684 h 2189684"/>
                  <a:gd name="connsiteX2" fmla="*/ 555290 w 986431"/>
                  <a:gd name="connsiteY2" fmla="*/ 0 h 2189684"/>
                  <a:gd name="connsiteX3" fmla="*/ 986431 w 986431"/>
                  <a:gd name="connsiteY3" fmla="*/ 2174279 h 2189684"/>
                  <a:gd name="connsiteX0" fmla="*/ 986431 w 986431"/>
                  <a:gd name="connsiteY0" fmla="*/ 0 h 2042525"/>
                  <a:gd name="connsiteX1" fmla="*/ 0 w 986431"/>
                  <a:gd name="connsiteY1" fmla="*/ 15405 h 2042525"/>
                  <a:gd name="connsiteX2" fmla="*/ 617899 w 986431"/>
                  <a:gd name="connsiteY2" fmla="*/ 2042525 h 2042525"/>
                  <a:gd name="connsiteX3" fmla="*/ 986431 w 986431"/>
                  <a:gd name="connsiteY3" fmla="*/ 0 h 2042525"/>
                  <a:gd name="connsiteX0" fmla="*/ 0 w 1190354"/>
                  <a:gd name="connsiteY0" fmla="*/ 2124309 h 2124309"/>
                  <a:gd name="connsiteX1" fmla="*/ 572455 w 1190354"/>
                  <a:gd name="connsiteY1" fmla="*/ 0 h 2124309"/>
                  <a:gd name="connsiteX2" fmla="*/ 1190354 w 1190354"/>
                  <a:gd name="connsiteY2" fmla="*/ 2027120 h 2124309"/>
                  <a:gd name="connsiteX3" fmla="*/ 0 w 1190354"/>
                  <a:gd name="connsiteY3" fmla="*/ 2124309 h 2124309"/>
                  <a:gd name="connsiteX0" fmla="*/ 0 w 1183704"/>
                  <a:gd name="connsiteY0" fmla="*/ 2068442 h 2068442"/>
                  <a:gd name="connsiteX1" fmla="*/ 565805 w 1183704"/>
                  <a:gd name="connsiteY1" fmla="*/ 0 h 2068442"/>
                  <a:gd name="connsiteX2" fmla="*/ 1183704 w 1183704"/>
                  <a:gd name="connsiteY2" fmla="*/ 2027120 h 2068442"/>
                  <a:gd name="connsiteX3" fmla="*/ 0 w 1183704"/>
                  <a:gd name="connsiteY3" fmla="*/ 2068442 h 2068442"/>
                  <a:gd name="connsiteX0" fmla="*/ 0 w 1210304"/>
                  <a:gd name="connsiteY0" fmla="*/ 2141073 h 2141073"/>
                  <a:gd name="connsiteX1" fmla="*/ 592405 w 1210304"/>
                  <a:gd name="connsiteY1" fmla="*/ 0 h 2141073"/>
                  <a:gd name="connsiteX2" fmla="*/ 1210304 w 1210304"/>
                  <a:gd name="connsiteY2" fmla="*/ 2027120 h 2141073"/>
                  <a:gd name="connsiteX3" fmla="*/ 0 w 1210304"/>
                  <a:gd name="connsiteY3" fmla="*/ 2141073 h 2141073"/>
                  <a:gd name="connsiteX0" fmla="*/ 0 w 1230283"/>
                  <a:gd name="connsiteY0" fmla="*/ 2141073 h 2141073"/>
                  <a:gd name="connsiteX1" fmla="*/ 592405 w 1230283"/>
                  <a:gd name="connsiteY1" fmla="*/ 0 h 2141073"/>
                  <a:gd name="connsiteX2" fmla="*/ 1230283 w 1230283"/>
                  <a:gd name="connsiteY2" fmla="*/ 2071108 h 2141073"/>
                  <a:gd name="connsiteX3" fmla="*/ 0 w 1230283"/>
                  <a:gd name="connsiteY3" fmla="*/ 2141073 h 2141073"/>
                  <a:gd name="connsiteX0" fmla="*/ 0 w 1230283"/>
                  <a:gd name="connsiteY0" fmla="*/ 2141073 h 2141073"/>
                  <a:gd name="connsiteX1" fmla="*/ 592405 w 1230283"/>
                  <a:gd name="connsiteY1" fmla="*/ 0 h 2141073"/>
                  <a:gd name="connsiteX2" fmla="*/ 1230283 w 1230283"/>
                  <a:gd name="connsiteY2" fmla="*/ 2106914 h 2141073"/>
                  <a:gd name="connsiteX3" fmla="*/ 0 w 1230283"/>
                  <a:gd name="connsiteY3" fmla="*/ 2141073 h 2141073"/>
                  <a:gd name="connsiteX0" fmla="*/ 0 w 1243584"/>
                  <a:gd name="connsiteY0" fmla="*/ 2141073 h 2141073"/>
                  <a:gd name="connsiteX1" fmla="*/ 592405 w 1243584"/>
                  <a:gd name="connsiteY1" fmla="*/ 0 h 2141073"/>
                  <a:gd name="connsiteX2" fmla="*/ 1243584 w 1243584"/>
                  <a:gd name="connsiteY2" fmla="*/ 2099754 h 2141073"/>
                  <a:gd name="connsiteX3" fmla="*/ 0 w 1243584"/>
                  <a:gd name="connsiteY3" fmla="*/ 2141073 h 2141073"/>
                  <a:gd name="connsiteX0" fmla="*/ 0 w 1236932"/>
                  <a:gd name="connsiteY0" fmla="*/ 2141073 h 2141073"/>
                  <a:gd name="connsiteX1" fmla="*/ 592405 w 1236932"/>
                  <a:gd name="connsiteY1" fmla="*/ 0 h 2141073"/>
                  <a:gd name="connsiteX2" fmla="*/ 1236932 w 1236932"/>
                  <a:gd name="connsiteY2" fmla="*/ 2092593 h 2141073"/>
                  <a:gd name="connsiteX3" fmla="*/ 0 w 1236932"/>
                  <a:gd name="connsiteY3" fmla="*/ 2141073 h 2141073"/>
                  <a:gd name="connsiteX0" fmla="*/ 0 w 1160455"/>
                  <a:gd name="connsiteY0" fmla="*/ 2141073 h 2141073"/>
                  <a:gd name="connsiteX1" fmla="*/ 592405 w 1160455"/>
                  <a:gd name="connsiteY1" fmla="*/ 0 h 2141073"/>
                  <a:gd name="connsiteX2" fmla="*/ 1160455 w 1160455"/>
                  <a:gd name="connsiteY2" fmla="*/ 2071110 h 2141073"/>
                  <a:gd name="connsiteX3" fmla="*/ 0 w 1160455"/>
                  <a:gd name="connsiteY3" fmla="*/ 2141073 h 2141073"/>
                  <a:gd name="connsiteX0" fmla="*/ 0 w 1226957"/>
                  <a:gd name="connsiteY0" fmla="*/ 2141073 h 2141073"/>
                  <a:gd name="connsiteX1" fmla="*/ 592405 w 1226957"/>
                  <a:gd name="connsiteY1" fmla="*/ 0 h 2141073"/>
                  <a:gd name="connsiteX2" fmla="*/ 1226957 w 1226957"/>
                  <a:gd name="connsiteY2" fmla="*/ 2099754 h 2141073"/>
                  <a:gd name="connsiteX3" fmla="*/ 0 w 1226957"/>
                  <a:gd name="connsiteY3" fmla="*/ 2141073 h 2141073"/>
                  <a:gd name="connsiteX0" fmla="*/ 0 w 1226957"/>
                  <a:gd name="connsiteY0" fmla="*/ 41319 h 1636862"/>
                  <a:gd name="connsiteX1" fmla="*/ 475487 w 1226957"/>
                  <a:gd name="connsiteY1" fmla="*/ 1636862 h 1636862"/>
                  <a:gd name="connsiteX2" fmla="*/ 1226957 w 1226957"/>
                  <a:gd name="connsiteY2" fmla="*/ 0 h 1636862"/>
                  <a:gd name="connsiteX3" fmla="*/ 0 w 1226957"/>
                  <a:gd name="connsiteY3" fmla="*/ 41319 h 1636862"/>
                  <a:gd name="connsiteX0" fmla="*/ 0 w 1226957"/>
                  <a:gd name="connsiteY0" fmla="*/ 41319 h 3292411"/>
                  <a:gd name="connsiteX1" fmla="*/ 776405 w 1226957"/>
                  <a:gd name="connsiteY1" fmla="*/ 3292411 h 3292411"/>
                  <a:gd name="connsiteX2" fmla="*/ 1226957 w 1226957"/>
                  <a:gd name="connsiteY2" fmla="*/ 0 h 3292411"/>
                  <a:gd name="connsiteX3" fmla="*/ 0 w 1226957"/>
                  <a:gd name="connsiteY3" fmla="*/ 41319 h 3292411"/>
                  <a:gd name="connsiteX0" fmla="*/ 0 w 1226957"/>
                  <a:gd name="connsiteY0" fmla="*/ 41319 h 1588095"/>
                  <a:gd name="connsiteX1" fmla="*/ 485461 w 1226957"/>
                  <a:gd name="connsiteY1" fmla="*/ 1588095 h 1588095"/>
                  <a:gd name="connsiteX2" fmla="*/ 1226957 w 1226957"/>
                  <a:gd name="connsiteY2" fmla="*/ 0 h 1588095"/>
                  <a:gd name="connsiteX3" fmla="*/ 0 w 1226957"/>
                  <a:gd name="connsiteY3" fmla="*/ 41319 h 1588095"/>
                  <a:gd name="connsiteX0" fmla="*/ 1342229 w 1342229"/>
                  <a:gd name="connsiteY0" fmla="*/ 1788600 h 1788600"/>
                  <a:gd name="connsiteX1" fmla="*/ 0 w 1342229"/>
                  <a:gd name="connsiteY1" fmla="*/ 1588095 h 1788600"/>
                  <a:gd name="connsiteX2" fmla="*/ 741496 w 1342229"/>
                  <a:gd name="connsiteY2" fmla="*/ 0 h 1788600"/>
                  <a:gd name="connsiteX3" fmla="*/ 1342229 w 1342229"/>
                  <a:gd name="connsiteY3" fmla="*/ 1788600 h 1788600"/>
                  <a:gd name="connsiteX0" fmla="*/ 1325604 w 1325604"/>
                  <a:gd name="connsiteY0" fmla="*/ 1759957 h 1759957"/>
                  <a:gd name="connsiteX1" fmla="*/ 0 w 1325604"/>
                  <a:gd name="connsiteY1" fmla="*/ 1588095 h 1759957"/>
                  <a:gd name="connsiteX2" fmla="*/ 741496 w 1325604"/>
                  <a:gd name="connsiteY2" fmla="*/ 0 h 1759957"/>
                  <a:gd name="connsiteX3" fmla="*/ 1325604 w 1325604"/>
                  <a:gd name="connsiteY3" fmla="*/ 1759957 h 1759957"/>
                  <a:gd name="connsiteX0" fmla="*/ 1325604 w 1325604"/>
                  <a:gd name="connsiteY0" fmla="*/ 171861 h 1809624"/>
                  <a:gd name="connsiteX1" fmla="*/ 0 w 1325604"/>
                  <a:gd name="connsiteY1" fmla="*/ -1 h 1809624"/>
                  <a:gd name="connsiteX2" fmla="*/ 251600 w 1325604"/>
                  <a:gd name="connsiteY2" fmla="*/ 1809624 h 1809624"/>
                  <a:gd name="connsiteX3" fmla="*/ 1325604 w 1325604"/>
                  <a:gd name="connsiteY3" fmla="*/ 171861 h 1809624"/>
                  <a:gd name="connsiteX0" fmla="*/ 0 w 1337796"/>
                  <a:gd name="connsiteY0" fmla="*/ 1306509 h 1809624"/>
                  <a:gd name="connsiteX1" fmla="*/ 1086196 w 1337796"/>
                  <a:gd name="connsiteY1" fmla="*/ -1 h 1809624"/>
                  <a:gd name="connsiteX2" fmla="*/ 1337796 w 1337796"/>
                  <a:gd name="connsiteY2" fmla="*/ 1809624 h 1809624"/>
                  <a:gd name="connsiteX3" fmla="*/ 0 w 1337796"/>
                  <a:gd name="connsiteY3" fmla="*/ 1306509 h 1809624"/>
                  <a:gd name="connsiteX0" fmla="*/ 0 w 1381023"/>
                  <a:gd name="connsiteY0" fmla="*/ 1251066 h 1809624"/>
                  <a:gd name="connsiteX1" fmla="*/ 1129423 w 1381023"/>
                  <a:gd name="connsiteY1" fmla="*/ -1 h 1809624"/>
                  <a:gd name="connsiteX2" fmla="*/ 1381023 w 1381023"/>
                  <a:gd name="connsiteY2" fmla="*/ 1809624 h 1809624"/>
                  <a:gd name="connsiteX3" fmla="*/ 0 w 1381023"/>
                  <a:gd name="connsiteY3" fmla="*/ 1251066 h 1809624"/>
                  <a:gd name="connsiteX0" fmla="*/ 0 w 1407623"/>
                  <a:gd name="connsiteY0" fmla="*/ 1174139 h 1809624"/>
                  <a:gd name="connsiteX1" fmla="*/ 1156023 w 1407623"/>
                  <a:gd name="connsiteY1" fmla="*/ -1 h 1809624"/>
                  <a:gd name="connsiteX2" fmla="*/ 1407623 w 1407623"/>
                  <a:gd name="connsiteY2" fmla="*/ 1809624 h 1809624"/>
                  <a:gd name="connsiteX3" fmla="*/ 0 w 1407623"/>
                  <a:gd name="connsiteY3" fmla="*/ 1174139 h 1809624"/>
                  <a:gd name="connsiteX0" fmla="*/ 0 w 1404298"/>
                  <a:gd name="connsiteY0" fmla="*/ 1166978 h 1809624"/>
                  <a:gd name="connsiteX1" fmla="*/ 1152698 w 1404298"/>
                  <a:gd name="connsiteY1" fmla="*/ -1 h 1809624"/>
                  <a:gd name="connsiteX2" fmla="*/ 1404298 w 1404298"/>
                  <a:gd name="connsiteY2" fmla="*/ 1809624 h 1809624"/>
                  <a:gd name="connsiteX3" fmla="*/ 0 w 1404298"/>
                  <a:gd name="connsiteY3" fmla="*/ 1166978 h 180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298" h="1809624">
                    <a:moveTo>
                      <a:pt x="0" y="1166978"/>
                    </a:moveTo>
                    <a:lnTo>
                      <a:pt x="1152698" y="-1"/>
                    </a:lnTo>
                    <a:lnTo>
                      <a:pt x="1404298" y="1809624"/>
                    </a:lnTo>
                    <a:lnTo>
                      <a:pt x="0" y="1166978"/>
                    </a:lnTo>
                    <a:close/>
                  </a:path>
                </a:pathLst>
              </a:custGeom>
              <a:noFill/>
              <a:ln w="15875">
                <a:solidFill>
                  <a:schemeClr val="accent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 151"/>
              <p:cNvSpPr/>
              <p:nvPr/>
            </p:nvSpPr>
            <p:spPr>
              <a:xfrm>
                <a:off x="3188762" y="4950240"/>
                <a:ext cx="1161405" cy="695257"/>
              </a:xfrm>
              <a:custGeom>
                <a:avLst/>
                <a:gdLst>
                  <a:gd name="connsiteX0" fmla="*/ 1819275 w 1933575"/>
                  <a:gd name="connsiteY0" fmla="*/ 0 h 1905000"/>
                  <a:gd name="connsiteX1" fmla="*/ 0 w 1933575"/>
                  <a:gd name="connsiteY1" fmla="*/ 1323975 h 1905000"/>
                  <a:gd name="connsiteX2" fmla="*/ 1933575 w 1933575"/>
                  <a:gd name="connsiteY2" fmla="*/ 1905000 h 1905000"/>
                  <a:gd name="connsiteX3" fmla="*/ 1819275 w 1933575"/>
                  <a:gd name="connsiteY3" fmla="*/ 0 h 1905000"/>
                  <a:gd name="connsiteX0" fmla="*/ 1876425 w 1933575"/>
                  <a:gd name="connsiteY0" fmla="*/ 0 h 1990725"/>
                  <a:gd name="connsiteX1" fmla="*/ 0 w 1933575"/>
                  <a:gd name="connsiteY1" fmla="*/ 1409700 h 1990725"/>
                  <a:gd name="connsiteX2" fmla="*/ 1933575 w 1933575"/>
                  <a:gd name="connsiteY2" fmla="*/ 1990725 h 1990725"/>
                  <a:gd name="connsiteX3" fmla="*/ 1876425 w 1933575"/>
                  <a:gd name="connsiteY3" fmla="*/ 0 h 1990725"/>
                  <a:gd name="connsiteX0" fmla="*/ 1876425 w 1914525"/>
                  <a:gd name="connsiteY0" fmla="*/ 0 h 1971675"/>
                  <a:gd name="connsiteX1" fmla="*/ 0 w 1914525"/>
                  <a:gd name="connsiteY1" fmla="*/ 1409700 h 1971675"/>
                  <a:gd name="connsiteX2" fmla="*/ 1914525 w 1914525"/>
                  <a:gd name="connsiteY2" fmla="*/ 1971675 h 1971675"/>
                  <a:gd name="connsiteX3" fmla="*/ 1876425 w 1914525"/>
                  <a:gd name="connsiteY3" fmla="*/ 0 h 1971675"/>
                  <a:gd name="connsiteX0" fmla="*/ 1905000 w 1943100"/>
                  <a:gd name="connsiteY0" fmla="*/ 0 h 1971675"/>
                  <a:gd name="connsiteX1" fmla="*/ 0 w 1943100"/>
                  <a:gd name="connsiteY1" fmla="*/ 1409700 h 1971675"/>
                  <a:gd name="connsiteX2" fmla="*/ 1943100 w 1943100"/>
                  <a:gd name="connsiteY2" fmla="*/ 1971675 h 1971675"/>
                  <a:gd name="connsiteX3" fmla="*/ 1905000 w 1943100"/>
                  <a:gd name="connsiteY3" fmla="*/ 0 h 1971675"/>
                  <a:gd name="connsiteX0" fmla="*/ 1885950 w 1943100"/>
                  <a:gd name="connsiteY0" fmla="*/ 0 h 1924050"/>
                  <a:gd name="connsiteX1" fmla="*/ 0 w 1943100"/>
                  <a:gd name="connsiteY1" fmla="*/ 1362075 h 1924050"/>
                  <a:gd name="connsiteX2" fmla="*/ 1943100 w 1943100"/>
                  <a:gd name="connsiteY2" fmla="*/ 1924050 h 1924050"/>
                  <a:gd name="connsiteX3" fmla="*/ 1885950 w 1943100"/>
                  <a:gd name="connsiteY3" fmla="*/ 0 h 1924050"/>
                  <a:gd name="connsiteX0" fmla="*/ 1857486 w 1943100"/>
                  <a:gd name="connsiteY0" fmla="*/ 0 h 1962363"/>
                  <a:gd name="connsiteX1" fmla="*/ 0 w 1943100"/>
                  <a:gd name="connsiteY1" fmla="*/ 1400388 h 1962363"/>
                  <a:gd name="connsiteX2" fmla="*/ 1943100 w 1943100"/>
                  <a:gd name="connsiteY2" fmla="*/ 1962363 h 1962363"/>
                  <a:gd name="connsiteX3" fmla="*/ 1857486 w 1943100"/>
                  <a:gd name="connsiteY3" fmla="*/ 0 h 1962363"/>
                  <a:gd name="connsiteX0" fmla="*/ 1614414 w 1700028"/>
                  <a:gd name="connsiteY0" fmla="*/ 0 h 1962363"/>
                  <a:gd name="connsiteX1" fmla="*/ 0 w 1700028"/>
                  <a:gd name="connsiteY1" fmla="*/ 1295746 h 1962363"/>
                  <a:gd name="connsiteX2" fmla="*/ 1700028 w 1700028"/>
                  <a:gd name="connsiteY2" fmla="*/ 1962363 h 1962363"/>
                  <a:gd name="connsiteX3" fmla="*/ 1614414 w 1700028"/>
                  <a:gd name="connsiteY3" fmla="*/ 0 h 1962363"/>
                  <a:gd name="connsiteX0" fmla="*/ 1539696 w 1700028"/>
                  <a:gd name="connsiteY0" fmla="*/ 0 h 1985351"/>
                  <a:gd name="connsiteX1" fmla="*/ 0 w 1700028"/>
                  <a:gd name="connsiteY1" fmla="*/ 1318734 h 1985351"/>
                  <a:gd name="connsiteX2" fmla="*/ 1700028 w 1700028"/>
                  <a:gd name="connsiteY2" fmla="*/ 1985351 h 1985351"/>
                  <a:gd name="connsiteX3" fmla="*/ 1539696 w 1700028"/>
                  <a:gd name="connsiteY3" fmla="*/ 0 h 1985351"/>
                  <a:gd name="connsiteX0" fmla="*/ 1574207 w 1700028"/>
                  <a:gd name="connsiteY0" fmla="*/ 0 h 1993011"/>
                  <a:gd name="connsiteX1" fmla="*/ 0 w 1700028"/>
                  <a:gd name="connsiteY1" fmla="*/ 1326394 h 1993011"/>
                  <a:gd name="connsiteX2" fmla="*/ 1700028 w 1700028"/>
                  <a:gd name="connsiteY2" fmla="*/ 1993011 h 1993011"/>
                  <a:gd name="connsiteX3" fmla="*/ 1574207 w 1700028"/>
                  <a:gd name="connsiteY3" fmla="*/ 0 h 1993011"/>
                  <a:gd name="connsiteX0" fmla="*/ 1574207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74207 w 1689354"/>
                  <a:gd name="connsiteY3" fmla="*/ 0 h 1993011"/>
                  <a:gd name="connsiteX0" fmla="*/ 1595555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95555 w 1689354"/>
                  <a:gd name="connsiteY3" fmla="*/ 0 h 1993011"/>
                  <a:gd name="connsiteX0" fmla="*/ 691130 w 1689354"/>
                  <a:gd name="connsiteY0" fmla="*/ 0 h 1552234"/>
                  <a:gd name="connsiteX1" fmla="*/ 0 w 1689354"/>
                  <a:gd name="connsiteY1" fmla="*/ 885617 h 1552234"/>
                  <a:gd name="connsiteX2" fmla="*/ 1689354 w 1689354"/>
                  <a:gd name="connsiteY2" fmla="*/ 1552234 h 1552234"/>
                  <a:gd name="connsiteX3" fmla="*/ 691130 w 1689354"/>
                  <a:gd name="connsiteY3" fmla="*/ 0 h 1552234"/>
                  <a:gd name="connsiteX0" fmla="*/ 691130 w 1490598"/>
                  <a:gd name="connsiteY0" fmla="*/ 0 h 1117114"/>
                  <a:gd name="connsiteX1" fmla="*/ 0 w 1490598"/>
                  <a:gd name="connsiteY1" fmla="*/ 885617 h 1117114"/>
                  <a:gd name="connsiteX2" fmla="*/ 1490598 w 1490598"/>
                  <a:gd name="connsiteY2" fmla="*/ 1117114 h 1117114"/>
                  <a:gd name="connsiteX3" fmla="*/ 691130 w 1490598"/>
                  <a:gd name="connsiteY3" fmla="*/ 0 h 1117114"/>
                  <a:gd name="connsiteX0" fmla="*/ 370964 w 1170432"/>
                  <a:gd name="connsiteY0" fmla="*/ 0 h 1718033"/>
                  <a:gd name="connsiteX1" fmla="*/ 0 w 1170432"/>
                  <a:gd name="connsiteY1" fmla="*/ 1718033 h 1718033"/>
                  <a:gd name="connsiteX2" fmla="*/ 1170432 w 1170432"/>
                  <a:gd name="connsiteY2" fmla="*/ 1117114 h 1718033"/>
                  <a:gd name="connsiteX3" fmla="*/ 370964 w 1170432"/>
                  <a:gd name="connsiteY3" fmla="*/ 0 h 1718033"/>
                  <a:gd name="connsiteX0" fmla="*/ 337713 w 1137181"/>
                  <a:gd name="connsiteY0" fmla="*/ 0 h 1696551"/>
                  <a:gd name="connsiteX1" fmla="*/ 0 w 1137181"/>
                  <a:gd name="connsiteY1" fmla="*/ 1696551 h 1696551"/>
                  <a:gd name="connsiteX2" fmla="*/ 1137181 w 1137181"/>
                  <a:gd name="connsiteY2" fmla="*/ 1117114 h 1696551"/>
                  <a:gd name="connsiteX3" fmla="*/ 337713 w 1137181"/>
                  <a:gd name="connsiteY3" fmla="*/ 0 h 1696551"/>
                  <a:gd name="connsiteX0" fmla="*/ 367639 w 1167107"/>
                  <a:gd name="connsiteY0" fmla="*/ 0 h 1696551"/>
                  <a:gd name="connsiteX1" fmla="*/ 0 w 1167107"/>
                  <a:gd name="connsiteY1" fmla="*/ 1696551 h 1696551"/>
                  <a:gd name="connsiteX2" fmla="*/ 1167107 w 1167107"/>
                  <a:gd name="connsiteY2" fmla="*/ 1117114 h 1696551"/>
                  <a:gd name="connsiteX3" fmla="*/ 367639 w 1167107"/>
                  <a:gd name="connsiteY3" fmla="*/ 0 h 1696551"/>
                  <a:gd name="connsiteX0" fmla="*/ 341038 w 1167107"/>
                  <a:gd name="connsiteY0" fmla="*/ 0 h 1746677"/>
                  <a:gd name="connsiteX1" fmla="*/ 0 w 1167107"/>
                  <a:gd name="connsiteY1" fmla="*/ 1746677 h 1746677"/>
                  <a:gd name="connsiteX2" fmla="*/ 1167107 w 1167107"/>
                  <a:gd name="connsiteY2" fmla="*/ 1167240 h 1746677"/>
                  <a:gd name="connsiteX3" fmla="*/ 341038 w 1167107"/>
                  <a:gd name="connsiteY3" fmla="*/ 0 h 1746677"/>
                  <a:gd name="connsiteX0" fmla="*/ 341038 w 1170432"/>
                  <a:gd name="connsiteY0" fmla="*/ 0 h 1746677"/>
                  <a:gd name="connsiteX1" fmla="*/ 0 w 1170432"/>
                  <a:gd name="connsiteY1" fmla="*/ 1746677 h 1746677"/>
                  <a:gd name="connsiteX2" fmla="*/ 1170432 w 1170432"/>
                  <a:gd name="connsiteY2" fmla="*/ 1145756 h 1746677"/>
                  <a:gd name="connsiteX3" fmla="*/ 341038 w 1170432"/>
                  <a:gd name="connsiteY3" fmla="*/ 0 h 1746677"/>
                  <a:gd name="connsiteX0" fmla="*/ 0 w 1692816"/>
                  <a:gd name="connsiteY0" fmla="*/ 7701 h 1153457"/>
                  <a:gd name="connsiteX1" fmla="*/ 1692816 w 1692816"/>
                  <a:gd name="connsiteY1" fmla="*/ 0 h 1153457"/>
                  <a:gd name="connsiteX2" fmla="*/ 829394 w 1692816"/>
                  <a:gd name="connsiteY2" fmla="*/ 1153457 h 1153457"/>
                  <a:gd name="connsiteX3" fmla="*/ 0 w 1692816"/>
                  <a:gd name="connsiteY3" fmla="*/ 7701 h 1153457"/>
                  <a:gd name="connsiteX0" fmla="*/ 1136079 w 1136079"/>
                  <a:gd name="connsiteY0" fmla="*/ 1640404 h 1640404"/>
                  <a:gd name="connsiteX1" fmla="*/ 863422 w 1136079"/>
                  <a:gd name="connsiteY1" fmla="*/ 0 h 1640404"/>
                  <a:gd name="connsiteX2" fmla="*/ 0 w 1136079"/>
                  <a:gd name="connsiteY2" fmla="*/ 1153457 h 1640404"/>
                  <a:gd name="connsiteX3" fmla="*/ 1136079 w 1136079"/>
                  <a:gd name="connsiteY3" fmla="*/ 1640404 h 1640404"/>
                  <a:gd name="connsiteX0" fmla="*/ 272657 w 1254660"/>
                  <a:gd name="connsiteY0" fmla="*/ 1640404 h 1933467"/>
                  <a:gd name="connsiteX1" fmla="*/ 0 w 1254660"/>
                  <a:gd name="connsiteY1" fmla="*/ 0 h 1933467"/>
                  <a:gd name="connsiteX2" fmla="*/ 1254660 w 1254660"/>
                  <a:gd name="connsiteY2" fmla="*/ 1933467 h 1933467"/>
                  <a:gd name="connsiteX3" fmla="*/ 272657 w 1254660"/>
                  <a:gd name="connsiteY3" fmla="*/ 1640404 h 1933467"/>
                  <a:gd name="connsiteX0" fmla="*/ 272657 w 1287363"/>
                  <a:gd name="connsiteY0" fmla="*/ 1640404 h 1962110"/>
                  <a:gd name="connsiteX1" fmla="*/ 0 w 1287363"/>
                  <a:gd name="connsiteY1" fmla="*/ 0 h 1962110"/>
                  <a:gd name="connsiteX2" fmla="*/ 1287363 w 1287363"/>
                  <a:gd name="connsiteY2" fmla="*/ 1962110 h 1962110"/>
                  <a:gd name="connsiteX3" fmla="*/ 272657 w 1287363"/>
                  <a:gd name="connsiteY3" fmla="*/ 1640404 h 1962110"/>
                  <a:gd name="connsiteX0" fmla="*/ 0 w 1014706"/>
                  <a:gd name="connsiteY0" fmla="*/ 0 h 2197887"/>
                  <a:gd name="connsiteX1" fmla="*/ 591866 w 1014706"/>
                  <a:gd name="connsiteY1" fmla="*/ 2197886 h 2197887"/>
                  <a:gd name="connsiteX2" fmla="*/ 1014706 w 1014706"/>
                  <a:gd name="connsiteY2" fmla="*/ 321706 h 2197887"/>
                  <a:gd name="connsiteX3" fmla="*/ 0 w 1014706"/>
                  <a:gd name="connsiteY3" fmla="*/ 0 h 2197887"/>
                  <a:gd name="connsiteX0" fmla="*/ 0 w 1014706"/>
                  <a:gd name="connsiteY0" fmla="*/ 0 h 2231955"/>
                  <a:gd name="connsiteX1" fmla="*/ 590220 w 1014706"/>
                  <a:gd name="connsiteY1" fmla="*/ 2231955 h 2231955"/>
                  <a:gd name="connsiteX2" fmla="*/ 1014706 w 1014706"/>
                  <a:gd name="connsiteY2" fmla="*/ 321706 h 2231955"/>
                  <a:gd name="connsiteX3" fmla="*/ 0 w 1014706"/>
                  <a:gd name="connsiteY3" fmla="*/ 0 h 2231955"/>
                  <a:gd name="connsiteX0" fmla="*/ 843072 w 843072"/>
                  <a:gd name="connsiteY0" fmla="*/ 3162958 h 3162958"/>
                  <a:gd name="connsiteX1" fmla="*/ 0 w 843072"/>
                  <a:gd name="connsiteY1" fmla="*/ 1910249 h 3162958"/>
                  <a:gd name="connsiteX2" fmla="*/ 424486 w 843072"/>
                  <a:gd name="connsiteY2" fmla="*/ 0 h 3162958"/>
                  <a:gd name="connsiteX3" fmla="*/ 843072 w 843072"/>
                  <a:gd name="connsiteY3" fmla="*/ 3162958 h 3162958"/>
                  <a:gd name="connsiteX0" fmla="*/ 843072 w 843072"/>
                  <a:gd name="connsiteY0" fmla="*/ 1252709 h 2780201"/>
                  <a:gd name="connsiteX1" fmla="*/ 0 w 843072"/>
                  <a:gd name="connsiteY1" fmla="*/ 0 h 2780201"/>
                  <a:gd name="connsiteX2" fmla="*/ 91602 w 843072"/>
                  <a:gd name="connsiteY2" fmla="*/ 2780201 h 2780201"/>
                  <a:gd name="connsiteX3" fmla="*/ 843072 w 843072"/>
                  <a:gd name="connsiteY3" fmla="*/ 1252709 h 2780201"/>
                  <a:gd name="connsiteX0" fmla="*/ 751470 w 751470"/>
                  <a:gd name="connsiteY0" fmla="*/ 0 h 2879182"/>
                  <a:gd name="connsiteX1" fmla="*/ 466780 w 751470"/>
                  <a:gd name="connsiteY1" fmla="*/ 2879182 h 2879182"/>
                  <a:gd name="connsiteX2" fmla="*/ 0 w 751470"/>
                  <a:gd name="connsiteY2" fmla="*/ 1527492 h 2879182"/>
                  <a:gd name="connsiteX3" fmla="*/ 751470 w 751470"/>
                  <a:gd name="connsiteY3" fmla="*/ 0 h 2879182"/>
                  <a:gd name="connsiteX0" fmla="*/ 0 w 1044079"/>
                  <a:gd name="connsiteY0" fmla="*/ 2654527 h 2654527"/>
                  <a:gd name="connsiteX1" fmla="*/ 1044079 w 1044079"/>
                  <a:gd name="connsiteY1" fmla="*/ 1351690 h 2654527"/>
                  <a:gd name="connsiteX2" fmla="*/ 577299 w 1044079"/>
                  <a:gd name="connsiteY2" fmla="*/ 0 h 2654527"/>
                  <a:gd name="connsiteX3" fmla="*/ 0 w 1044079"/>
                  <a:gd name="connsiteY3" fmla="*/ 2654527 h 2654527"/>
                  <a:gd name="connsiteX0" fmla="*/ 595784 w 1173083"/>
                  <a:gd name="connsiteY0" fmla="*/ 2654527 h 2654527"/>
                  <a:gd name="connsiteX1" fmla="*/ 0 w 1173083"/>
                  <a:gd name="connsiteY1" fmla="*/ 792805 h 2654527"/>
                  <a:gd name="connsiteX2" fmla="*/ 1173083 w 1173083"/>
                  <a:gd name="connsiteY2" fmla="*/ 0 h 2654527"/>
                  <a:gd name="connsiteX3" fmla="*/ 595784 w 1173083"/>
                  <a:gd name="connsiteY3" fmla="*/ 2654527 h 2654527"/>
                  <a:gd name="connsiteX0" fmla="*/ 370212 w 1173083"/>
                  <a:gd name="connsiteY0" fmla="*/ 0 h 2051762"/>
                  <a:gd name="connsiteX1" fmla="*/ 0 w 1173083"/>
                  <a:gd name="connsiteY1" fmla="*/ 2051762 h 2051762"/>
                  <a:gd name="connsiteX2" fmla="*/ 1173083 w 1173083"/>
                  <a:gd name="connsiteY2" fmla="*/ 1258957 h 2051762"/>
                  <a:gd name="connsiteX3" fmla="*/ 370212 w 1173083"/>
                  <a:gd name="connsiteY3" fmla="*/ 0 h 2051762"/>
                  <a:gd name="connsiteX0" fmla="*/ 0 w 802871"/>
                  <a:gd name="connsiteY0" fmla="*/ 1522550 h 2781507"/>
                  <a:gd name="connsiteX1" fmla="*/ 716569 w 802871"/>
                  <a:gd name="connsiteY1" fmla="*/ 0 h 2781507"/>
                  <a:gd name="connsiteX2" fmla="*/ 802871 w 802871"/>
                  <a:gd name="connsiteY2" fmla="*/ 2781507 h 2781507"/>
                  <a:gd name="connsiteX3" fmla="*/ 0 w 802871"/>
                  <a:gd name="connsiteY3" fmla="*/ 1522550 h 2781507"/>
                  <a:gd name="connsiteX0" fmla="*/ 433389 w 1149958"/>
                  <a:gd name="connsiteY0" fmla="*/ 2148301 h 2148301"/>
                  <a:gd name="connsiteX1" fmla="*/ 1149958 w 1149958"/>
                  <a:gd name="connsiteY1" fmla="*/ 625751 h 2148301"/>
                  <a:gd name="connsiteX2" fmla="*/ 0 w 1149958"/>
                  <a:gd name="connsiteY2" fmla="*/ 0 h 2148301"/>
                  <a:gd name="connsiteX3" fmla="*/ 433389 w 1149958"/>
                  <a:gd name="connsiteY3" fmla="*/ 2148301 h 2148301"/>
                  <a:gd name="connsiteX0" fmla="*/ 551624 w 1149958"/>
                  <a:gd name="connsiteY0" fmla="*/ 0 h 2258952"/>
                  <a:gd name="connsiteX1" fmla="*/ 1149958 w 1149958"/>
                  <a:gd name="connsiteY1" fmla="*/ 2258952 h 2258952"/>
                  <a:gd name="connsiteX2" fmla="*/ 0 w 1149958"/>
                  <a:gd name="connsiteY2" fmla="*/ 1633201 h 2258952"/>
                  <a:gd name="connsiteX3" fmla="*/ 551624 w 1149958"/>
                  <a:gd name="connsiteY3" fmla="*/ 0 h 2258952"/>
                  <a:gd name="connsiteX0" fmla="*/ 1136856 w 1136856"/>
                  <a:gd name="connsiteY0" fmla="*/ 480633 h 2113834"/>
                  <a:gd name="connsiteX1" fmla="*/ 0 w 1136856"/>
                  <a:gd name="connsiteY1" fmla="*/ 0 h 2113834"/>
                  <a:gd name="connsiteX2" fmla="*/ 585232 w 1136856"/>
                  <a:gd name="connsiteY2" fmla="*/ 2113834 h 2113834"/>
                  <a:gd name="connsiteX3" fmla="*/ 1136856 w 1136856"/>
                  <a:gd name="connsiteY3" fmla="*/ 480633 h 2113834"/>
                  <a:gd name="connsiteX0" fmla="*/ 0 w 1215343"/>
                  <a:gd name="connsiteY0" fmla="*/ 2213056 h 2213056"/>
                  <a:gd name="connsiteX1" fmla="*/ 630111 w 1215343"/>
                  <a:gd name="connsiteY1" fmla="*/ 0 h 2213056"/>
                  <a:gd name="connsiteX2" fmla="*/ 1215343 w 1215343"/>
                  <a:gd name="connsiteY2" fmla="*/ 2113834 h 2213056"/>
                  <a:gd name="connsiteX3" fmla="*/ 0 w 1215343"/>
                  <a:gd name="connsiteY3" fmla="*/ 2213056 h 2213056"/>
                  <a:gd name="connsiteX0" fmla="*/ 535332 w 1165443"/>
                  <a:gd name="connsiteY0" fmla="*/ 2213056 h 2213056"/>
                  <a:gd name="connsiteX1" fmla="*/ 1165443 w 1165443"/>
                  <a:gd name="connsiteY1" fmla="*/ 0 h 2213056"/>
                  <a:gd name="connsiteX2" fmla="*/ 0 w 1165443"/>
                  <a:gd name="connsiteY2" fmla="*/ 609463 h 2213056"/>
                  <a:gd name="connsiteX3" fmla="*/ 535332 w 1165443"/>
                  <a:gd name="connsiteY3" fmla="*/ 2213056 h 2213056"/>
                  <a:gd name="connsiteX0" fmla="*/ 1137140 w 1137140"/>
                  <a:gd name="connsiteY0" fmla="*/ 1603593 h 2396101"/>
                  <a:gd name="connsiteX1" fmla="*/ 0 w 1137140"/>
                  <a:gd name="connsiteY1" fmla="*/ 2396101 h 2396101"/>
                  <a:gd name="connsiteX2" fmla="*/ 601808 w 1137140"/>
                  <a:gd name="connsiteY2" fmla="*/ 0 h 2396101"/>
                  <a:gd name="connsiteX3" fmla="*/ 1137140 w 1137140"/>
                  <a:gd name="connsiteY3" fmla="*/ 1603593 h 2396101"/>
                  <a:gd name="connsiteX0" fmla="*/ 1108898 w 1108898"/>
                  <a:gd name="connsiteY0" fmla="*/ 1603593 h 2340589"/>
                  <a:gd name="connsiteX1" fmla="*/ 0 w 1108898"/>
                  <a:gd name="connsiteY1" fmla="*/ 2340589 h 2340589"/>
                  <a:gd name="connsiteX2" fmla="*/ 573566 w 1108898"/>
                  <a:gd name="connsiteY2" fmla="*/ 0 h 2340589"/>
                  <a:gd name="connsiteX3" fmla="*/ 1108898 w 1108898"/>
                  <a:gd name="connsiteY3" fmla="*/ 1603593 h 2340589"/>
                  <a:gd name="connsiteX0" fmla="*/ 0 w 907172"/>
                  <a:gd name="connsiteY0" fmla="*/ 405120 h 2340589"/>
                  <a:gd name="connsiteX1" fmla="*/ 333606 w 907172"/>
                  <a:gd name="connsiteY1" fmla="*/ 2340589 h 2340589"/>
                  <a:gd name="connsiteX2" fmla="*/ 907172 w 907172"/>
                  <a:gd name="connsiteY2" fmla="*/ 0 h 2340589"/>
                  <a:gd name="connsiteX3" fmla="*/ 0 w 907172"/>
                  <a:gd name="connsiteY3" fmla="*/ 405120 h 2340589"/>
                  <a:gd name="connsiteX0" fmla="*/ 428361 w 761967"/>
                  <a:gd name="connsiteY0" fmla="*/ 0 h 3375317"/>
                  <a:gd name="connsiteX1" fmla="*/ 761967 w 761967"/>
                  <a:gd name="connsiteY1" fmla="*/ 1935469 h 3375317"/>
                  <a:gd name="connsiteX2" fmla="*/ 0 w 761967"/>
                  <a:gd name="connsiteY2" fmla="*/ 3375318 h 3375317"/>
                  <a:gd name="connsiteX3" fmla="*/ 428361 w 761967"/>
                  <a:gd name="connsiteY3" fmla="*/ 0 h 3375317"/>
                  <a:gd name="connsiteX0" fmla="*/ 790796 w 790796"/>
                  <a:gd name="connsiteY0" fmla="*/ 2904994 h 2904993"/>
                  <a:gd name="connsiteX1" fmla="*/ 761967 w 790796"/>
                  <a:gd name="connsiteY1" fmla="*/ 1 h 2904993"/>
                  <a:gd name="connsiteX2" fmla="*/ 0 w 790796"/>
                  <a:gd name="connsiteY2" fmla="*/ 1439850 h 2904993"/>
                  <a:gd name="connsiteX3" fmla="*/ 790796 w 790796"/>
                  <a:gd name="connsiteY3" fmla="*/ 2904994 h 2904993"/>
                  <a:gd name="connsiteX0" fmla="*/ 28829 w 720476"/>
                  <a:gd name="connsiteY0" fmla="*/ 2904994 h 2904993"/>
                  <a:gd name="connsiteX1" fmla="*/ 0 w 720476"/>
                  <a:gd name="connsiteY1" fmla="*/ 1 h 2904993"/>
                  <a:gd name="connsiteX2" fmla="*/ 720476 w 720476"/>
                  <a:gd name="connsiteY2" fmla="*/ 1389723 h 2904993"/>
                  <a:gd name="connsiteX3" fmla="*/ 28829 w 720476"/>
                  <a:gd name="connsiteY3" fmla="*/ 2904994 h 2904993"/>
                  <a:gd name="connsiteX0" fmla="*/ 1120064 w 1120064"/>
                  <a:gd name="connsiteY0" fmla="*/ 0 h 2136836"/>
                  <a:gd name="connsiteX1" fmla="*/ 0 w 1120064"/>
                  <a:gd name="connsiteY1" fmla="*/ 747115 h 2136836"/>
                  <a:gd name="connsiteX2" fmla="*/ 720476 w 1120064"/>
                  <a:gd name="connsiteY2" fmla="*/ 2136837 h 2136836"/>
                  <a:gd name="connsiteX3" fmla="*/ 1120064 w 1120064"/>
                  <a:gd name="connsiteY3" fmla="*/ 0 h 2136836"/>
                  <a:gd name="connsiteX0" fmla="*/ 399588 w 1047403"/>
                  <a:gd name="connsiteY0" fmla="*/ 0 h 2136836"/>
                  <a:gd name="connsiteX1" fmla="*/ 1047403 w 1047403"/>
                  <a:gd name="connsiteY1" fmla="*/ 2087279 h 2136836"/>
                  <a:gd name="connsiteX2" fmla="*/ 0 w 1047403"/>
                  <a:gd name="connsiteY2" fmla="*/ 2136837 h 2136836"/>
                  <a:gd name="connsiteX3" fmla="*/ 399588 w 1047403"/>
                  <a:gd name="connsiteY3" fmla="*/ 0 h 2136836"/>
                  <a:gd name="connsiteX0" fmla="*/ 384621 w 1047403"/>
                  <a:gd name="connsiteY0" fmla="*/ 0 h 2132262"/>
                  <a:gd name="connsiteX1" fmla="*/ 1047403 w 1047403"/>
                  <a:gd name="connsiteY1" fmla="*/ 2082705 h 2132262"/>
                  <a:gd name="connsiteX2" fmla="*/ 0 w 1047403"/>
                  <a:gd name="connsiteY2" fmla="*/ 2132263 h 2132262"/>
                  <a:gd name="connsiteX3" fmla="*/ 384621 w 1047403"/>
                  <a:gd name="connsiteY3" fmla="*/ 0 h 2132262"/>
                  <a:gd name="connsiteX0" fmla="*/ 0 w 1218072"/>
                  <a:gd name="connsiteY0" fmla="*/ 106979 h 2189684"/>
                  <a:gd name="connsiteX1" fmla="*/ 662782 w 1218072"/>
                  <a:gd name="connsiteY1" fmla="*/ 2189684 h 2189684"/>
                  <a:gd name="connsiteX2" fmla="*/ 1218072 w 1218072"/>
                  <a:gd name="connsiteY2" fmla="*/ 0 h 2189684"/>
                  <a:gd name="connsiteX3" fmla="*/ 0 w 1218072"/>
                  <a:gd name="connsiteY3" fmla="*/ 106979 h 2189684"/>
                  <a:gd name="connsiteX0" fmla="*/ 986431 w 986431"/>
                  <a:gd name="connsiteY0" fmla="*/ 2174279 h 2189684"/>
                  <a:gd name="connsiteX1" fmla="*/ 0 w 986431"/>
                  <a:gd name="connsiteY1" fmla="*/ 2189684 h 2189684"/>
                  <a:gd name="connsiteX2" fmla="*/ 555290 w 986431"/>
                  <a:gd name="connsiteY2" fmla="*/ 0 h 2189684"/>
                  <a:gd name="connsiteX3" fmla="*/ 986431 w 986431"/>
                  <a:gd name="connsiteY3" fmla="*/ 2174279 h 2189684"/>
                  <a:gd name="connsiteX0" fmla="*/ 986431 w 986431"/>
                  <a:gd name="connsiteY0" fmla="*/ 0 h 2042525"/>
                  <a:gd name="connsiteX1" fmla="*/ 0 w 986431"/>
                  <a:gd name="connsiteY1" fmla="*/ 15405 h 2042525"/>
                  <a:gd name="connsiteX2" fmla="*/ 617899 w 986431"/>
                  <a:gd name="connsiteY2" fmla="*/ 2042525 h 2042525"/>
                  <a:gd name="connsiteX3" fmla="*/ 986431 w 986431"/>
                  <a:gd name="connsiteY3" fmla="*/ 0 h 2042525"/>
                  <a:gd name="connsiteX0" fmla="*/ 0 w 1190354"/>
                  <a:gd name="connsiteY0" fmla="*/ 2124309 h 2124309"/>
                  <a:gd name="connsiteX1" fmla="*/ 572455 w 1190354"/>
                  <a:gd name="connsiteY1" fmla="*/ 0 h 2124309"/>
                  <a:gd name="connsiteX2" fmla="*/ 1190354 w 1190354"/>
                  <a:gd name="connsiteY2" fmla="*/ 2027120 h 2124309"/>
                  <a:gd name="connsiteX3" fmla="*/ 0 w 1190354"/>
                  <a:gd name="connsiteY3" fmla="*/ 2124309 h 2124309"/>
                  <a:gd name="connsiteX0" fmla="*/ 0 w 1183704"/>
                  <a:gd name="connsiteY0" fmla="*/ 2068442 h 2068442"/>
                  <a:gd name="connsiteX1" fmla="*/ 565805 w 1183704"/>
                  <a:gd name="connsiteY1" fmla="*/ 0 h 2068442"/>
                  <a:gd name="connsiteX2" fmla="*/ 1183704 w 1183704"/>
                  <a:gd name="connsiteY2" fmla="*/ 2027120 h 2068442"/>
                  <a:gd name="connsiteX3" fmla="*/ 0 w 1183704"/>
                  <a:gd name="connsiteY3" fmla="*/ 2068442 h 2068442"/>
                  <a:gd name="connsiteX0" fmla="*/ 0 w 1210304"/>
                  <a:gd name="connsiteY0" fmla="*/ 2141073 h 2141073"/>
                  <a:gd name="connsiteX1" fmla="*/ 592405 w 1210304"/>
                  <a:gd name="connsiteY1" fmla="*/ 0 h 2141073"/>
                  <a:gd name="connsiteX2" fmla="*/ 1210304 w 1210304"/>
                  <a:gd name="connsiteY2" fmla="*/ 2027120 h 2141073"/>
                  <a:gd name="connsiteX3" fmla="*/ 0 w 1210304"/>
                  <a:gd name="connsiteY3" fmla="*/ 2141073 h 2141073"/>
                  <a:gd name="connsiteX0" fmla="*/ 0 w 1230283"/>
                  <a:gd name="connsiteY0" fmla="*/ 2141073 h 2141073"/>
                  <a:gd name="connsiteX1" fmla="*/ 592405 w 1230283"/>
                  <a:gd name="connsiteY1" fmla="*/ 0 h 2141073"/>
                  <a:gd name="connsiteX2" fmla="*/ 1230283 w 1230283"/>
                  <a:gd name="connsiteY2" fmla="*/ 2071108 h 2141073"/>
                  <a:gd name="connsiteX3" fmla="*/ 0 w 1230283"/>
                  <a:gd name="connsiteY3" fmla="*/ 2141073 h 2141073"/>
                  <a:gd name="connsiteX0" fmla="*/ 0 w 1230283"/>
                  <a:gd name="connsiteY0" fmla="*/ 2141073 h 2141073"/>
                  <a:gd name="connsiteX1" fmla="*/ 592405 w 1230283"/>
                  <a:gd name="connsiteY1" fmla="*/ 0 h 2141073"/>
                  <a:gd name="connsiteX2" fmla="*/ 1230283 w 1230283"/>
                  <a:gd name="connsiteY2" fmla="*/ 2106914 h 2141073"/>
                  <a:gd name="connsiteX3" fmla="*/ 0 w 1230283"/>
                  <a:gd name="connsiteY3" fmla="*/ 2141073 h 2141073"/>
                  <a:gd name="connsiteX0" fmla="*/ 0 w 1243584"/>
                  <a:gd name="connsiteY0" fmla="*/ 2141073 h 2141073"/>
                  <a:gd name="connsiteX1" fmla="*/ 592405 w 1243584"/>
                  <a:gd name="connsiteY1" fmla="*/ 0 h 2141073"/>
                  <a:gd name="connsiteX2" fmla="*/ 1243584 w 1243584"/>
                  <a:gd name="connsiteY2" fmla="*/ 2099754 h 2141073"/>
                  <a:gd name="connsiteX3" fmla="*/ 0 w 1243584"/>
                  <a:gd name="connsiteY3" fmla="*/ 2141073 h 2141073"/>
                  <a:gd name="connsiteX0" fmla="*/ 0 w 1236932"/>
                  <a:gd name="connsiteY0" fmla="*/ 2141073 h 2141073"/>
                  <a:gd name="connsiteX1" fmla="*/ 592405 w 1236932"/>
                  <a:gd name="connsiteY1" fmla="*/ 0 h 2141073"/>
                  <a:gd name="connsiteX2" fmla="*/ 1236932 w 1236932"/>
                  <a:gd name="connsiteY2" fmla="*/ 2092593 h 2141073"/>
                  <a:gd name="connsiteX3" fmla="*/ 0 w 1236932"/>
                  <a:gd name="connsiteY3" fmla="*/ 2141073 h 2141073"/>
                  <a:gd name="connsiteX0" fmla="*/ 0 w 1160455"/>
                  <a:gd name="connsiteY0" fmla="*/ 2141073 h 2141073"/>
                  <a:gd name="connsiteX1" fmla="*/ 592405 w 1160455"/>
                  <a:gd name="connsiteY1" fmla="*/ 0 h 2141073"/>
                  <a:gd name="connsiteX2" fmla="*/ 1160455 w 1160455"/>
                  <a:gd name="connsiteY2" fmla="*/ 2071110 h 2141073"/>
                  <a:gd name="connsiteX3" fmla="*/ 0 w 1160455"/>
                  <a:gd name="connsiteY3" fmla="*/ 2141073 h 2141073"/>
                  <a:gd name="connsiteX0" fmla="*/ 0 w 1226957"/>
                  <a:gd name="connsiteY0" fmla="*/ 2141073 h 2141073"/>
                  <a:gd name="connsiteX1" fmla="*/ 592405 w 1226957"/>
                  <a:gd name="connsiteY1" fmla="*/ 0 h 2141073"/>
                  <a:gd name="connsiteX2" fmla="*/ 1226957 w 1226957"/>
                  <a:gd name="connsiteY2" fmla="*/ 2099754 h 2141073"/>
                  <a:gd name="connsiteX3" fmla="*/ 0 w 1226957"/>
                  <a:gd name="connsiteY3" fmla="*/ 2141073 h 2141073"/>
                  <a:gd name="connsiteX0" fmla="*/ 0 w 1226957"/>
                  <a:gd name="connsiteY0" fmla="*/ 41319 h 1636862"/>
                  <a:gd name="connsiteX1" fmla="*/ 475487 w 1226957"/>
                  <a:gd name="connsiteY1" fmla="*/ 1636862 h 1636862"/>
                  <a:gd name="connsiteX2" fmla="*/ 1226957 w 1226957"/>
                  <a:gd name="connsiteY2" fmla="*/ 0 h 1636862"/>
                  <a:gd name="connsiteX3" fmla="*/ 0 w 1226957"/>
                  <a:gd name="connsiteY3" fmla="*/ 41319 h 1636862"/>
                  <a:gd name="connsiteX0" fmla="*/ 0 w 1226957"/>
                  <a:gd name="connsiteY0" fmla="*/ 41319 h 3292411"/>
                  <a:gd name="connsiteX1" fmla="*/ 776405 w 1226957"/>
                  <a:gd name="connsiteY1" fmla="*/ 3292411 h 3292411"/>
                  <a:gd name="connsiteX2" fmla="*/ 1226957 w 1226957"/>
                  <a:gd name="connsiteY2" fmla="*/ 0 h 3292411"/>
                  <a:gd name="connsiteX3" fmla="*/ 0 w 1226957"/>
                  <a:gd name="connsiteY3" fmla="*/ 41319 h 3292411"/>
                  <a:gd name="connsiteX0" fmla="*/ 0 w 1226957"/>
                  <a:gd name="connsiteY0" fmla="*/ 41319 h 1588095"/>
                  <a:gd name="connsiteX1" fmla="*/ 485461 w 1226957"/>
                  <a:gd name="connsiteY1" fmla="*/ 1588095 h 1588095"/>
                  <a:gd name="connsiteX2" fmla="*/ 1226957 w 1226957"/>
                  <a:gd name="connsiteY2" fmla="*/ 0 h 1588095"/>
                  <a:gd name="connsiteX3" fmla="*/ 0 w 1226957"/>
                  <a:gd name="connsiteY3" fmla="*/ 41319 h 1588095"/>
                  <a:gd name="connsiteX0" fmla="*/ 1342229 w 1342229"/>
                  <a:gd name="connsiteY0" fmla="*/ 1788600 h 1788600"/>
                  <a:gd name="connsiteX1" fmla="*/ 0 w 1342229"/>
                  <a:gd name="connsiteY1" fmla="*/ 1588095 h 1788600"/>
                  <a:gd name="connsiteX2" fmla="*/ 741496 w 1342229"/>
                  <a:gd name="connsiteY2" fmla="*/ 0 h 1788600"/>
                  <a:gd name="connsiteX3" fmla="*/ 1342229 w 1342229"/>
                  <a:gd name="connsiteY3" fmla="*/ 1788600 h 1788600"/>
                  <a:gd name="connsiteX0" fmla="*/ 1325604 w 1325604"/>
                  <a:gd name="connsiteY0" fmla="*/ 1759957 h 1759957"/>
                  <a:gd name="connsiteX1" fmla="*/ 0 w 1325604"/>
                  <a:gd name="connsiteY1" fmla="*/ 1588095 h 1759957"/>
                  <a:gd name="connsiteX2" fmla="*/ 741496 w 1325604"/>
                  <a:gd name="connsiteY2" fmla="*/ 0 h 1759957"/>
                  <a:gd name="connsiteX3" fmla="*/ 1325604 w 1325604"/>
                  <a:gd name="connsiteY3" fmla="*/ 1759957 h 1759957"/>
                  <a:gd name="connsiteX0" fmla="*/ 1325604 w 1325604"/>
                  <a:gd name="connsiteY0" fmla="*/ 171861 h 1809624"/>
                  <a:gd name="connsiteX1" fmla="*/ 0 w 1325604"/>
                  <a:gd name="connsiteY1" fmla="*/ -1 h 1809624"/>
                  <a:gd name="connsiteX2" fmla="*/ 251600 w 1325604"/>
                  <a:gd name="connsiteY2" fmla="*/ 1809624 h 1809624"/>
                  <a:gd name="connsiteX3" fmla="*/ 1325604 w 1325604"/>
                  <a:gd name="connsiteY3" fmla="*/ 171861 h 1809624"/>
                  <a:gd name="connsiteX0" fmla="*/ 0 w 1337796"/>
                  <a:gd name="connsiteY0" fmla="*/ 1306509 h 1809624"/>
                  <a:gd name="connsiteX1" fmla="*/ 1086196 w 1337796"/>
                  <a:gd name="connsiteY1" fmla="*/ -1 h 1809624"/>
                  <a:gd name="connsiteX2" fmla="*/ 1337796 w 1337796"/>
                  <a:gd name="connsiteY2" fmla="*/ 1809624 h 1809624"/>
                  <a:gd name="connsiteX3" fmla="*/ 0 w 1337796"/>
                  <a:gd name="connsiteY3" fmla="*/ 1306509 h 1809624"/>
                  <a:gd name="connsiteX0" fmla="*/ 0 w 1381023"/>
                  <a:gd name="connsiteY0" fmla="*/ 1251066 h 1809624"/>
                  <a:gd name="connsiteX1" fmla="*/ 1129423 w 1381023"/>
                  <a:gd name="connsiteY1" fmla="*/ -1 h 1809624"/>
                  <a:gd name="connsiteX2" fmla="*/ 1381023 w 1381023"/>
                  <a:gd name="connsiteY2" fmla="*/ 1809624 h 1809624"/>
                  <a:gd name="connsiteX3" fmla="*/ 0 w 1381023"/>
                  <a:gd name="connsiteY3" fmla="*/ 1251066 h 1809624"/>
                  <a:gd name="connsiteX0" fmla="*/ 0 w 1381023"/>
                  <a:gd name="connsiteY0" fmla="*/ 885856 h 1444414"/>
                  <a:gd name="connsiteX1" fmla="*/ 182880 w 1381023"/>
                  <a:gd name="connsiteY1" fmla="*/ 0 h 1444414"/>
                  <a:gd name="connsiteX2" fmla="*/ 1381023 w 1381023"/>
                  <a:gd name="connsiteY2" fmla="*/ 1444414 h 1444414"/>
                  <a:gd name="connsiteX3" fmla="*/ 0 w 1381023"/>
                  <a:gd name="connsiteY3" fmla="*/ 885856 h 1444414"/>
                  <a:gd name="connsiteX0" fmla="*/ 0 w 1405401"/>
                  <a:gd name="connsiteY0" fmla="*/ 794608 h 1444414"/>
                  <a:gd name="connsiteX1" fmla="*/ 207258 w 1405401"/>
                  <a:gd name="connsiteY1" fmla="*/ 0 h 1444414"/>
                  <a:gd name="connsiteX2" fmla="*/ 1405401 w 1405401"/>
                  <a:gd name="connsiteY2" fmla="*/ 1444414 h 1444414"/>
                  <a:gd name="connsiteX3" fmla="*/ 0 w 1405401"/>
                  <a:gd name="connsiteY3" fmla="*/ 794608 h 1444414"/>
                  <a:gd name="connsiteX0" fmla="*/ 0 w 1405401"/>
                  <a:gd name="connsiteY0" fmla="*/ 929841 h 1579647"/>
                  <a:gd name="connsiteX1" fmla="*/ 233859 w 1405401"/>
                  <a:gd name="connsiteY1" fmla="*/ 0 h 1579647"/>
                  <a:gd name="connsiteX2" fmla="*/ 1405401 w 1405401"/>
                  <a:gd name="connsiteY2" fmla="*/ 1579647 h 1579647"/>
                  <a:gd name="connsiteX3" fmla="*/ 0 w 1405401"/>
                  <a:gd name="connsiteY3" fmla="*/ 929841 h 1579647"/>
                  <a:gd name="connsiteX0" fmla="*/ 0 w 1161406"/>
                  <a:gd name="connsiteY0" fmla="*/ 1158991 h 1158990"/>
                  <a:gd name="connsiteX1" fmla="*/ 233859 w 1161406"/>
                  <a:gd name="connsiteY1" fmla="*/ 229150 h 1158990"/>
                  <a:gd name="connsiteX2" fmla="*/ 1161406 w 1161406"/>
                  <a:gd name="connsiteY2" fmla="*/ 0 h 1158990"/>
                  <a:gd name="connsiteX3" fmla="*/ 0 w 1161406"/>
                  <a:gd name="connsiteY3" fmla="*/ 1158991 h 1158990"/>
                  <a:gd name="connsiteX0" fmla="*/ 0 w 1161406"/>
                  <a:gd name="connsiteY0" fmla="*/ 1497325 h 1497324"/>
                  <a:gd name="connsiteX1" fmla="*/ 67659 w 1161406"/>
                  <a:gd name="connsiteY1" fmla="*/ 0 h 1497324"/>
                  <a:gd name="connsiteX2" fmla="*/ 1161406 w 1161406"/>
                  <a:gd name="connsiteY2" fmla="*/ 338334 h 1497324"/>
                  <a:gd name="connsiteX3" fmla="*/ 0 w 1161406"/>
                  <a:gd name="connsiteY3" fmla="*/ 1497325 h 149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1406" h="1497324">
                    <a:moveTo>
                      <a:pt x="0" y="1497325"/>
                    </a:moveTo>
                    <a:lnTo>
                      <a:pt x="67659" y="0"/>
                    </a:lnTo>
                    <a:lnTo>
                      <a:pt x="1161406" y="338334"/>
                    </a:lnTo>
                    <a:lnTo>
                      <a:pt x="0" y="1497325"/>
                    </a:lnTo>
                    <a:close/>
                  </a:path>
                </a:pathLst>
              </a:custGeom>
              <a:noFill/>
              <a:ln w="15875">
                <a:solidFill>
                  <a:schemeClr val="accent1">
                    <a:lumMod val="20000"/>
                    <a:lumOff val="80000"/>
                    <a:alpha val="4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reeform 152"/>
              <p:cNvSpPr/>
              <p:nvPr/>
            </p:nvSpPr>
            <p:spPr>
              <a:xfrm>
                <a:off x="2712668" y="3405682"/>
                <a:ext cx="1149994" cy="979202"/>
              </a:xfrm>
              <a:custGeom>
                <a:avLst/>
                <a:gdLst>
                  <a:gd name="connsiteX0" fmla="*/ 1819275 w 1933575"/>
                  <a:gd name="connsiteY0" fmla="*/ 0 h 1905000"/>
                  <a:gd name="connsiteX1" fmla="*/ 0 w 1933575"/>
                  <a:gd name="connsiteY1" fmla="*/ 1323975 h 1905000"/>
                  <a:gd name="connsiteX2" fmla="*/ 1933575 w 1933575"/>
                  <a:gd name="connsiteY2" fmla="*/ 1905000 h 1905000"/>
                  <a:gd name="connsiteX3" fmla="*/ 1819275 w 1933575"/>
                  <a:gd name="connsiteY3" fmla="*/ 0 h 1905000"/>
                  <a:gd name="connsiteX0" fmla="*/ 1876425 w 1933575"/>
                  <a:gd name="connsiteY0" fmla="*/ 0 h 1990725"/>
                  <a:gd name="connsiteX1" fmla="*/ 0 w 1933575"/>
                  <a:gd name="connsiteY1" fmla="*/ 1409700 h 1990725"/>
                  <a:gd name="connsiteX2" fmla="*/ 1933575 w 1933575"/>
                  <a:gd name="connsiteY2" fmla="*/ 1990725 h 1990725"/>
                  <a:gd name="connsiteX3" fmla="*/ 1876425 w 1933575"/>
                  <a:gd name="connsiteY3" fmla="*/ 0 h 1990725"/>
                  <a:gd name="connsiteX0" fmla="*/ 1876425 w 1914525"/>
                  <a:gd name="connsiteY0" fmla="*/ 0 h 1971675"/>
                  <a:gd name="connsiteX1" fmla="*/ 0 w 1914525"/>
                  <a:gd name="connsiteY1" fmla="*/ 1409700 h 1971675"/>
                  <a:gd name="connsiteX2" fmla="*/ 1914525 w 1914525"/>
                  <a:gd name="connsiteY2" fmla="*/ 1971675 h 1971675"/>
                  <a:gd name="connsiteX3" fmla="*/ 1876425 w 1914525"/>
                  <a:gd name="connsiteY3" fmla="*/ 0 h 1971675"/>
                  <a:gd name="connsiteX0" fmla="*/ 1905000 w 1943100"/>
                  <a:gd name="connsiteY0" fmla="*/ 0 h 1971675"/>
                  <a:gd name="connsiteX1" fmla="*/ 0 w 1943100"/>
                  <a:gd name="connsiteY1" fmla="*/ 1409700 h 1971675"/>
                  <a:gd name="connsiteX2" fmla="*/ 1943100 w 1943100"/>
                  <a:gd name="connsiteY2" fmla="*/ 1971675 h 1971675"/>
                  <a:gd name="connsiteX3" fmla="*/ 1905000 w 1943100"/>
                  <a:gd name="connsiteY3" fmla="*/ 0 h 1971675"/>
                  <a:gd name="connsiteX0" fmla="*/ 1885950 w 1943100"/>
                  <a:gd name="connsiteY0" fmla="*/ 0 h 1924050"/>
                  <a:gd name="connsiteX1" fmla="*/ 0 w 1943100"/>
                  <a:gd name="connsiteY1" fmla="*/ 1362075 h 1924050"/>
                  <a:gd name="connsiteX2" fmla="*/ 1943100 w 1943100"/>
                  <a:gd name="connsiteY2" fmla="*/ 1924050 h 1924050"/>
                  <a:gd name="connsiteX3" fmla="*/ 1885950 w 1943100"/>
                  <a:gd name="connsiteY3" fmla="*/ 0 h 1924050"/>
                  <a:gd name="connsiteX0" fmla="*/ 1857486 w 1943100"/>
                  <a:gd name="connsiteY0" fmla="*/ 0 h 1962363"/>
                  <a:gd name="connsiteX1" fmla="*/ 0 w 1943100"/>
                  <a:gd name="connsiteY1" fmla="*/ 1400388 h 1962363"/>
                  <a:gd name="connsiteX2" fmla="*/ 1943100 w 1943100"/>
                  <a:gd name="connsiteY2" fmla="*/ 1962363 h 1962363"/>
                  <a:gd name="connsiteX3" fmla="*/ 1857486 w 1943100"/>
                  <a:gd name="connsiteY3" fmla="*/ 0 h 1962363"/>
                  <a:gd name="connsiteX0" fmla="*/ 1614414 w 1700028"/>
                  <a:gd name="connsiteY0" fmla="*/ 0 h 1962363"/>
                  <a:gd name="connsiteX1" fmla="*/ 0 w 1700028"/>
                  <a:gd name="connsiteY1" fmla="*/ 1295746 h 1962363"/>
                  <a:gd name="connsiteX2" fmla="*/ 1700028 w 1700028"/>
                  <a:gd name="connsiteY2" fmla="*/ 1962363 h 1962363"/>
                  <a:gd name="connsiteX3" fmla="*/ 1614414 w 1700028"/>
                  <a:gd name="connsiteY3" fmla="*/ 0 h 1962363"/>
                  <a:gd name="connsiteX0" fmla="*/ 1539696 w 1700028"/>
                  <a:gd name="connsiteY0" fmla="*/ 0 h 1985351"/>
                  <a:gd name="connsiteX1" fmla="*/ 0 w 1700028"/>
                  <a:gd name="connsiteY1" fmla="*/ 1318734 h 1985351"/>
                  <a:gd name="connsiteX2" fmla="*/ 1700028 w 1700028"/>
                  <a:gd name="connsiteY2" fmla="*/ 1985351 h 1985351"/>
                  <a:gd name="connsiteX3" fmla="*/ 1539696 w 1700028"/>
                  <a:gd name="connsiteY3" fmla="*/ 0 h 1985351"/>
                  <a:gd name="connsiteX0" fmla="*/ 1574207 w 1700028"/>
                  <a:gd name="connsiteY0" fmla="*/ 0 h 1993011"/>
                  <a:gd name="connsiteX1" fmla="*/ 0 w 1700028"/>
                  <a:gd name="connsiteY1" fmla="*/ 1326394 h 1993011"/>
                  <a:gd name="connsiteX2" fmla="*/ 1700028 w 1700028"/>
                  <a:gd name="connsiteY2" fmla="*/ 1993011 h 1993011"/>
                  <a:gd name="connsiteX3" fmla="*/ 1574207 w 1700028"/>
                  <a:gd name="connsiteY3" fmla="*/ 0 h 1993011"/>
                  <a:gd name="connsiteX0" fmla="*/ 1574207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74207 w 1689354"/>
                  <a:gd name="connsiteY3" fmla="*/ 0 h 1993011"/>
                  <a:gd name="connsiteX0" fmla="*/ 1595555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95555 w 1689354"/>
                  <a:gd name="connsiteY3" fmla="*/ 0 h 1993011"/>
                  <a:gd name="connsiteX0" fmla="*/ 691130 w 1689354"/>
                  <a:gd name="connsiteY0" fmla="*/ 0 h 1552234"/>
                  <a:gd name="connsiteX1" fmla="*/ 0 w 1689354"/>
                  <a:gd name="connsiteY1" fmla="*/ 885617 h 1552234"/>
                  <a:gd name="connsiteX2" fmla="*/ 1689354 w 1689354"/>
                  <a:gd name="connsiteY2" fmla="*/ 1552234 h 1552234"/>
                  <a:gd name="connsiteX3" fmla="*/ 691130 w 1689354"/>
                  <a:gd name="connsiteY3" fmla="*/ 0 h 1552234"/>
                  <a:gd name="connsiteX0" fmla="*/ 691130 w 1490598"/>
                  <a:gd name="connsiteY0" fmla="*/ 0 h 1117114"/>
                  <a:gd name="connsiteX1" fmla="*/ 0 w 1490598"/>
                  <a:gd name="connsiteY1" fmla="*/ 885617 h 1117114"/>
                  <a:gd name="connsiteX2" fmla="*/ 1490598 w 1490598"/>
                  <a:gd name="connsiteY2" fmla="*/ 1117114 h 1117114"/>
                  <a:gd name="connsiteX3" fmla="*/ 691130 w 1490598"/>
                  <a:gd name="connsiteY3" fmla="*/ 0 h 1117114"/>
                  <a:gd name="connsiteX0" fmla="*/ 370964 w 1170432"/>
                  <a:gd name="connsiteY0" fmla="*/ 0 h 1718033"/>
                  <a:gd name="connsiteX1" fmla="*/ 0 w 1170432"/>
                  <a:gd name="connsiteY1" fmla="*/ 1718033 h 1718033"/>
                  <a:gd name="connsiteX2" fmla="*/ 1170432 w 1170432"/>
                  <a:gd name="connsiteY2" fmla="*/ 1117114 h 1718033"/>
                  <a:gd name="connsiteX3" fmla="*/ 370964 w 1170432"/>
                  <a:gd name="connsiteY3" fmla="*/ 0 h 1718033"/>
                  <a:gd name="connsiteX0" fmla="*/ 337713 w 1137181"/>
                  <a:gd name="connsiteY0" fmla="*/ 0 h 1696551"/>
                  <a:gd name="connsiteX1" fmla="*/ 0 w 1137181"/>
                  <a:gd name="connsiteY1" fmla="*/ 1696551 h 1696551"/>
                  <a:gd name="connsiteX2" fmla="*/ 1137181 w 1137181"/>
                  <a:gd name="connsiteY2" fmla="*/ 1117114 h 1696551"/>
                  <a:gd name="connsiteX3" fmla="*/ 337713 w 1137181"/>
                  <a:gd name="connsiteY3" fmla="*/ 0 h 1696551"/>
                  <a:gd name="connsiteX0" fmla="*/ 367639 w 1167107"/>
                  <a:gd name="connsiteY0" fmla="*/ 0 h 1696551"/>
                  <a:gd name="connsiteX1" fmla="*/ 0 w 1167107"/>
                  <a:gd name="connsiteY1" fmla="*/ 1696551 h 1696551"/>
                  <a:gd name="connsiteX2" fmla="*/ 1167107 w 1167107"/>
                  <a:gd name="connsiteY2" fmla="*/ 1117114 h 1696551"/>
                  <a:gd name="connsiteX3" fmla="*/ 367639 w 1167107"/>
                  <a:gd name="connsiteY3" fmla="*/ 0 h 1696551"/>
                  <a:gd name="connsiteX0" fmla="*/ 341038 w 1167107"/>
                  <a:gd name="connsiteY0" fmla="*/ 0 h 1746677"/>
                  <a:gd name="connsiteX1" fmla="*/ 0 w 1167107"/>
                  <a:gd name="connsiteY1" fmla="*/ 1746677 h 1746677"/>
                  <a:gd name="connsiteX2" fmla="*/ 1167107 w 1167107"/>
                  <a:gd name="connsiteY2" fmla="*/ 1167240 h 1746677"/>
                  <a:gd name="connsiteX3" fmla="*/ 341038 w 1167107"/>
                  <a:gd name="connsiteY3" fmla="*/ 0 h 1746677"/>
                  <a:gd name="connsiteX0" fmla="*/ 341038 w 1170432"/>
                  <a:gd name="connsiteY0" fmla="*/ 0 h 1746677"/>
                  <a:gd name="connsiteX1" fmla="*/ 0 w 1170432"/>
                  <a:gd name="connsiteY1" fmla="*/ 1746677 h 1746677"/>
                  <a:gd name="connsiteX2" fmla="*/ 1170432 w 1170432"/>
                  <a:gd name="connsiteY2" fmla="*/ 1145756 h 1746677"/>
                  <a:gd name="connsiteX3" fmla="*/ 341038 w 1170432"/>
                  <a:gd name="connsiteY3" fmla="*/ 0 h 1746677"/>
                  <a:gd name="connsiteX0" fmla="*/ 0 w 1692816"/>
                  <a:gd name="connsiteY0" fmla="*/ 7701 h 1153457"/>
                  <a:gd name="connsiteX1" fmla="*/ 1692816 w 1692816"/>
                  <a:gd name="connsiteY1" fmla="*/ 0 h 1153457"/>
                  <a:gd name="connsiteX2" fmla="*/ 829394 w 1692816"/>
                  <a:gd name="connsiteY2" fmla="*/ 1153457 h 1153457"/>
                  <a:gd name="connsiteX3" fmla="*/ 0 w 1692816"/>
                  <a:gd name="connsiteY3" fmla="*/ 7701 h 1153457"/>
                  <a:gd name="connsiteX0" fmla="*/ 1136079 w 1136079"/>
                  <a:gd name="connsiteY0" fmla="*/ 1640404 h 1640404"/>
                  <a:gd name="connsiteX1" fmla="*/ 863422 w 1136079"/>
                  <a:gd name="connsiteY1" fmla="*/ 0 h 1640404"/>
                  <a:gd name="connsiteX2" fmla="*/ 0 w 1136079"/>
                  <a:gd name="connsiteY2" fmla="*/ 1153457 h 1640404"/>
                  <a:gd name="connsiteX3" fmla="*/ 1136079 w 1136079"/>
                  <a:gd name="connsiteY3" fmla="*/ 1640404 h 1640404"/>
                  <a:gd name="connsiteX0" fmla="*/ 272657 w 1254660"/>
                  <a:gd name="connsiteY0" fmla="*/ 1640404 h 1933467"/>
                  <a:gd name="connsiteX1" fmla="*/ 0 w 1254660"/>
                  <a:gd name="connsiteY1" fmla="*/ 0 h 1933467"/>
                  <a:gd name="connsiteX2" fmla="*/ 1254660 w 1254660"/>
                  <a:gd name="connsiteY2" fmla="*/ 1933467 h 1933467"/>
                  <a:gd name="connsiteX3" fmla="*/ 272657 w 1254660"/>
                  <a:gd name="connsiteY3" fmla="*/ 1640404 h 1933467"/>
                  <a:gd name="connsiteX0" fmla="*/ 272657 w 1287363"/>
                  <a:gd name="connsiteY0" fmla="*/ 1640404 h 1962110"/>
                  <a:gd name="connsiteX1" fmla="*/ 0 w 1287363"/>
                  <a:gd name="connsiteY1" fmla="*/ 0 h 1962110"/>
                  <a:gd name="connsiteX2" fmla="*/ 1287363 w 1287363"/>
                  <a:gd name="connsiteY2" fmla="*/ 1962110 h 1962110"/>
                  <a:gd name="connsiteX3" fmla="*/ 272657 w 1287363"/>
                  <a:gd name="connsiteY3" fmla="*/ 1640404 h 1962110"/>
                  <a:gd name="connsiteX0" fmla="*/ 0 w 1014706"/>
                  <a:gd name="connsiteY0" fmla="*/ 0 h 2197887"/>
                  <a:gd name="connsiteX1" fmla="*/ 591866 w 1014706"/>
                  <a:gd name="connsiteY1" fmla="*/ 2197886 h 2197887"/>
                  <a:gd name="connsiteX2" fmla="*/ 1014706 w 1014706"/>
                  <a:gd name="connsiteY2" fmla="*/ 321706 h 2197887"/>
                  <a:gd name="connsiteX3" fmla="*/ 0 w 1014706"/>
                  <a:gd name="connsiteY3" fmla="*/ 0 h 2197887"/>
                  <a:gd name="connsiteX0" fmla="*/ 0 w 1014706"/>
                  <a:gd name="connsiteY0" fmla="*/ 0 h 2231955"/>
                  <a:gd name="connsiteX1" fmla="*/ 590220 w 1014706"/>
                  <a:gd name="connsiteY1" fmla="*/ 2231955 h 2231955"/>
                  <a:gd name="connsiteX2" fmla="*/ 1014706 w 1014706"/>
                  <a:gd name="connsiteY2" fmla="*/ 321706 h 2231955"/>
                  <a:gd name="connsiteX3" fmla="*/ 0 w 1014706"/>
                  <a:gd name="connsiteY3" fmla="*/ 0 h 2231955"/>
                  <a:gd name="connsiteX0" fmla="*/ 843072 w 843072"/>
                  <a:gd name="connsiteY0" fmla="*/ 3162958 h 3162958"/>
                  <a:gd name="connsiteX1" fmla="*/ 0 w 843072"/>
                  <a:gd name="connsiteY1" fmla="*/ 1910249 h 3162958"/>
                  <a:gd name="connsiteX2" fmla="*/ 424486 w 843072"/>
                  <a:gd name="connsiteY2" fmla="*/ 0 h 3162958"/>
                  <a:gd name="connsiteX3" fmla="*/ 843072 w 843072"/>
                  <a:gd name="connsiteY3" fmla="*/ 3162958 h 3162958"/>
                  <a:gd name="connsiteX0" fmla="*/ 843072 w 843072"/>
                  <a:gd name="connsiteY0" fmla="*/ 1252709 h 2780201"/>
                  <a:gd name="connsiteX1" fmla="*/ 0 w 843072"/>
                  <a:gd name="connsiteY1" fmla="*/ 0 h 2780201"/>
                  <a:gd name="connsiteX2" fmla="*/ 91602 w 843072"/>
                  <a:gd name="connsiteY2" fmla="*/ 2780201 h 2780201"/>
                  <a:gd name="connsiteX3" fmla="*/ 843072 w 843072"/>
                  <a:gd name="connsiteY3" fmla="*/ 1252709 h 2780201"/>
                  <a:gd name="connsiteX0" fmla="*/ 751470 w 751470"/>
                  <a:gd name="connsiteY0" fmla="*/ 0 h 2879182"/>
                  <a:gd name="connsiteX1" fmla="*/ 466780 w 751470"/>
                  <a:gd name="connsiteY1" fmla="*/ 2879182 h 2879182"/>
                  <a:gd name="connsiteX2" fmla="*/ 0 w 751470"/>
                  <a:gd name="connsiteY2" fmla="*/ 1527492 h 2879182"/>
                  <a:gd name="connsiteX3" fmla="*/ 751470 w 751470"/>
                  <a:gd name="connsiteY3" fmla="*/ 0 h 2879182"/>
                  <a:gd name="connsiteX0" fmla="*/ 0 w 1044079"/>
                  <a:gd name="connsiteY0" fmla="*/ 2654527 h 2654527"/>
                  <a:gd name="connsiteX1" fmla="*/ 1044079 w 1044079"/>
                  <a:gd name="connsiteY1" fmla="*/ 1351690 h 2654527"/>
                  <a:gd name="connsiteX2" fmla="*/ 577299 w 1044079"/>
                  <a:gd name="connsiteY2" fmla="*/ 0 h 2654527"/>
                  <a:gd name="connsiteX3" fmla="*/ 0 w 1044079"/>
                  <a:gd name="connsiteY3" fmla="*/ 2654527 h 2654527"/>
                  <a:gd name="connsiteX0" fmla="*/ 595784 w 1173083"/>
                  <a:gd name="connsiteY0" fmla="*/ 2654527 h 2654527"/>
                  <a:gd name="connsiteX1" fmla="*/ 0 w 1173083"/>
                  <a:gd name="connsiteY1" fmla="*/ 792805 h 2654527"/>
                  <a:gd name="connsiteX2" fmla="*/ 1173083 w 1173083"/>
                  <a:gd name="connsiteY2" fmla="*/ 0 h 2654527"/>
                  <a:gd name="connsiteX3" fmla="*/ 595784 w 1173083"/>
                  <a:gd name="connsiteY3" fmla="*/ 2654527 h 2654527"/>
                  <a:gd name="connsiteX0" fmla="*/ 370212 w 1173083"/>
                  <a:gd name="connsiteY0" fmla="*/ 0 h 2051762"/>
                  <a:gd name="connsiteX1" fmla="*/ 0 w 1173083"/>
                  <a:gd name="connsiteY1" fmla="*/ 2051762 h 2051762"/>
                  <a:gd name="connsiteX2" fmla="*/ 1173083 w 1173083"/>
                  <a:gd name="connsiteY2" fmla="*/ 1258957 h 2051762"/>
                  <a:gd name="connsiteX3" fmla="*/ 370212 w 1173083"/>
                  <a:gd name="connsiteY3" fmla="*/ 0 h 2051762"/>
                  <a:gd name="connsiteX0" fmla="*/ 0 w 802871"/>
                  <a:gd name="connsiteY0" fmla="*/ 1522550 h 2781507"/>
                  <a:gd name="connsiteX1" fmla="*/ 716569 w 802871"/>
                  <a:gd name="connsiteY1" fmla="*/ 0 h 2781507"/>
                  <a:gd name="connsiteX2" fmla="*/ 802871 w 802871"/>
                  <a:gd name="connsiteY2" fmla="*/ 2781507 h 2781507"/>
                  <a:gd name="connsiteX3" fmla="*/ 0 w 802871"/>
                  <a:gd name="connsiteY3" fmla="*/ 1522550 h 2781507"/>
                  <a:gd name="connsiteX0" fmla="*/ 433389 w 1149958"/>
                  <a:gd name="connsiteY0" fmla="*/ 2148301 h 2148301"/>
                  <a:gd name="connsiteX1" fmla="*/ 1149958 w 1149958"/>
                  <a:gd name="connsiteY1" fmla="*/ 625751 h 2148301"/>
                  <a:gd name="connsiteX2" fmla="*/ 0 w 1149958"/>
                  <a:gd name="connsiteY2" fmla="*/ 0 h 2148301"/>
                  <a:gd name="connsiteX3" fmla="*/ 433389 w 1149958"/>
                  <a:gd name="connsiteY3" fmla="*/ 2148301 h 2148301"/>
                  <a:gd name="connsiteX0" fmla="*/ 551624 w 1149958"/>
                  <a:gd name="connsiteY0" fmla="*/ 0 h 2258952"/>
                  <a:gd name="connsiteX1" fmla="*/ 1149958 w 1149958"/>
                  <a:gd name="connsiteY1" fmla="*/ 2258952 h 2258952"/>
                  <a:gd name="connsiteX2" fmla="*/ 0 w 1149958"/>
                  <a:gd name="connsiteY2" fmla="*/ 1633201 h 2258952"/>
                  <a:gd name="connsiteX3" fmla="*/ 551624 w 1149958"/>
                  <a:gd name="connsiteY3" fmla="*/ 0 h 2258952"/>
                  <a:gd name="connsiteX0" fmla="*/ 1136856 w 1136856"/>
                  <a:gd name="connsiteY0" fmla="*/ 480633 h 2113834"/>
                  <a:gd name="connsiteX1" fmla="*/ 0 w 1136856"/>
                  <a:gd name="connsiteY1" fmla="*/ 0 h 2113834"/>
                  <a:gd name="connsiteX2" fmla="*/ 585232 w 1136856"/>
                  <a:gd name="connsiteY2" fmla="*/ 2113834 h 2113834"/>
                  <a:gd name="connsiteX3" fmla="*/ 1136856 w 1136856"/>
                  <a:gd name="connsiteY3" fmla="*/ 480633 h 2113834"/>
                  <a:gd name="connsiteX0" fmla="*/ 0 w 1215343"/>
                  <a:gd name="connsiteY0" fmla="*/ 2213056 h 2213056"/>
                  <a:gd name="connsiteX1" fmla="*/ 630111 w 1215343"/>
                  <a:gd name="connsiteY1" fmla="*/ 0 h 2213056"/>
                  <a:gd name="connsiteX2" fmla="*/ 1215343 w 1215343"/>
                  <a:gd name="connsiteY2" fmla="*/ 2113834 h 2213056"/>
                  <a:gd name="connsiteX3" fmla="*/ 0 w 1215343"/>
                  <a:gd name="connsiteY3" fmla="*/ 2213056 h 2213056"/>
                  <a:gd name="connsiteX0" fmla="*/ 535332 w 1165443"/>
                  <a:gd name="connsiteY0" fmla="*/ 2213056 h 2213056"/>
                  <a:gd name="connsiteX1" fmla="*/ 1165443 w 1165443"/>
                  <a:gd name="connsiteY1" fmla="*/ 0 h 2213056"/>
                  <a:gd name="connsiteX2" fmla="*/ 0 w 1165443"/>
                  <a:gd name="connsiteY2" fmla="*/ 609463 h 2213056"/>
                  <a:gd name="connsiteX3" fmla="*/ 535332 w 1165443"/>
                  <a:gd name="connsiteY3" fmla="*/ 2213056 h 2213056"/>
                  <a:gd name="connsiteX0" fmla="*/ 1137140 w 1137140"/>
                  <a:gd name="connsiteY0" fmla="*/ 1603593 h 2396101"/>
                  <a:gd name="connsiteX1" fmla="*/ 0 w 1137140"/>
                  <a:gd name="connsiteY1" fmla="*/ 2396101 h 2396101"/>
                  <a:gd name="connsiteX2" fmla="*/ 601808 w 1137140"/>
                  <a:gd name="connsiteY2" fmla="*/ 0 h 2396101"/>
                  <a:gd name="connsiteX3" fmla="*/ 1137140 w 1137140"/>
                  <a:gd name="connsiteY3" fmla="*/ 1603593 h 2396101"/>
                  <a:gd name="connsiteX0" fmla="*/ 1108898 w 1108898"/>
                  <a:gd name="connsiteY0" fmla="*/ 1603593 h 2340589"/>
                  <a:gd name="connsiteX1" fmla="*/ 0 w 1108898"/>
                  <a:gd name="connsiteY1" fmla="*/ 2340589 h 2340589"/>
                  <a:gd name="connsiteX2" fmla="*/ 573566 w 1108898"/>
                  <a:gd name="connsiteY2" fmla="*/ 0 h 2340589"/>
                  <a:gd name="connsiteX3" fmla="*/ 1108898 w 1108898"/>
                  <a:gd name="connsiteY3" fmla="*/ 1603593 h 2340589"/>
                  <a:gd name="connsiteX0" fmla="*/ 0 w 907172"/>
                  <a:gd name="connsiteY0" fmla="*/ 405120 h 2340589"/>
                  <a:gd name="connsiteX1" fmla="*/ 333606 w 907172"/>
                  <a:gd name="connsiteY1" fmla="*/ 2340589 h 2340589"/>
                  <a:gd name="connsiteX2" fmla="*/ 907172 w 907172"/>
                  <a:gd name="connsiteY2" fmla="*/ 0 h 2340589"/>
                  <a:gd name="connsiteX3" fmla="*/ 0 w 907172"/>
                  <a:gd name="connsiteY3" fmla="*/ 405120 h 2340589"/>
                  <a:gd name="connsiteX0" fmla="*/ 428361 w 761967"/>
                  <a:gd name="connsiteY0" fmla="*/ 0 h 3375317"/>
                  <a:gd name="connsiteX1" fmla="*/ 761967 w 761967"/>
                  <a:gd name="connsiteY1" fmla="*/ 1935469 h 3375317"/>
                  <a:gd name="connsiteX2" fmla="*/ 0 w 761967"/>
                  <a:gd name="connsiteY2" fmla="*/ 3375318 h 3375317"/>
                  <a:gd name="connsiteX3" fmla="*/ 428361 w 761967"/>
                  <a:gd name="connsiteY3" fmla="*/ 0 h 3375317"/>
                  <a:gd name="connsiteX0" fmla="*/ 790796 w 790796"/>
                  <a:gd name="connsiteY0" fmla="*/ 2904994 h 2904993"/>
                  <a:gd name="connsiteX1" fmla="*/ 761967 w 790796"/>
                  <a:gd name="connsiteY1" fmla="*/ 1 h 2904993"/>
                  <a:gd name="connsiteX2" fmla="*/ 0 w 790796"/>
                  <a:gd name="connsiteY2" fmla="*/ 1439850 h 2904993"/>
                  <a:gd name="connsiteX3" fmla="*/ 790796 w 790796"/>
                  <a:gd name="connsiteY3" fmla="*/ 2904994 h 2904993"/>
                  <a:gd name="connsiteX0" fmla="*/ 28829 w 720476"/>
                  <a:gd name="connsiteY0" fmla="*/ 2904994 h 2904993"/>
                  <a:gd name="connsiteX1" fmla="*/ 0 w 720476"/>
                  <a:gd name="connsiteY1" fmla="*/ 1 h 2904993"/>
                  <a:gd name="connsiteX2" fmla="*/ 720476 w 720476"/>
                  <a:gd name="connsiteY2" fmla="*/ 1389723 h 2904993"/>
                  <a:gd name="connsiteX3" fmla="*/ 28829 w 720476"/>
                  <a:gd name="connsiteY3" fmla="*/ 2904994 h 2904993"/>
                  <a:gd name="connsiteX0" fmla="*/ 1120064 w 1120064"/>
                  <a:gd name="connsiteY0" fmla="*/ 0 h 2136836"/>
                  <a:gd name="connsiteX1" fmla="*/ 0 w 1120064"/>
                  <a:gd name="connsiteY1" fmla="*/ 747115 h 2136836"/>
                  <a:gd name="connsiteX2" fmla="*/ 720476 w 1120064"/>
                  <a:gd name="connsiteY2" fmla="*/ 2136837 h 2136836"/>
                  <a:gd name="connsiteX3" fmla="*/ 1120064 w 1120064"/>
                  <a:gd name="connsiteY3" fmla="*/ 0 h 2136836"/>
                  <a:gd name="connsiteX0" fmla="*/ 399588 w 1047403"/>
                  <a:gd name="connsiteY0" fmla="*/ 0 h 2136836"/>
                  <a:gd name="connsiteX1" fmla="*/ 1047403 w 1047403"/>
                  <a:gd name="connsiteY1" fmla="*/ 2087279 h 2136836"/>
                  <a:gd name="connsiteX2" fmla="*/ 0 w 1047403"/>
                  <a:gd name="connsiteY2" fmla="*/ 2136837 h 2136836"/>
                  <a:gd name="connsiteX3" fmla="*/ 399588 w 1047403"/>
                  <a:gd name="connsiteY3" fmla="*/ 0 h 2136836"/>
                  <a:gd name="connsiteX0" fmla="*/ 384621 w 1047403"/>
                  <a:gd name="connsiteY0" fmla="*/ 0 h 2132262"/>
                  <a:gd name="connsiteX1" fmla="*/ 1047403 w 1047403"/>
                  <a:gd name="connsiteY1" fmla="*/ 2082705 h 2132262"/>
                  <a:gd name="connsiteX2" fmla="*/ 0 w 1047403"/>
                  <a:gd name="connsiteY2" fmla="*/ 2132263 h 2132262"/>
                  <a:gd name="connsiteX3" fmla="*/ 384621 w 1047403"/>
                  <a:gd name="connsiteY3" fmla="*/ 0 h 2132262"/>
                  <a:gd name="connsiteX0" fmla="*/ 0 w 1218072"/>
                  <a:gd name="connsiteY0" fmla="*/ 106979 h 2189684"/>
                  <a:gd name="connsiteX1" fmla="*/ 662782 w 1218072"/>
                  <a:gd name="connsiteY1" fmla="*/ 2189684 h 2189684"/>
                  <a:gd name="connsiteX2" fmla="*/ 1218072 w 1218072"/>
                  <a:gd name="connsiteY2" fmla="*/ 0 h 2189684"/>
                  <a:gd name="connsiteX3" fmla="*/ 0 w 1218072"/>
                  <a:gd name="connsiteY3" fmla="*/ 106979 h 2189684"/>
                  <a:gd name="connsiteX0" fmla="*/ 986431 w 986431"/>
                  <a:gd name="connsiteY0" fmla="*/ 2174279 h 2189684"/>
                  <a:gd name="connsiteX1" fmla="*/ 0 w 986431"/>
                  <a:gd name="connsiteY1" fmla="*/ 2189684 h 2189684"/>
                  <a:gd name="connsiteX2" fmla="*/ 555290 w 986431"/>
                  <a:gd name="connsiteY2" fmla="*/ 0 h 2189684"/>
                  <a:gd name="connsiteX3" fmla="*/ 986431 w 986431"/>
                  <a:gd name="connsiteY3" fmla="*/ 2174279 h 2189684"/>
                  <a:gd name="connsiteX0" fmla="*/ 986431 w 986431"/>
                  <a:gd name="connsiteY0" fmla="*/ 0 h 2042525"/>
                  <a:gd name="connsiteX1" fmla="*/ 0 w 986431"/>
                  <a:gd name="connsiteY1" fmla="*/ 15405 h 2042525"/>
                  <a:gd name="connsiteX2" fmla="*/ 617899 w 986431"/>
                  <a:gd name="connsiteY2" fmla="*/ 2042525 h 2042525"/>
                  <a:gd name="connsiteX3" fmla="*/ 986431 w 986431"/>
                  <a:gd name="connsiteY3" fmla="*/ 0 h 2042525"/>
                  <a:gd name="connsiteX0" fmla="*/ 0 w 1190354"/>
                  <a:gd name="connsiteY0" fmla="*/ 2124309 h 2124309"/>
                  <a:gd name="connsiteX1" fmla="*/ 572455 w 1190354"/>
                  <a:gd name="connsiteY1" fmla="*/ 0 h 2124309"/>
                  <a:gd name="connsiteX2" fmla="*/ 1190354 w 1190354"/>
                  <a:gd name="connsiteY2" fmla="*/ 2027120 h 2124309"/>
                  <a:gd name="connsiteX3" fmla="*/ 0 w 1190354"/>
                  <a:gd name="connsiteY3" fmla="*/ 2124309 h 2124309"/>
                  <a:gd name="connsiteX0" fmla="*/ 0 w 1183704"/>
                  <a:gd name="connsiteY0" fmla="*/ 2068442 h 2068442"/>
                  <a:gd name="connsiteX1" fmla="*/ 565805 w 1183704"/>
                  <a:gd name="connsiteY1" fmla="*/ 0 h 2068442"/>
                  <a:gd name="connsiteX2" fmla="*/ 1183704 w 1183704"/>
                  <a:gd name="connsiteY2" fmla="*/ 2027120 h 2068442"/>
                  <a:gd name="connsiteX3" fmla="*/ 0 w 1183704"/>
                  <a:gd name="connsiteY3" fmla="*/ 2068442 h 2068442"/>
                  <a:gd name="connsiteX0" fmla="*/ 482139 w 1047944"/>
                  <a:gd name="connsiteY0" fmla="*/ 2068442 h 2068442"/>
                  <a:gd name="connsiteX1" fmla="*/ 1047944 w 1047944"/>
                  <a:gd name="connsiteY1" fmla="*/ 0 h 2068442"/>
                  <a:gd name="connsiteX2" fmla="*/ 0 w 1047944"/>
                  <a:gd name="connsiteY2" fmla="*/ 36418 h 2068442"/>
                  <a:gd name="connsiteX3" fmla="*/ 482139 w 1047944"/>
                  <a:gd name="connsiteY3" fmla="*/ 2068442 h 2068442"/>
                  <a:gd name="connsiteX0" fmla="*/ 462189 w 1047944"/>
                  <a:gd name="connsiteY0" fmla="*/ 2145251 h 2145251"/>
                  <a:gd name="connsiteX1" fmla="*/ 1047944 w 1047944"/>
                  <a:gd name="connsiteY1" fmla="*/ 0 h 2145251"/>
                  <a:gd name="connsiteX2" fmla="*/ 0 w 1047944"/>
                  <a:gd name="connsiteY2" fmla="*/ 36418 h 2145251"/>
                  <a:gd name="connsiteX3" fmla="*/ 462189 w 1047944"/>
                  <a:gd name="connsiteY3" fmla="*/ 2145251 h 2145251"/>
                  <a:gd name="connsiteX0" fmla="*/ 1149994 w 1149994"/>
                  <a:gd name="connsiteY0" fmla="*/ 2108833 h 2108833"/>
                  <a:gd name="connsiteX1" fmla="*/ 0 w 1149994"/>
                  <a:gd name="connsiteY1" fmla="*/ 1523594 h 2108833"/>
                  <a:gd name="connsiteX2" fmla="*/ 687805 w 1149994"/>
                  <a:gd name="connsiteY2" fmla="*/ 0 h 2108833"/>
                  <a:gd name="connsiteX3" fmla="*/ 1149994 w 1149994"/>
                  <a:gd name="connsiteY3" fmla="*/ 2108833 h 2108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9994" h="2108833">
                    <a:moveTo>
                      <a:pt x="1149994" y="2108833"/>
                    </a:moveTo>
                    <a:lnTo>
                      <a:pt x="0" y="1523594"/>
                    </a:lnTo>
                    <a:lnTo>
                      <a:pt x="687805" y="0"/>
                    </a:lnTo>
                    <a:lnTo>
                      <a:pt x="1149994" y="2108833"/>
                    </a:lnTo>
                    <a:close/>
                  </a:path>
                </a:pathLst>
              </a:custGeom>
              <a:noFill/>
              <a:ln w="15875">
                <a:solidFill>
                  <a:schemeClr val="accent1">
                    <a:lumMod val="40000"/>
                    <a:lumOff val="60000"/>
                    <a:alpha val="5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reeform 153"/>
              <p:cNvSpPr/>
              <p:nvPr/>
            </p:nvSpPr>
            <p:spPr>
              <a:xfrm>
                <a:off x="2712669" y="4111689"/>
                <a:ext cx="1149994" cy="836049"/>
              </a:xfrm>
              <a:custGeom>
                <a:avLst/>
                <a:gdLst>
                  <a:gd name="connsiteX0" fmla="*/ 1819275 w 1933575"/>
                  <a:gd name="connsiteY0" fmla="*/ 0 h 1905000"/>
                  <a:gd name="connsiteX1" fmla="*/ 0 w 1933575"/>
                  <a:gd name="connsiteY1" fmla="*/ 1323975 h 1905000"/>
                  <a:gd name="connsiteX2" fmla="*/ 1933575 w 1933575"/>
                  <a:gd name="connsiteY2" fmla="*/ 1905000 h 1905000"/>
                  <a:gd name="connsiteX3" fmla="*/ 1819275 w 1933575"/>
                  <a:gd name="connsiteY3" fmla="*/ 0 h 1905000"/>
                  <a:gd name="connsiteX0" fmla="*/ 1876425 w 1933575"/>
                  <a:gd name="connsiteY0" fmla="*/ 0 h 1990725"/>
                  <a:gd name="connsiteX1" fmla="*/ 0 w 1933575"/>
                  <a:gd name="connsiteY1" fmla="*/ 1409700 h 1990725"/>
                  <a:gd name="connsiteX2" fmla="*/ 1933575 w 1933575"/>
                  <a:gd name="connsiteY2" fmla="*/ 1990725 h 1990725"/>
                  <a:gd name="connsiteX3" fmla="*/ 1876425 w 1933575"/>
                  <a:gd name="connsiteY3" fmla="*/ 0 h 1990725"/>
                  <a:gd name="connsiteX0" fmla="*/ 1876425 w 1914525"/>
                  <a:gd name="connsiteY0" fmla="*/ 0 h 1971675"/>
                  <a:gd name="connsiteX1" fmla="*/ 0 w 1914525"/>
                  <a:gd name="connsiteY1" fmla="*/ 1409700 h 1971675"/>
                  <a:gd name="connsiteX2" fmla="*/ 1914525 w 1914525"/>
                  <a:gd name="connsiteY2" fmla="*/ 1971675 h 1971675"/>
                  <a:gd name="connsiteX3" fmla="*/ 1876425 w 1914525"/>
                  <a:gd name="connsiteY3" fmla="*/ 0 h 1971675"/>
                  <a:gd name="connsiteX0" fmla="*/ 1905000 w 1943100"/>
                  <a:gd name="connsiteY0" fmla="*/ 0 h 1971675"/>
                  <a:gd name="connsiteX1" fmla="*/ 0 w 1943100"/>
                  <a:gd name="connsiteY1" fmla="*/ 1409700 h 1971675"/>
                  <a:gd name="connsiteX2" fmla="*/ 1943100 w 1943100"/>
                  <a:gd name="connsiteY2" fmla="*/ 1971675 h 1971675"/>
                  <a:gd name="connsiteX3" fmla="*/ 1905000 w 1943100"/>
                  <a:gd name="connsiteY3" fmla="*/ 0 h 1971675"/>
                  <a:gd name="connsiteX0" fmla="*/ 1885950 w 1943100"/>
                  <a:gd name="connsiteY0" fmla="*/ 0 h 1924050"/>
                  <a:gd name="connsiteX1" fmla="*/ 0 w 1943100"/>
                  <a:gd name="connsiteY1" fmla="*/ 1362075 h 1924050"/>
                  <a:gd name="connsiteX2" fmla="*/ 1943100 w 1943100"/>
                  <a:gd name="connsiteY2" fmla="*/ 1924050 h 1924050"/>
                  <a:gd name="connsiteX3" fmla="*/ 1885950 w 1943100"/>
                  <a:gd name="connsiteY3" fmla="*/ 0 h 1924050"/>
                  <a:gd name="connsiteX0" fmla="*/ 1857486 w 1943100"/>
                  <a:gd name="connsiteY0" fmla="*/ 0 h 1962363"/>
                  <a:gd name="connsiteX1" fmla="*/ 0 w 1943100"/>
                  <a:gd name="connsiteY1" fmla="*/ 1400388 h 1962363"/>
                  <a:gd name="connsiteX2" fmla="*/ 1943100 w 1943100"/>
                  <a:gd name="connsiteY2" fmla="*/ 1962363 h 1962363"/>
                  <a:gd name="connsiteX3" fmla="*/ 1857486 w 1943100"/>
                  <a:gd name="connsiteY3" fmla="*/ 0 h 1962363"/>
                  <a:gd name="connsiteX0" fmla="*/ 1614414 w 1700028"/>
                  <a:gd name="connsiteY0" fmla="*/ 0 h 1962363"/>
                  <a:gd name="connsiteX1" fmla="*/ 0 w 1700028"/>
                  <a:gd name="connsiteY1" fmla="*/ 1295746 h 1962363"/>
                  <a:gd name="connsiteX2" fmla="*/ 1700028 w 1700028"/>
                  <a:gd name="connsiteY2" fmla="*/ 1962363 h 1962363"/>
                  <a:gd name="connsiteX3" fmla="*/ 1614414 w 1700028"/>
                  <a:gd name="connsiteY3" fmla="*/ 0 h 1962363"/>
                  <a:gd name="connsiteX0" fmla="*/ 1539696 w 1700028"/>
                  <a:gd name="connsiteY0" fmla="*/ 0 h 1985351"/>
                  <a:gd name="connsiteX1" fmla="*/ 0 w 1700028"/>
                  <a:gd name="connsiteY1" fmla="*/ 1318734 h 1985351"/>
                  <a:gd name="connsiteX2" fmla="*/ 1700028 w 1700028"/>
                  <a:gd name="connsiteY2" fmla="*/ 1985351 h 1985351"/>
                  <a:gd name="connsiteX3" fmla="*/ 1539696 w 1700028"/>
                  <a:gd name="connsiteY3" fmla="*/ 0 h 1985351"/>
                  <a:gd name="connsiteX0" fmla="*/ 1574207 w 1700028"/>
                  <a:gd name="connsiteY0" fmla="*/ 0 h 1993011"/>
                  <a:gd name="connsiteX1" fmla="*/ 0 w 1700028"/>
                  <a:gd name="connsiteY1" fmla="*/ 1326394 h 1993011"/>
                  <a:gd name="connsiteX2" fmla="*/ 1700028 w 1700028"/>
                  <a:gd name="connsiteY2" fmla="*/ 1993011 h 1993011"/>
                  <a:gd name="connsiteX3" fmla="*/ 1574207 w 1700028"/>
                  <a:gd name="connsiteY3" fmla="*/ 0 h 1993011"/>
                  <a:gd name="connsiteX0" fmla="*/ 1574207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74207 w 1689354"/>
                  <a:gd name="connsiteY3" fmla="*/ 0 h 1993011"/>
                  <a:gd name="connsiteX0" fmla="*/ 1595555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95555 w 1689354"/>
                  <a:gd name="connsiteY3" fmla="*/ 0 h 1993011"/>
                  <a:gd name="connsiteX0" fmla="*/ 691130 w 1689354"/>
                  <a:gd name="connsiteY0" fmla="*/ 0 h 1552234"/>
                  <a:gd name="connsiteX1" fmla="*/ 0 w 1689354"/>
                  <a:gd name="connsiteY1" fmla="*/ 885617 h 1552234"/>
                  <a:gd name="connsiteX2" fmla="*/ 1689354 w 1689354"/>
                  <a:gd name="connsiteY2" fmla="*/ 1552234 h 1552234"/>
                  <a:gd name="connsiteX3" fmla="*/ 691130 w 1689354"/>
                  <a:gd name="connsiteY3" fmla="*/ 0 h 1552234"/>
                  <a:gd name="connsiteX0" fmla="*/ 691130 w 1490598"/>
                  <a:gd name="connsiteY0" fmla="*/ 0 h 1117114"/>
                  <a:gd name="connsiteX1" fmla="*/ 0 w 1490598"/>
                  <a:gd name="connsiteY1" fmla="*/ 885617 h 1117114"/>
                  <a:gd name="connsiteX2" fmla="*/ 1490598 w 1490598"/>
                  <a:gd name="connsiteY2" fmla="*/ 1117114 h 1117114"/>
                  <a:gd name="connsiteX3" fmla="*/ 691130 w 1490598"/>
                  <a:gd name="connsiteY3" fmla="*/ 0 h 1117114"/>
                  <a:gd name="connsiteX0" fmla="*/ 370964 w 1170432"/>
                  <a:gd name="connsiteY0" fmla="*/ 0 h 1718033"/>
                  <a:gd name="connsiteX1" fmla="*/ 0 w 1170432"/>
                  <a:gd name="connsiteY1" fmla="*/ 1718033 h 1718033"/>
                  <a:gd name="connsiteX2" fmla="*/ 1170432 w 1170432"/>
                  <a:gd name="connsiteY2" fmla="*/ 1117114 h 1718033"/>
                  <a:gd name="connsiteX3" fmla="*/ 370964 w 1170432"/>
                  <a:gd name="connsiteY3" fmla="*/ 0 h 1718033"/>
                  <a:gd name="connsiteX0" fmla="*/ 337713 w 1137181"/>
                  <a:gd name="connsiteY0" fmla="*/ 0 h 1696551"/>
                  <a:gd name="connsiteX1" fmla="*/ 0 w 1137181"/>
                  <a:gd name="connsiteY1" fmla="*/ 1696551 h 1696551"/>
                  <a:gd name="connsiteX2" fmla="*/ 1137181 w 1137181"/>
                  <a:gd name="connsiteY2" fmla="*/ 1117114 h 1696551"/>
                  <a:gd name="connsiteX3" fmla="*/ 337713 w 1137181"/>
                  <a:gd name="connsiteY3" fmla="*/ 0 h 1696551"/>
                  <a:gd name="connsiteX0" fmla="*/ 367639 w 1167107"/>
                  <a:gd name="connsiteY0" fmla="*/ 0 h 1696551"/>
                  <a:gd name="connsiteX1" fmla="*/ 0 w 1167107"/>
                  <a:gd name="connsiteY1" fmla="*/ 1696551 h 1696551"/>
                  <a:gd name="connsiteX2" fmla="*/ 1167107 w 1167107"/>
                  <a:gd name="connsiteY2" fmla="*/ 1117114 h 1696551"/>
                  <a:gd name="connsiteX3" fmla="*/ 367639 w 1167107"/>
                  <a:gd name="connsiteY3" fmla="*/ 0 h 1696551"/>
                  <a:gd name="connsiteX0" fmla="*/ 341038 w 1167107"/>
                  <a:gd name="connsiteY0" fmla="*/ 0 h 1746677"/>
                  <a:gd name="connsiteX1" fmla="*/ 0 w 1167107"/>
                  <a:gd name="connsiteY1" fmla="*/ 1746677 h 1746677"/>
                  <a:gd name="connsiteX2" fmla="*/ 1167107 w 1167107"/>
                  <a:gd name="connsiteY2" fmla="*/ 1167240 h 1746677"/>
                  <a:gd name="connsiteX3" fmla="*/ 341038 w 1167107"/>
                  <a:gd name="connsiteY3" fmla="*/ 0 h 1746677"/>
                  <a:gd name="connsiteX0" fmla="*/ 341038 w 1170432"/>
                  <a:gd name="connsiteY0" fmla="*/ 0 h 1746677"/>
                  <a:gd name="connsiteX1" fmla="*/ 0 w 1170432"/>
                  <a:gd name="connsiteY1" fmla="*/ 1746677 h 1746677"/>
                  <a:gd name="connsiteX2" fmla="*/ 1170432 w 1170432"/>
                  <a:gd name="connsiteY2" fmla="*/ 1145756 h 1746677"/>
                  <a:gd name="connsiteX3" fmla="*/ 341038 w 1170432"/>
                  <a:gd name="connsiteY3" fmla="*/ 0 h 1746677"/>
                  <a:gd name="connsiteX0" fmla="*/ 0 w 1692816"/>
                  <a:gd name="connsiteY0" fmla="*/ 7701 h 1153457"/>
                  <a:gd name="connsiteX1" fmla="*/ 1692816 w 1692816"/>
                  <a:gd name="connsiteY1" fmla="*/ 0 h 1153457"/>
                  <a:gd name="connsiteX2" fmla="*/ 829394 w 1692816"/>
                  <a:gd name="connsiteY2" fmla="*/ 1153457 h 1153457"/>
                  <a:gd name="connsiteX3" fmla="*/ 0 w 1692816"/>
                  <a:gd name="connsiteY3" fmla="*/ 7701 h 1153457"/>
                  <a:gd name="connsiteX0" fmla="*/ 1136079 w 1136079"/>
                  <a:gd name="connsiteY0" fmla="*/ 1640404 h 1640404"/>
                  <a:gd name="connsiteX1" fmla="*/ 863422 w 1136079"/>
                  <a:gd name="connsiteY1" fmla="*/ 0 h 1640404"/>
                  <a:gd name="connsiteX2" fmla="*/ 0 w 1136079"/>
                  <a:gd name="connsiteY2" fmla="*/ 1153457 h 1640404"/>
                  <a:gd name="connsiteX3" fmla="*/ 1136079 w 1136079"/>
                  <a:gd name="connsiteY3" fmla="*/ 1640404 h 1640404"/>
                  <a:gd name="connsiteX0" fmla="*/ 272657 w 1254660"/>
                  <a:gd name="connsiteY0" fmla="*/ 1640404 h 1933467"/>
                  <a:gd name="connsiteX1" fmla="*/ 0 w 1254660"/>
                  <a:gd name="connsiteY1" fmla="*/ 0 h 1933467"/>
                  <a:gd name="connsiteX2" fmla="*/ 1254660 w 1254660"/>
                  <a:gd name="connsiteY2" fmla="*/ 1933467 h 1933467"/>
                  <a:gd name="connsiteX3" fmla="*/ 272657 w 1254660"/>
                  <a:gd name="connsiteY3" fmla="*/ 1640404 h 1933467"/>
                  <a:gd name="connsiteX0" fmla="*/ 272657 w 1287363"/>
                  <a:gd name="connsiteY0" fmla="*/ 1640404 h 1962110"/>
                  <a:gd name="connsiteX1" fmla="*/ 0 w 1287363"/>
                  <a:gd name="connsiteY1" fmla="*/ 0 h 1962110"/>
                  <a:gd name="connsiteX2" fmla="*/ 1287363 w 1287363"/>
                  <a:gd name="connsiteY2" fmla="*/ 1962110 h 1962110"/>
                  <a:gd name="connsiteX3" fmla="*/ 272657 w 1287363"/>
                  <a:gd name="connsiteY3" fmla="*/ 1640404 h 1962110"/>
                  <a:gd name="connsiteX0" fmla="*/ 0 w 1014706"/>
                  <a:gd name="connsiteY0" fmla="*/ 0 h 2197887"/>
                  <a:gd name="connsiteX1" fmla="*/ 591866 w 1014706"/>
                  <a:gd name="connsiteY1" fmla="*/ 2197886 h 2197887"/>
                  <a:gd name="connsiteX2" fmla="*/ 1014706 w 1014706"/>
                  <a:gd name="connsiteY2" fmla="*/ 321706 h 2197887"/>
                  <a:gd name="connsiteX3" fmla="*/ 0 w 1014706"/>
                  <a:gd name="connsiteY3" fmla="*/ 0 h 2197887"/>
                  <a:gd name="connsiteX0" fmla="*/ 0 w 1014706"/>
                  <a:gd name="connsiteY0" fmla="*/ 0 h 2231955"/>
                  <a:gd name="connsiteX1" fmla="*/ 590220 w 1014706"/>
                  <a:gd name="connsiteY1" fmla="*/ 2231955 h 2231955"/>
                  <a:gd name="connsiteX2" fmla="*/ 1014706 w 1014706"/>
                  <a:gd name="connsiteY2" fmla="*/ 321706 h 2231955"/>
                  <a:gd name="connsiteX3" fmla="*/ 0 w 1014706"/>
                  <a:gd name="connsiteY3" fmla="*/ 0 h 2231955"/>
                  <a:gd name="connsiteX0" fmla="*/ 843072 w 843072"/>
                  <a:gd name="connsiteY0" fmla="*/ 3162958 h 3162958"/>
                  <a:gd name="connsiteX1" fmla="*/ 0 w 843072"/>
                  <a:gd name="connsiteY1" fmla="*/ 1910249 h 3162958"/>
                  <a:gd name="connsiteX2" fmla="*/ 424486 w 843072"/>
                  <a:gd name="connsiteY2" fmla="*/ 0 h 3162958"/>
                  <a:gd name="connsiteX3" fmla="*/ 843072 w 843072"/>
                  <a:gd name="connsiteY3" fmla="*/ 3162958 h 3162958"/>
                  <a:gd name="connsiteX0" fmla="*/ 843072 w 843072"/>
                  <a:gd name="connsiteY0" fmla="*/ 1252709 h 2780201"/>
                  <a:gd name="connsiteX1" fmla="*/ 0 w 843072"/>
                  <a:gd name="connsiteY1" fmla="*/ 0 h 2780201"/>
                  <a:gd name="connsiteX2" fmla="*/ 91602 w 843072"/>
                  <a:gd name="connsiteY2" fmla="*/ 2780201 h 2780201"/>
                  <a:gd name="connsiteX3" fmla="*/ 843072 w 843072"/>
                  <a:gd name="connsiteY3" fmla="*/ 1252709 h 2780201"/>
                  <a:gd name="connsiteX0" fmla="*/ 751470 w 751470"/>
                  <a:gd name="connsiteY0" fmla="*/ 0 h 2879182"/>
                  <a:gd name="connsiteX1" fmla="*/ 466780 w 751470"/>
                  <a:gd name="connsiteY1" fmla="*/ 2879182 h 2879182"/>
                  <a:gd name="connsiteX2" fmla="*/ 0 w 751470"/>
                  <a:gd name="connsiteY2" fmla="*/ 1527492 h 2879182"/>
                  <a:gd name="connsiteX3" fmla="*/ 751470 w 751470"/>
                  <a:gd name="connsiteY3" fmla="*/ 0 h 2879182"/>
                  <a:gd name="connsiteX0" fmla="*/ 0 w 1044079"/>
                  <a:gd name="connsiteY0" fmla="*/ 2654527 h 2654527"/>
                  <a:gd name="connsiteX1" fmla="*/ 1044079 w 1044079"/>
                  <a:gd name="connsiteY1" fmla="*/ 1351690 h 2654527"/>
                  <a:gd name="connsiteX2" fmla="*/ 577299 w 1044079"/>
                  <a:gd name="connsiteY2" fmla="*/ 0 h 2654527"/>
                  <a:gd name="connsiteX3" fmla="*/ 0 w 1044079"/>
                  <a:gd name="connsiteY3" fmla="*/ 2654527 h 2654527"/>
                  <a:gd name="connsiteX0" fmla="*/ 595784 w 1173083"/>
                  <a:gd name="connsiteY0" fmla="*/ 2654527 h 2654527"/>
                  <a:gd name="connsiteX1" fmla="*/ 0 w 1173083"/>
                  <a:gd name="connsiteY1" fmla="*/ 792805 h 2654527"/>
                  <a:gd name="connsiteX2" fmla="*/ 1173083 w 1173083"/>
                  <a:gd name="connsiteY2" fmla="*/ 0 h 2654527"/>
                  <a:gd name="connsiteX3" fmla="*/ 595784 w 1173083"/>
                  <a:gd name="connsiteY3" fmla="*/ 2654527 h 2654527"/>
                  <a:gd name="connsiteX0" fmla="*/ 370212 w 1173083"/>
                  <a:gd name="connsiteY0" fmla="*/ 0 h 2051762"/>
                  <a:gd name="connsiteX1" fmla="*/ 0 w 1173083"/>
                  <a:gd name="connsiteY1" fmla="*/ 2051762 h 2051762"/>
                  <a:gd name="connsiteX2" fmla="*/ 1173083 w 1173083"/>
                  <a:gd name="connsiteY2" fmla="*/ 1258957 h 2051762"/>
                  <a:gd name="connsiteX3" fmla="*/ 370212 w 1173083"/>
                  <a:gd name="connsiteY3" fmla="*/ 0 h 2051762"/>
                  <a:gd name="connsiteX0" fmla="*/ 0 w 802871"/>
                  <a:gd name="connsiteY0" fmla="*/ 1522550 h 2781507"/>
                  <a:gd name="connsiteX1" fmla="*/ 716569 w 802871"/>
                  <a:gd name="connsiteY1" fmla="*/ 0 h 2781507"/>
                  <a:gd name="connsiteX2" fmla="*/ 802871 w 802871"/>
                  <a:gd name="connsiteY2" fmla="*/ 2781507 h 2781507"/>
                  <a:gd name="connsiteX3" fmla="*/ 0 w 802871"/>
                  <a:gd name="connsiteY3" fmla="*/ 1522550 h 2781507"/>
                  <a:gd name="connsiteX0" fmla="*/ 433389 w 1149958"/>
                  <a:gd name="connsiteY0" fmla="*/ 2148301 h 2148301"/>
                  <a:gd name="connsiteX1" fmla="*/ 1149958 w 1149958"/>
                  <a:gd name="connsiteY1" fmla="*/ 625751 h 2148301"/>
                  <a:gd name="connsiteX2" fmla="*/ 0 w 1149958"/>
                  <a:gd name="connsiteY2" fmla="*/ 0 h 2148301"/>
                  <a:gd name="connsiteX3" fmla="*/ 433389 w 1149958"/>
                  <a:gd name="connsiteY3" fmla="*/ 2148301 h 2148301"/>
                  <a:gd name="connsiteX0" fmla="*/ 551624 w 1149958"/>
                  <a:gd name="connsiteY0" fmla="*/ 0 h 2258952"/>
                  <a:gd name="connsiteX1" fmla="*/ 1149958 w 1149958"/>
                  <a:gd name="connsiteY1" fmla="*/ 2258952 h 2258952"/>
                  <a:gd name="connsiteX2" fmla="*/ 0 w 1149958"/>
                  <a:gd name="connsiteY2" fmla="*/ 1633201 h 2258952"/>
                  <a:gd name="connsiteX3" fmla="*/ 551624 w 1149958"/>
                  <a:gd name="connsiteY3" fmla="*/ 0 h 2258952"/>
                  <a:gd name="connsiteX0" fmla="*/ 1136856 w 1136856"/>
                  <a:gd name="connsiteY0" fmla="*/ 480633 h 2113834"/>
                  <a:gd name="connsiteX1" fmla="*/ 0 w 1136856"/>
                  <a:gd name="connsiteY1" fmla="*/ 0 h 2113834"/>
                  <a:gd name="connsiteX2" fmla="*/ 585232 w 1136856"/>
                  <a:gd name="connsiteY2" fmla="*/ 2113834 h 2113834"/>
                  <a:gd name="connsiteX3" fmla="*/ 1136856 w 1136856"/>
                  <a:gd name="connsiteY3" fmla="*/ 480633 h 2113834"/>
                  <a:gd name="connsiteX0" fmla="*/ 0 w 1215343"/>
                  <a:gd name="connsiteY0" fmla="*/ 2213056 h 2213056"/>
                  <a:gd name="connsiteX1" fmla="*/ 630111 w 1215343"/>
                  <a:gd name="connsiteY1" fmla="*/ 0 h 2213056"/>
                  <a:gd name="connsiteX2" fmla="*/ 1215343 w 1215343"/>
                  <a:gd name="connsiteY2" fmla="*/ 2113834 h 2213056"/>
                  <a:gd name="connsiteX3" fmla="*/ 0 w 1215343"/>
                  <a:gd name="connsiteY3" fmla="*/ 2213056 h 2213056"/>
                  <a:gd name="connsiteX0" fmla="*/ 535332 w 1165443"/>
                  <a:gd name="connsiteY0" fmla="*/ 2213056 h 2213056"/>
                  <a:gd name="connsiteX1" fmla="*/ 1165443 w 1165443"/>
                  <a:gd name="connsiteY1" fmla="*/ 0 h 2213056"/>
                  <a:gd name="connsiteX2" fmla="*/ 0 w 1165443"/>
                  <a:gd name="connsiteY2" fmla="*/ 609463 h 2213056"/>
                  <a:gd name="connsiteX3" fmla="*/ 535332 w 1165443"/>
                  <a:gd name="connsiteY3" fmla="*/ 2213056 h 2213056"/>
                  <a:gd name="connsiteX0" fmla="*/ 1137140 w 1137140"/>
                  <a:gd name="connsiteY0" fmla="*/ 1603593 h 2396101"/>
                  <a:gd name="connsiteX1" fmla="*/ 0 w 1137140"/>
                  <a:gd name="connsiteY1" fmla="*/ 2396101 h 2396101"/>
                  <a:gd name="connsiteX2" fmla="*/ 601808 w 1137140"/>
                  <a:gd name="connsiteY2" fmla="*/ 0 h 2396101"/>
                  <a:gd name="connsiteX3" fmla="*/ 1137140 w 1137140"/>
                  <a:gd name="connsiteY3" fmla="*/ 1603593 h 2396101"/>
                  <a:gd name="connsiteX0" fmla="*/ 1108898 w 1108898"/>
                  <a:gd name="connsiteY0" fmla="*/ 1603593 h 2340589"/>
                  <a:gd name="connsiteX1" fmla="*/ 0 w 1108898"/>
                  <a:gd name="connsiteY1" fmla="*/ 2340589 h 2340589"/>
                  <a:gd name="connsiteX2" fmla="*/ 573566 w 1108898"/>
                  <a:gd name="connsiteY2" fmla="*/ 0 h 2340589"/>
                  <a:gd name="connsiteX3" fmla="*/ 1108898 w 1108898"/>
                  <a:gd name="connsiteY3" fmla="*/ 1603593 h 2340589"/>
                  <a:gd name="connsiteX0" fmla="*/ 0 w 907172"/>
                  <a:gd name="connsiteY0" fmla="*/ 405120 h 2340589"/>
                  <a:gd name="connsiteX1" fmla="*/ 333606 w 907172"/>
                  <a:gd name="connsiteY1" fmla="*/ 2340589 h 2340589"/>
                  <a:gd name="connsiteX2" fmla="*/ 907172 w 907172"/>
                  <a:gd name="connsiteY2" fmla="*/ 0 h 2340589"/>
                  <a:gd name="connsiteX3" fmla="*/ 0 w 907172"/>
                  <a:gd name="connsiteY3" fmla="*/ 405120 h 2340589"/>
                  <a:gd name="connsiteX0" fmla="*/ 428361 w 761967"/>
                  <a:gd name="connsiteY0" fmla="*/ 0 h 3375317"/>
                  <a:gd name="connsiteX1" fmla="*/ 761967 w 761967"/>
                  <a:gd name="connsiteY1" fmla="*/ 1935469 h 3375317"/>
                  <a:gd name="connsiteX2" fmla="*/ 0 w 761967"/>
                  <a:gd name="connsiteY2" fmla="*/ 3375318 h 3375317"/>
                  <a:gd name="connsiteX3" fmla="*/ 428361 w 761967"/>
                  <a:gd name="connsiteY3" fmla="*/ 0 h 3375317"/>
                  <a:gd name="connsiteX0" fmla="*/ 790796 w 790796"/>
                  <a:gd name="connsiteY0" fmla="*/ 2904994 h 2904993"/>
                  <a:gd name="connsiteX1" fmla="*/ 761967 w 790796"/>
                  <a:gd name="connsiteY1" fmla="*/ 1 h 2904993"/>
                  <a:gd name="connsiteX2" fmla="*/ 0 w 790796"/>
                  <a:gd name="connsiteY2" fmla="*/ 1439850 h 2904993"/>
                  <a:gd name="connsiteX3" fmla="*/ 790796 w 790796"/>
                  <a:gd name="connsiteY3" fmla="*/ 2904994 h 2904993"/>
                  <a:gd name="connsiteX0" fmla="*/ 28829 w 720476"/>
                  <a:gd name="connsiteY0" fmla="*/ 2904994 h 2904993"/>
                  <a:gd name="connsiteX1" fmla="*/ 0 w 720476"/>
                  <a:gd name="connsiteY1" fmla="*/ 1 h 2904993"/>
                  <a:gd name="connsiteX2" fmla="*/ 720476 w 720476"/>
                  <a:gd name="connsiteY2" fmla="*/ 1389723 h 2904993"/>
                  <a:gd name="connsiteX3" fmla="*/ 28829 w 720476"/>
                  <a:gd name="connsiteY3" fmla="*/ 2904994 h 2904993"/>
                  <a:gd name="connsiteX0" fmla="*/ 1120064 w 1120064"/>
                  <a:gd name="connsiteY0" fmla="*/ 0 h 2136836"/>
                  <a:gd name="connsiteX1" fmla="*/ 0 w 1120064"/>
                  <a:gd name="connsiteY1" fmla="*/ 747115 h 2136836"/>
                  <a:gd name="connsiteX2" fmla="*/ 720476 w 1120064"/>
                  <a:gd name="connsiteY2" fmla="*/ 2136837 h 2136836"/>
                  <a:gd name="connsiteX3" fmla="*/ 1120064 w 1120064"/>
                  <a:gd name="connsiteY3" fmla="*/ 0 h 2136836"/>
                  <a:gd name="connsiteX0" fmla="*/ 399588 w 1047403"/>
                  <a:gd name="connsiteY0" fmla="*/ 0 h 2136836"/>
                  <a:gd name="connsiteX1" fmla="*/ 1047403 w 1047403"/>
                  <a:gd name="connsiteY1" fmla="*/ 2087279 h 2136836"/>
                  <a:gd name="connsiteX2" fmla="*/ 0 w 1047403"/>
                  <a:gd name="connsiteY2" fmla="*/ 2136837 h 2136836"/>
                  <a:gd name="connsiteX3" fmla="*/ 399588 w 1047403"/>
                  <a:gd name="connsiteY3" fmla="*/ 0 h 2136836"/>
                  <a:gd name="connsiteX0" fmla="*/ 384621 w 1047403"/>
                  <a:gd name="connsiteY0" fmla="*/ 0 h 2132262"/>
                  <a:gd name="connsiteX1" fmla="*/ 1047403 w 1047403"/>
                  <a:gd name="connsiteY1" fmla="*/ 2082705 h 2132262"/>
                  <a:gd name="connsiteX2" fmla="*/ 0 w 1047403"/>
                  <a:gd name="connsiteY2" fmla="*/ 2132263 h 2132262"/>
                  <a:gd name="connsiteX3" fmla="*/ 384621 w 1047403"/>
                  <a:gd name="connsiteY3" fmla="*/ 0 h 2132262"/>
                  <a:gd name="connsiteX0" fmla="*/ 0 w 1218072"/>
                  <a:gd name="connsiteY0" fmla="*/ 106979 h 2189684"/>
                  <a:gd name="connsiteX1" fmla="*/ 662782 w 1218072"/>
                  <a:gd name="connsiteY1" fmla="*/ 2189684 h 2189684"/>
                  <a:gd name="connsiteX2" fmla="*/ 1218072 w 1218072"/>
                  <a:gd name="connsiteY2" fmla="*/ 0 h 2189684"/>
                  <a:gd name="connsiteX3" fmla="*/ 0 w 1218072"/>
                  <a:gd name="connsiteY3" fmla="*/ 106979 h 2189684"/>
                  <a:gd name="connsiteX0" fmla="*/ 986431 w 986431"/>
                  <a:gd name="connsiteY0" fmla="*/ 2174279 h 2189684"/>
                  <a:gd name="connsiteX1" fmla="*/ 0 w 986431"/>
                  <a:gd name="connsiteY1" fmla="*/ 2189684 h 2189684"/>
                  <a:gd name="connsiteX2" fmla="*/ 555290 w 986431"/>
                  <a:gd name="connsiteY2" fmla="*/ 0 h 2189684"/>
                  <a:gd name="connsiteX3" fmla="*/ 986431 w 986431"/>
                  <a:gd name="connsiteY3" fmla="*/ 2174279 h 2189684"/>
                  <a:gd name="connsiteX0" fmla="*/ 986431 w 986431"/>
                  <a:gd name="connsiteY0" fmla="*/ 0 h 2042525"/>
                  <a:gd name="connsiteX1" fmla="*/ 0 w 986431"/>
                  <a:gd name="connsiteY1" fmla="*/ 15405 h 2042525"/>
                  <a:gd name="connsiteX2" fmla="*/ 617899 w 986431"/>
                  <a:gd name="connsiteY2" fmla="*/ 2042525 h 2042525"/>
                  <a:gd name="connsiteX3" fmla="*/ 986431 w 986431"/>
                  <a:gd name="connsiteY3" fmla="*/ 0 h 2042525"/>
                  <a:gd name="connsiteX0" fmla="*/ 0 w 1190354"/>
                  <a:gd name="connsiteY0" fmla="*/ 2124309 h 2124309"/>
                  <a:gd name="connsiteX1" fmla="*/ 572455 w 1190354"/>
                  <a:gd name="connsiteY1" fmla="*/ 0 h 2124309"/>
                  <a:gd name="connsiteX2" fmla="*/ 1190354 w 1190354"/>
                  <a:gd name="connsiteY2" fmla="*/ 2027120 h 2124309"/>
                  <a:gd name="connsiteX3" fmla="*/ 0 w 1190354"/>
                  <a:gd name="connsiteY3" fmla="*/ 2124309 h 2124309"/>
                  <a:gd name="connsiteX0" fmla="*/ 0 w 1183704"/>
                  <a:gd name="connsiteY0" fmla="*/ 2068442 h 2068442"/>
                  <a:gd name="connsiteX1" fmla="*/ 565805 w 1183704"/>
                  <a:gd name="connsiteY1" fmla="*/ 0 h 2068442"/>
                  <a:gd name="connsiteX2" fmla="*/ 1183704 w 1183704"/>
                  <a:gd name="connsiteY2" fmla="*/ 2027120 h 2068442"/>
                  <a:gd name="connsiteX3" fmla="*/ 0 w 1183704"/>
                  <a:gd name="connsiteY3" fmla="*/ 2068442 h 2068442"/>
                  <a:gd name="connsiteX0" fmla="*/ 482139 w 1047944"/>
                  <a:gd name="connsiteY0" fmla="*/ 2068442 h 2068442"/>
                  <a:gd name="connsiteX1" fmla="*/ 1047944 w 1047944"/>
                  <a:gd name="connsiteY1" fmla="*/ 0 h 2068442"/>
                  <a:gd name="connsiteX2" fmla="*/ 0 w 1047944"/>
                  <a:gd name="connsiteY2" fmla="*/ 36418 h 2068442"/>
                  <a:gd name="connsiteX3" fmla="*/ 482139 w 1047944"/>
                  <a:gd name="connsiteY3" fmla="*/ 2068442 h 2068442"/>
                  <a:gd name="connsiteX0" fmla="*/ 462189 w 1047944"/>
                  <a:gd name="connsiteY0" fmla="*/ 2145251 h 2145251"/>
                  <a:gd name="connsiteX1" fmla="*/ 1047944 w 1047944"/>
                  <a:gd name="connsiteY1" fmla="*/ 0 h 2145251"/>
                  <a:gd name="connsiteX2" fmla="*/ 0 w 1047944"/>
                  <a:gd name="connsiteY2" fmla="*/ 36418 h 2145251"/>
                  <a:gd name="connsiteX3" fmla="*/ 462189 w 1047944"/>
                  <a:gd name="connsiteY3" fmla="*/ 2145251 h 2145251"/>
                  <a:gd name="connsiteX0" fmla="*/ 1149994 w 1149994"/>
                  <a:gd name="connsiteY0" fmla="*/ 2108833 h 2108833"/>
                  <a:gd name="connsiteX1" fmla="*/ 0 w 1149994"/>
                  <a:gd name="connsiteY1" fmla="*/ 1523594 h 2108833"/>
                  <a:gd name="connsiteX2" fmla="*/ 687805 w 1149994"/>
                  <a:gd name="connsiteY2" fmla="*/ 0 h 2108833"/>
                  <a:gd name="connsiteX3" fmla="*/ 1149994 w 1149994"/>
                  <a:gd name="connsiteY3" fmla="*/ 2108833 h 2108833"/>
                  <a:gd name="connsiteX0" fmla="*/ 1149994 w 1149994"/>
                  <a:gd name="connsiteY0" fmla="*/ 585239 h 2371233"/>
                  <a:gd name="connsiteX1" fmla="*/ 0 w 1149994"/>
                  <a:gd name="connsiteY1" fmla="*/ 0 h 2371233"/>
                  <a:gd name="connsiteX2" fmla="*/ 707756 w 1149994"/>
                  <a:gd name="connsiteY2" fmla="*/ 2371233 h 2371233"/>
                  <a:gd name="connsiteX3" fmla="*/ 1149994 w 1149994"/>
                  <a:gd name="connsiteY3" fmla="*/ 585239 h 2371233"/>
                  <a:gd name="connsiteX0" fmla="*/ 1149994 w 1149994"/>
                  <a:gd name="connsiteY0" fmla="*/ 585239 h 1800535"/>
                  <a:gd name="connsiteX1" fmla="*/ 0 w 1149994"/>
                  <a:gd name="connsiteY1" fmla="*/ 0 h 1800535"/>
                  <a:gd name="connsiteX2" fmla="*/ 537343 w 1149994"/>
                  <a:gd name="connsiteY2" fmla="*/ 1800535 h 1800535"/>
                  <a:gd name="connsiteX3" fmla="*/ 1149994 w 1149994"/>
                  <a:gd name="connsiteY3" fmla="*/ 585239 h 1800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9994" h="1800535">
                    <a:moveTo>
                      <a:pt x="1149994" y="585239"/>
                    </a:moveTo>
                    <a:lnTo>
                      <a:pt x="0" y="0"/>
                    </a:lnTo>
                    <a:lnTo>
                      <a:pt x="537343" y="1800535"/>
                    </a:lnTo>
                    <a:lnTo>
                      <a:pt x="1149994" y="585239"/>
                    </a:lnTo>
                    <a:close/>
                  </a:path>
                </a:pathLst>
              </a:custGeom>
              <a:noFill/>
              <a:ln w="15875">
                <a:solidFill>
                  <a:schemeClr val="accent1">
                    <a:lumMod val="40000"/>
                    <a:lumOff val="60000"/>
                    <a:alpha val="5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reeform 154"/>
              <p:cNvSpPr/>
              <p:nvPr/>
            </p:nvSpPr>
            <p:spPr>
              <a:xfrm>
                <a:off x="1921873" y="3434819"/>
                <a:ext cx="798071" cy="1274099"/>
              </a:xfrm>
              <a:custGeom>
                <a:avLst/>
                <a:gdLst>
                  <a:gd name="connsiteX0" fmla="*/ 1819275 w 1933575"/>
                  <a:gd name="connsiteY0" fmla="*/ 0 h 1905000"/>
                  <a:gd name="connsiteX1" fmla="*/ 0 w 1933575"/>
                  <a:gd name="connsiteY1" fmla="*/ 1323975 h 1905000"/>
                  <a:gd name="connsiteX2" fmla="*/ 1933575 w 1933575"/>
                  <a:gd name="connsiteY2" fmla="*/ 1905000 h 1905000"/>
                  <a:gd name="connsiteX3" fmla="*/ 1819275 w 1933575"/>
                  <a:gd name="connsiteY3" fmla="*/ 0 h 1905000"/>
                  <a:gd name="connsiteX0" fmla="*/ 1876425 w 1933575"/>
                  <a:gd name="connsiteY0" fmla="*/ 0 h 1990725"/>
                  <a:gd name="connsiteX1" fmla="*/ 0 w 1933575"/>
                  <a:gd name="connsiteY1" fmla="*/ 1409700 h 1990725"/>
                  <a:gd name="connsiteX2" fmla="*/ 1933575 w 1933575"/>
                  <a:gd name="connsiteY2" fmla="*/ 1990725 h 1990725"/>
                  <a:gd name="connsiteX3" fmla="*/ 1876425 w 1933575"/>
                  <a:gd name="connsiteY3" fmla="*/ 0 h 1990725"/>
                  <a:gd name="connsiteX0" fmla="*/ 1876425 w 1914525"/>
                  <a:gd name="connsiteY0" fmla="*/ 0 h 1971675"/>
                  <a:gd name="connsiteX1" fmla="*/ 0 w 1914525"/>
                  <a:gd name="connsiteY1" fmla="*/ 1409700 h 1971675"/>
                  <a:gd name="connsiteX2" fmla="*/ 1914525 w 1914525"/>
                  <a:gd name="connsiteY2" fmla="*/ 1971675 h 1971675"/>
                  <a:gd name="connsiteX3" fmla="*/ 1876425 w 1914525"/>
                  <a:gd name="connsiteY3" fmla="*/ 0 h 1971675"/>
                  <a:gd name="connsiteX0" fmla="*/ 1905000 w 1943100"/>
                  <a:gd name="connsiteY0" fmla="*/ 0 h 1971675"/>
                  <a:gd name="connsiteX1" fmla="*/ 0 w 1943100"/>
                  <a:gd name="connsiteY1" fmla="*/ 1409700 h 1971675"/>
                  <a:gd name="connsiteX2" fmla="*/ 1943100 w 1943100"/>
                  <a:gd name="connsiteY2" fmla="*/ 1971675 h 1971675"/>
                  <a:gd name="connsiteX3" fmla="*/ 1905000 w 1943100"/>
                  <a:gd name="connsiteY3" fmla="*/ 0 h 1971675"/>
                  <a:gd name="connsiteX0" fmla="*/ 1885950 w 1943100"/>
                  <a:gd name="connsiteY0" fmla="*/ 0 h 1924050"/>
                  <a:gd name="connsiteX1" fmla="*/ 0 w 1943100"/>
                  <a:gd name="connsiteY1" fmla="*/ 1362075 h 1924050"/>
                  <a:gd name="connsiteX2" fmla="*/ 1943100 w 1943100"/>
                  <a:gd name="connsiteY2" fmla="*/ 1924050 h 1924050"/>
                  <a:gd name="connsiteX3" fmla="*/ 1885950 w 1943100"/>
                  <a:gd name="connsiteY3" fmla="*/ 0 h 1924050"/>
                  <a:gd name="connsiteX0" fmla="*/ 1857486 w 1943100"/>
                  <a:gd name="connsiteY0" fmla="*/ 0 h 1962363"/>
                  <a:gd name="connsiteX1" fmla="*/ 0 w 1943100"/>
                  <a:gd name="connsiteY1" fmla="*/ 1400388 h 1962363"/>
                  <a:gd name="connsiteX2" fmla="*/ 1943100 w 1943100"/>
                  <a:gd name="connsiteY2" fmla="*/ 1962363 h 1962363"/>
                  <a:gd name="connsiteX3" fmla="*/ 1857486 w 1943100"/>
                  <a:gd name="connsiteY3" fmla="*/ 0 h 1962363"/>
                  <a:gd name="connsiteX0" fmla="*/ 1614414 w 1700028"/>
                  <a:gd name="connsiteY0" fmla="*/ 0 h 1962363"/>
                  <a:gd name="connsiteX1" fmla="*/ 0 w 1700028"/>
                  <a:gd name="connsiteY1" fmla="*/ 1295746 h 1962363"/>
                  <a:gd name="connsiteX2" fmla="*/ 1700028 w 1700028"/>
                  <a:gd name="connsiteY2" fmla="*/ 1962363 h 1962363"/>
                  <a:gd name="connsiteX3" fmla="*/ 1614414 w 1700028"/>
                  <a:gd name="connsiteY3" fmla="*/ 0 h 1962363"/>
                  <a:gd name="connsiteX0" fmla="*/ 1539696 w 1700028"/>
                  <a:gd name="connsiteY0" fmla="*/ 0 h 1985351"/>
                  <a:gd name="connsiteX1" fmla="*/ 0 w 1700028"/>
                  <a:gd name="connsiteY1" fmla="*/ 1318734 h 1985351"/>
                  <a:gd name="connsiteX2" fmla="*/ 1700028 w 1700028"/>
                  <a:gd name="connsiteY2" fmla="*/ 1985351 h 1985351"/>
                  <a:gd name="connsiteX3" fmla="*/ 1539696 w 1700028"/>
                  <a:gd name="connsiteY3" fmla="*/ 0 h 1985351"/>
                  <a:gd name="connsiteX0" fmla="*/ 1574207 w 1700028"/>
                  <a:gd name="connsiteY0" fmla="*/ 0 h 1993011"/>
                  <a:gd name="connsiteX1" fmla="*/ 0 w 1700028"/>
                  <a:gd name="connsiteY1" fmla="*/ 1326394 h 1993011"/>
                  <a:gd name="connsiteX2" fmla="*/ 1700028 w 1700028"/>
                  <a:gd name="connsiteY2" fmla="*/ 1993011 h 1993011"/>
                  <a:gd name="connsiteX3" fmla="*/ 1574207 w 1700028"/>
                  <a:gd name="connsiteY3" fmla="*/ 0 h 1993011"/>
                  <a:gd name="connsiteX0" fmla="*/ 1574207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74207 w 1689354"/>
                  <a:gd name="connsiteY3" fmla="*/ 0 h 1993011"/>
                  <a:gd name="connsiteX0" fmla="*/ 1595555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95555 w 1689354"/>
                  <a:gd name="connsiteY3" fmla="*/ 0 h 1993011"/>
                  <a:gd name="connsiteX0" fmla="*/ 691130 w 1689354"/>
                  <a:gd name="connsiteY0" fmla="*/ 0 h 1552234"/>
                  <a:gd name="connsiteX1" fmla="*/ 0 w 1689354"/>
                  <a:gd name="connsiteY1" fmla="*/ 885617 h 1552234"/>
                  <a:gd name="connsiteX2" fmla="*/ 1689354 w 1689354"/>
                  <a:gd name="connsiteY2" fmla="*/ 1552234 h 1552234"/>
                  <a:gd name="connsiteX3" fmla="*/ 691130 w 1689354"/>
                  <a:gd name="connsiteY3" fmla="*/ 0 h 1552234"/>
                  <a:gd name="connsiteX0" fmla="*/ 691130 w 1490598"/>
                  <a:gd name="connsiteY0" fmla="*/ 0 h 1117114"/>
                  <a:gd name="connsiteX1" fmla="*/ 0 w 1490598"/>
                  <a:gd name="connsiteY1" fmla="*/ 885617 h 1117114"/>
                  <a:gd name="connsiteX2" fmla="*/ 1490598 w 1490598"/>
                  <a:gd name="connsiteY2" fmla="*/ 1117114 h 1117114"/>
                  <a:gd name="connsiteX3" fmla="*/ 691130 w 1490598"/>
                  <a:gd name="connsiteY3" fmla="*/ 0 h 1117114"/>
                  <a:gd name="connsiteX0" fmla="*/ 370964 w 1170432"/>
                  <a:gd name="connsiteY0" fmla="*/ 0 h 1718033"/>
                  <a:gd name="connsiteX1" fmla="*/ 0 w 1170432"/>
                  <a:gd name="connsiteY1" fmla="*/ 1718033 h 1718033"/>
                  <a:gd name="connsiteX2" fmla="*/ 1170432 w 1170432"/>
                  <a:gd name="connsiteY2" fmla="*/ 1117114 h 1718033"/>
                  <a:gd name="connsiteX3" fmla="*/ 370964 w 1170432"/>
                  <a:gd name="connsiteY3" fmla="*/ 0 h 1718033"/>
                  <a:gd name="connsiteX0" fmla="*/ 337713 w 1137181"/>
                  <a:gd name="connsiteY0" fmla="*/ 0 h 1696551"/>
                  <a:gd name="connsiteX1" fmla="*/ 0 w 1137181"/>
                  <a:gd name="connsiteY1" fmla="*/ 1696551 h 1696551"/>
                  <a:gd name="connsiteX2" fmla="*/ 1137181 w 1137181"/>
                  <a:gd name="connsiteY2" fmla="*/ 1117114 h 1696551"/>
                  <a:gd name="connsiteX3" fmla="*/ 337713 w 1137181"/>
                  <a:gd name="connsiteY3" fmla="*/ 0 h 1696551"/>
                  <a:gd name="connsiteX0" fmla="*/ 367639 w 1167107"/>
                  <a:gd name="connsiteY0" fmla="*/ 0 h 1696551"/>
                  <a:gd name="connsiteX1" fmla="*/ 0 w 1167107"/>
                  <a:gd name="connsiteY1" fmla="*/ 1696551 h 1696551"/>
                  <a:gd name="connsiteX2" fmla="*/ 1167107 w 1167107"/>
                  <a:gd name="connsiteY2" fmla="*/ 1117114 h 1696551"/>
                  <a:gd name="connsiteX3" fmla="*/ 367639 w 1167107"/>
                  <a:gd name="connsiteY3" fmla="*/ 0 h 1696551"/>
                  <a:gd name="connsiteX0" fmla="*/ 341038 w 1167107"/>
                  <a:gd name="connsiteY0" fmla="*/ 0 h 1746677"/>
                  <a:gd name="connsiteX1" fmla="*/ 0 w 1167107"/>
                  <a:gd name="connsiteY1" fmla="*/ 1746677 h 1746677"/>
                  <a:gd name="connsiteX2" fmla="*/ 1167107 w 1167107"/>
                  <a:gd name="connsiteY2" fmla="*/ 1167240 h 1746677"/>
                  <a:gd name="connsiteX3" fmla="*/ 341038 w 1167107"/>
                  <a:gd name="connsiteY3" fmla="*/ 0 h 1746677"/>
                  <a:gd name="connsiteX0" fmla="*/ 341038 w 1170432"/>
                  <a:gd name="connsiteY0" fmla="*/ 0 h 1746677"/>
                  <a:gd name="connsiteX1" fmla="*/ 0 w 1170432"/>
                  <a:gd name="connsiteY1" fmla="*/ 1746677 h 1746677"/>
                  <a:gd name="connsiteX2" fmla="*/ 1170432 w 1170432"/>
                  <a:gd name="connsiteY2" fmla="*/ 1145756 h 1746677"/>
                  <a:gd name="connsiteX3" fmla="*/ 341038 w 1170432"/>
                  <a:gd name="connsiteY3" fmla="*/ 0 h 1746677"/>
                  <a:gd name="connsiteX0" fmla="*/ 0 w 1692816"/>
                  <a:gd name="connsiteY0" fmla="*/ 7701 h 1153457"/>
                  <a:gd name="connsiteX1" fmla="*/ 1692816 w 1692816"/>
                  <a:gd name="connsiteY1" fmla="*/ 0 h 1153457"/>
                  <a:gd name="connsiteX2" fmla="*/ 829394 w 1692816"/>
                  <a:gd name="connsiteY2" fmla="*/ 1153457 h 1153457"/>
                  <a:gd name="connsiteX3" fmla="*/ 0 w 1692816"/>
                  <a:gd name="connsiteY3" fmla="*/ 7701 h 1153457"/>
                  <a:gd name="connsiteX0" fmla="*/ 1136079 w 1136079"/>
                  <a:gd name="connsiteY0" fmla="*/ 1640404 h 1640404"/>
                  <a:gd name="connsiteX1" fmla="*/ 863422 w 1136079"/>
                  <a:gd name="connsiteY1" fmla="*/ 0 h 1640404"/>
                  <a:gd name="connsiteX2" fmla="*/ 0 w 1136079"/>
                  <a:gd name="connsiteY2" fmla="*/ 1153457 h 1640404"/>
                  <a:gd name="connsiteX3" fmla="*/ 1136079 w 1136079"/>
                  <a:gd name="connsiteY3" fmla="*/ 1640404 h 1640404"/>
                  <a:gd name="connsiteX0" fmla="*/ 272657 w 1254660"/>
                  <a:gd name="connsiteY0" fmla="*/ 1640404 h 1933467"/>
                  <a:gd name="connsiteX1" fmla="*/ 0 w 1254660"/>
                  <a:gd name="connsiteY1" fmla="*/ 0 h 1933467"/>
                  <a:gd name="connsiteX2" fmla="*/ 1254660 w 1254660"/>
                  <a:gd name="connsiteY2" fmla="*/ 1933467 h 1933467"/>
                  <a:gd name="connsiteX3" fmla="*/ 272657 w 1254660"/>
                  <a:gd name="connsiteY3" fmla="*/ 1640404 h 1933467"/>
                  <a:gd name="connsiteX0" fmla="*/ 272657 w 1287363"/>
                  <a:gd name="connsiteY0" fmla="*/ 1640404 h 1962110"/>
                  <a:gd name="connsiteX1" fmla="*/ 0 w 1287363"/>
                  <a:gd name="connsiteY1" fmla="*/ 0 h 1962110"/>
                  <a:gd name="connsiteX2" fmla="*/ 1287363 w 1287363"/>
                  <a:gd name="connsiteY2" fmla="*/ 1962110 h 1962110"/>
                  <a:gd name="connsiteX3" fmla="*/ 272657 w 1287363"/>
                  <a:gd name="connsiteY3" fmla="*/ 1640404 h 1962110"/>
                  <a:gd name="connsiteX0" fmla="*/ 0 w 1014706"/>
                  <a:gd name="connsiteY0" fmla="*/ 0 h 2197887"/>
                  <a:gd name="connsiteX1" fmla="*/ 591866 w 1014706"/>
                  <a:gd name="connsiteY1" fmla="*/ 2197886 h 2197887"/>
                  <a:gd name="connsiteX2" fmla="*/ 1014706 w 1014706"/>
                  <a:gd name="connsiteY2" fmla="*/ 321706 h 2197887"/>
                  <a:gd name="connsiteX3" fmla="*/ 0 w 1014706"/>
                  <a:gd name="connsiteY3" fmla="*/ 0 h 2197887"/>
                  <a:gd name="connsiteX0" fmla="*/ 0 w 1014706"/>
                  <a:gd name="connsiteY0" fmla="*/ 0 h 2231955"/>
                  <a:gd name="connsiteX1" fmla="*/ 590220 w 1014706"/>
                  <a:gd name="connsiteY1" fmla="*/ 2231955 h 2231955"/>
                  <a:gd name="connsiteX2" fmla="*/ 1014706 w 1014706"/>
                  <a:gd name="connsiteY2" fmla="*/ 321706 h 2231955"/>
                  <a:gd name="connsiteX3" fmla="*/ 0 w 1014706"/>
                  <a:gd name="connsiteY3" fmla="*/ 0 h 2231955"/>
                  <a:gd name="connsiteX0" fmla="*/ 843072 w 843072"/>
                  <a:gd name="connsiteY0" fmla="*/ 3162958 h 3162958"/>
                  <a:gd name="connsiteX1" fmla="*/ 0 w 843072"/>
                  <a:gd name="connsiteY1" fmla="*/ 1910249 h 3162958"/>
                  <a:gd name="connsiteX2" fmla="*/ 424486 w 843072"/>
                  <a:gd name="connsiteY2" fmla="*/ 0 h 3162958"/>
                  <a:gd name="connsiteX3" fmla="*/ 843072 w 843072"/>
                  <a:gd name="connsiteY3" fmla="*/ 3162958 h 3162958"/>
                  <a:gd name="connsiteX0" fmla="*/ 843072 w 843072"/>
                  <a:gd name="connsiteY0" fmla="*/ 1252709 h 2780201"/>
                  <a:gd name="connsiteX1" fmla="*/ 0 w 843072"/>
                  <a:gd name="connsiteY1" fmla="*/ 0 h 2780201"/>
                  <a:gd name="connsiteX2" fmla="*/ 91602 w 843072"/>
                  <a:gd name="connsiteY2" fmla="*/ 2780201 h 2780201"/>
                  <a:gd name="connsiteX3" fmla="*/ 843072 w 843072"/>
                  <a:gd name="connsiteY3" fmla="*/ 1252709 h 2780201"/>
                  <a:gd name="connsiteX0" fmla="*/ 751470 w 751470"/>
                  <a:gd name="connsiteY0" fmla="*/ 0 h 2879182"/>
                  <a:gd name="connsiteX1" fmla="*/ 466780 w 751470"/>
                  <a:gd name="connsiteY1" fmla="*/ 2879182 h 2879182"/>
                  <a:gd name="connsiteX2" fmla="*/ 0 w 751470"/>
                  <a:gd name="connsiteY2" fmla="*/ 1527492 h 2879182"/>
                  <a:gd name="connsiteX3" fmla="*/ 751470 w 751470"/>
                  <a:gd name="connsiteY3" fmla="*/ 0 h 2879182"/>
                  <a:gd name="connsiteX0" fmla="*/ 0 w 1044079"/>
                  <a:gd name="connsiteY0" fmla="*/ 2654527 h 2654527"/>
                  <a:gd name="connsiteX1" fmla="*/ 1044079 w 1044079"/>
                  <a:gd name="connsiteY1" fmla="*/ 1351690 h 2654527"/>
                  <a:gd name="connsiteX2" fmla="*/ 577299 w 1044079"/>
                  <a:gd name="connsiteY2" fmla="*/ 0 h 2654527"/>
                  <a:gd name="connsiteX3" fmla="*/ 0 w 1044079"/>
                  <a:gd name="connsiteY3" fmla="*/ 2654527 h 2654527"/>
                  <a:gd name="connsiteX0" fmla="*/ 595784 w 1173083"/>
                  <a:gd name="connsiteY0" fmla="*/ 2654527 h 2654527"/>
                  <a:gd name="connsiteX1" fmla="*/ 0 w 1173083"/>
                  <a:gd name="connsiteY1" fmla="*/ 792805 h 2654527"/>
                  <a:gd name="connsiteX2" fmla="*/ 1173083 w 1173083"/>
                  <a:gd name="connsiteY2" fmla="*/ 0 h 2654527"/>
                  <a:gd name="connsiteX3" fmla="*/ 595784 w 1173083"/>
                  <a:gd name="connsiteY3" fmla="*/ 2654527 h 2654527"/>
                  <a:gd name="connsiteX0" fmla="*/ 370212 w 1173083"/>
                  <a:gd name="connsiteY0" fmla="*/ 0 h 2051762"/>
                  <a:gd name="connsiteX1" fmla="*/ 0 w 1173083"/>
                  <a:gd name="connsiteY1" fmla="*/ 2051762 h 2051762"/>
                  <a:gd name="connsiteX2" fmla="*/ 1173083 w 1173083"/>
                  <a:gd name="connsiteY2" fmla="*/ 1258957 h 2051762"/>
                  <a:gd name="connsiteX3" fmla="*/ 370212 w 1173083"/>
                  <a:gd name="connsiteY3" fmla="*/ 0 h 2051762"/>
                  <a:gd name="connsiteX0" fmla="*/ 0 w 802871"/>
                  <a:gd name="connsiteY0" fmla="*/ 1522550 h 2781507"/>
                  <a:gd name="connsiteX1" fmla="*/ 716569 w 802871"/>
                  <a:gd name="connsiteY1" fmla="*/ 0 h 2781507"/>
                  <a:gd name="connsiteX2" fmla="*/ 802871 w 802871"/>
                  <a:gd name="connsiteY2" fmla="*/ 2781507 h 2781507"/>
                  <a:gd name="connsiteX3" fmla="*/ 0 w 802871"/>
                  <a:gd name="connsiteY3" fmla="*/ 1522550 h 2781507"/>
                  <a:gd name="connsiteX0" fmla="*/ 433389 w 1149958"/>
                  <a:gd name="connsiteY0" fmla="*/ 2148301 h 2148301"/>
                  <a:gd name="connsiteX1" fmla="*/ 1149958 w 1149958"/>
                  <a:gd name="connsiteY1" fmla="*/ 625751 h 2148301"/>
                  <a:gd name="connsiteX2" fmla="*/ 0 w 1149958"/>
                  <a:gd name="connsiteY2" fmla="*/ 0 h 2148301"/>
                  <a:gd name="connsiteX3" fmla="*/ 433389 w 1149958"/>
                  <a:gd name="connsiteY3" fmla="*/ 2148301 h 2148301"/>
                  <a:gd name="connsiteX0" fmla="*/ 551624 w 1149958"/>
                  <a:gd name="connsiteY0" fmla="*/ 0 h 2258952"/>
                  <a:gd name="connsiteX1" fmla="*/ 1149958 w 1149958"/>
                  <a:gd name="connsiteY1" fmla="*/ 2258952 h 2258952"/>
                  <a:gd name="connsiteX2" fmla="*/ 0 w 1149958"/>
                  <a:gd name="connsiteY2" fmla="*/ 1633201 h 2258952"/>
                  <a:gd name="connsiteX3" fmla="*/ 551624 w 1149958"/>
                  <a:gd name="connsiteY3" fmla="*/ 0 h 2258952"/>
                  <a:gd name="connsiteX0" fmla="*/ 1136856 w 1136856"/>
                  <a:gd name="connsiteY0" fmla="*/ 480633 h 2113834"/>
                  <a:gd name="connsiteX1" fmla="*/ 0 w 1136856"/>
                  <a:gd name="connsiteY1" fmla="*/ 0 h 2113834"/>
                  <a:gd name="connsiteX2" fmla="*/ 585232 w 1136856"/>
                  <a:gd name="connsiteY2" fmla="*/ 2113834 h 2113834"/>
                  <a:gd name="connsiteX3" fmla="*/ 1136856 w 1136856"/>
                  <a:gd name="connsiteY3" fmla="*/ 480633 h 2113834"/>
                  <a:gd name="connsiteX0" fmla="*/ 0 w 1215343"/>
                  <a:gd name="connsiteY0" fmla="*/ 2213056 h 2213056"/>
                  <a:gd name="connsiteX1" fmla="*/ 630111 w 1215343"/>
                  <a:gd name="connsiteY1" fmla="*/ 0 h 2213056"/>
                  <a:gd name="connsiteX2" fmla="*/ 1215343 w 1215343"/>
                  <a:gd name="connsiteY2" fmla="*/ 2113834 h 2213056"/>
                  <a:gd name="connsiteX3" fmla="*/ 0 w 1215343"/>
                  <a:gd name="connsiteY3" fmla="*/ 2213056 h 2213056"/>
                  <a:gd name="connsiteX0" fmla="*/ 535332 w 1165443"/>
                  <a:gd name="connsiteY0" fmla="*/ 2213056 h 2213056"/>
                  <a:gd name="connsiteX1" fmla="*/ 1165443 w 1165443"/>
                  <a:gd name="connsiteY1" fmla="*/ 0 h 2213056"/>
                  <a:gd name="connsiteX2" fmla="*/ 0 w 1165443"/>
                  <a:gd name="connsiteY2" fmla="*/ 609463 h 2213056"/>
                  <a:gd name="connsiteX3" fmla="*/ 535332 w 1165443"/>
                  <a:gd name="connsiteY3" fmla="*/ 2213056 h 2213056"/>
                  <a:gd name="connsiteX0" fmla="*/ 1137140 w 1137140"/>
                  <a:gd name="connsiteY0" fmla="*/ 1603593 h 2396101"/>
                  <a:gd name="connsiteX1" fmla="*/ 0 w 1137140"/>
                  <a:gd name="connsiteY1" fmla="*/ 2396101 h 2396101"/>
                  <a:gd name="connsiteX2" fmla="*/ 601808 w 1137140"/>
                  <a:gd name="connsiteY2" fmla="*/ 0 h 2396101"/>
                  <a:gd name="connsiteX3" fmla="*/ 1137140 w 1137140"/>
                  <a:gd name="connsiteY3" fmla="*/ 1603593 h 2396101"/>
                  <a:gd name="connsiteX0" fmla="*/ 1108898 w 1108898"/>
                  <a:gd name="connsiteY0" fmla="*/ 1603593 h 2340589"/>
                  <a:gd name="connsiteX1" fmla="*/ 0 w 1108898"/>
                  <a:gd name="connsiteY1" fmla="*/ 2340589 h 2340589"/>
                  <a:gd name="connsiteX2" fmla="*/ 573566 w 1108898"/>
                  <a:gd name="connsiteY2" fmla="*/ 0 h 2340589"/>
                  <a:gd name="connsiteX3" fmla="*/ 1108898 w 1108898"/>
                  <a:gd name="connsiteY3" fmla="*/ 1603593 h 2340589"/>
                  <a:gd name="connsiteX0" fmla="*/ 0 w 907172"/>
                  <a:gd name="connsiteY0" fmla="*/ 405120 h 2340589"/>
                  <a:gd name="connsiteX1" fmla="*/ 333606 w 907172"/>
                  <a:gd name="connsiteY1" fmla="*/ 2340589 h 2340589"/>
                  <a:gd name="connsiteX2" fmla="*/ 907172 w 907172"/>
                  <a:gd name="connsiteY2" fmla="*/ 0 h 2340589"/>
                  <a:gd name="connsiteX3" fmla="*/ 0 w 907172"/>
                  <a:gd name="connsiteY3" fmla="*/ 405120 h 2340589"/>
                  <a:gd name="connsiteX0" fmla="*/ 428361 w 761967"/>
                  <a:gd name="connsiteY0" fmla="*/ 0 h 3375317"/>
                  <a:gd name="connsiteX1" fmla="*/ 761967 w 761967"/>
                  <a:gd name="connsiteY1" fmla="*/ 1935469 h 3375317"/>
                  <a:gd name="connsiteX2" fmla="*/ 0 w 761967"/>
                  <a:gd name="connsiteY2" fmla="*/ 3375318 h 3375317"/>
                  <a:gd name="connsiteX3" fmla="*/ 428361 w 761967"/>
                  <a:gd name="connsiteY3" fmla="*/ 0 h 3375317"/>
                  <a:gd name="connsiteX0" fmla="*/ 790796 w 790796"/>
                  <a:gd name="connsiteY0" fmla="*/ 2904994 h 2904993"/>
                  <a:gd name="connsiteX1" fmla="*/ 761967 w 790796"/>
                  <a:gd name="connsiteY1" fmla="*/ 1 h 2904993"/>
                  <a:gd name="connsiteX2" fmla="*/ 0 w 790796"/>
                  <a:gd name="connsiteY2" fmla="*/ 1439850 h 2904993"/>
                  <a:gd name="connsiteX3" fmla="*/ 790796 w 790796"/>
                  <a:gd name="connsiteY3" fmla="*/ 2904994 h 2904993"/>
                  <a:gd name="connsiteX0" fmla="*/ 28829 w 720476"/>
                  <a:gd name="connsiteY0" fmla="*/ 2904994 h 2904993"/>
                  <a:gd name="connsiteX1" fmla="*/ 0 w 720476"/>
                  <a:gd name="connsiteY1" fmla="*/ 1 h 2904993"/>
                  <a:gd name="connsiteX2" fmla="*/ 720476 w 720476"/>
                  <a:gd name="connsiteY2" fmla="*/ 1389723 h 2904993"/>
                  <a:gd name="connsiteX3" fmla="*/ 28829 w 720476"/>
                  <a:gd name="connsiteY3" fmla="*/ 2904994 h 2904993"/>
                  <a:gd name="connsiteX0" fmla="*/ 1120064 w 1120064"/>
                  <a:gd name="connsiteY0" fmla="*/ 0 h 2136836"/>
                  <a:gd name="connsiteX1" fmla="*/ 0 w 1120064"/>
                  <a:gd name="connsiteY1" fmla="*/ 747115 h 2136836"/>
                  <a:gd name="connsiteX2" fmla="*/ 720476 w 1120064"/>
                  <a:gd name="connsiteY2" fmla="*/ 2136837 h 2136836"/>
                  <a:gd name="connsiteX3" fmla="*/ 1120064 w 1120064"/>
                  <a:gd name="connsiteY3" fmla="*/ 0 h 2136836"/>
                  <a:gd name="connsiteX0" fmla="*/ 399588 w 1047403"/>
                  <a:gd name="connsiteY0" fmla="*/ 0 h 2136836"/>
                  <a:gd name="connsiteX1" fmla="*/ 1047403 w 1047403"/>
                  <a:gd name="connsiteY1" fmla="*/ 2087279 h 2136836"/>
                  <a:gd name="connsiteX2" fmla="*/ 0 w 1047403"/>
                  <a:gd name="connsiteY2" fmla="*/ 2136837 h 2136836"/>
                  <a:gd name="connsiteX3" fmla="*/ 399588 w 1047403"/>
                  <a:gd name="connsiteY3" fmla="*/ 0 h 2136836"/>
                  <a:gd name="connsiteX0" fmla="*/ 384621 w 1047403"/>
                  <a:gd name="connsiteY0" fmla="*/ 0 h 2132262"/>
                  <a:gd name="connsiteX1" fmla="*/ 1047403 w 1047403"/>
                  <a:gd name="connsiteY1" fmla="*/ 2082705 h 2132262"/>
                  <a:gd name="connsiteX2" fmla="*/ 0 w 1047403"/>
                  <a:gd name="connsiteY2" fmla="*/ 2132263 h 2132262"/>
                  <a:gd name="connsiteX3" fmla="*/ 384621 w 1047403"/>
                  <a:gd name="connsiteY3" fmla="*/ 0 h 2132262"/>
                  <a:gd name="connsiteX0" fmla="*/ 0 w 1218072"/>
                  <a:gd name="connsiteY0" fmla="*/ 106979 h 2189684"/>
                  <a:gd name="connsiteX1" fmla="*/ 662782 w 1218072"/>
                  <a:gd name="connsiteY1" fmla="*/ 2189684 h 2189684"/>
                  <a:gd name="connsiteX2" fmla="*/ 1218072 w 1218072"/>
                  <a:gd name="connsiteY2" fmla="*/ 0 h 2189684"/>
                  <a:gd name="connsiteX3" fmla="*/ 0 w 1218072"/>
                  <a:gd name="connsiteY3" fmla="*/ 106979 h 2189684"/>
                  <a:gd name="connsiteX0" fmla="*/ 986431 w 986431"/>
                  <a:gd name="connsiteY0" fmla="*/ 2174279 h 2189684"/>
                  <a:gd name="connsiteX1" fmla="*/ 0 w 986431"/>
                  <a:gd name="connsiteY1" fmla="*/ 2189684 h 2189684"/>
                  <a:gd name="connsiteX2" fmla="*/ 555290 w 986431"/>
                  <a:gd name="connsiteY2" fmla="*/ 0 h 2189684"/>
                  <a:gd name="connsiteX3" fmla="*/ 986431 w 986431"/>
                  <a:gd name="connsiteY3" fmla="*/ 2174279 h 2189684"/>
                  <a:gd name="connsiteX0" fmla="*/ 986431 w 986431"/>
                  <a:gd name="connsiteY0" fmla="*/ 0 h 2042525"/>
                  <a:gd name="connsiteX1" fmla="*/ 0 w 986431"/>
                  <a:gd name="connsiteY1" fmla="*/ 15405 h 2042525"/>
                  <a:gd name="connsiteX2" fmla="*/ 617899 w 986431"/>
                  <a:gd name="connsiteY2" fmla="*/ 2042525 h 2042525"/>
                  <a:gd name="connsiteX3" fmla="*/ 986431 w 986431"/>
                  <a:gd name="connsiteY3" fmla="*/ 0 h 2042525"/>
                  <a:gd name="connsiteX0" fmla="*/ 0 w 1190354"/>
                  <a:gd name="connsiteY0" fmla="*/ 2124309 h 2124309"/>
                  <a:gd name="connsiteX1" fmla="*/ 572455 w 1190354"/>
                  <a:gd name="connsiteY1" fmla="*/ 0 h 2124309"/>
                  <a:gd name="connsiteX2" fmla="*/ 1190354 w 1190354"/>
                  <a:gd name="connsiteY2" fmla="*/ 2027120 h 2124309"/>
                  <a:gd name="connsiteX3" fmla="*/ 0 w 1190354"/>
                  <a:gd name="connsiteY3" fmla="*/ 2124309 h 2124309"/>
                  <a:gd name="connsiteX0" fmla="*/ 0 w 1183704"/>
                  <a:gd name="connsiteY0" fmla="*/ 2068442 h 2068442"/>
                  <a:gd name="connsiteX1" fmla="*/ 565805 w 1183704"/>
                  <a:gd name="connsiteY1" fmla="*/ 0 h 2068442"/>
                  <a:gd name="connsiteX2" fmla="*/ 1183704 w 1183704"/>
                  <a:gd name="connsiteY2" fmla="*/ 2027120 h 2068442"/>
                  <a:gd name="connsiteX3" fmla="*/ 0 w 1183704"/>
                  <a:gd name="connsiteY3" fmla="*/ 2068442 h 2068442"/>
                  <a:gd name="connsiteX0" fmla="*/ 482139 w 1047944"/>
                  <a:gd name="connsiteY0" fmla="*/ 2068442 h 2068442"/>
                  <a:gd name="connsiteX1" fmla="*/ 1047944 w 1047944"/>
                  <a:gd name="connsiteY1" fmla="*/ 0 h 2068442"/>
                  <a:gd name="connsiteX2" fmla="*/ 0 w 1047944"/>
                  <a:gd name="connsiteY2" fmla="*/ 36418 h 2068442"/>
                  <a:gd name="connsiteX3" fmla="*/ 482139 w 1047944"/>
                  <a:gd name="connsiteY3" fmla="*/ 2068442 h 2068442"/>
                  <a:gd name="connsiteX0" fmla="*/ 462189 w 1047944"/>
                  <a:gd name="connsiteY0" fmla="*/ 2145251 h 2145251"/>
                  <a:gd name="connsiteX1" fmla="*/ 1047944 w 1047944"/>
                  <a:gd name="connsiteY1" fmla="*/ 0 h 2145251"/>
                  <a:gd name="connsiteX2" fmla="*/ 0 w 1047944"/>
                  <a:gd name="connsiteY2" fmla="*/ 36418 h 2145251"/>
                  <a:gd name="connsiteX3" fmla="*/ 462189 w 1047944"/>
                  <a:gd name="connsiteY3" fmla="*/ 2145251 h 2145251"/>
                  <a:gd name="connsiteX0" fmla="*/ 1149994 w 1149994"/>
                  <a:gd name="connsiteY0" fmla="*/ 2108833 h 2108833"/>
                  <a:gd name="connsiteX1" fmla="*/ 0 w 1149994"/>
                  <a:gd name="connsiteY1" fmla="*/ 1523594 h 2108833"/>
                  <a:gd name="connsiteX2" fmla="*/ 687805 w 1149994"/>
                  <a:gd name="connsiteY2" fmla="*/ 0 h 2108833"/>
                  <a:gd name="connsiteX3" fmla="*/ 1149994 w 1149994"/>
                  <a:gd name="connsiteY3" fmla="*/ 2108833 h 2108833"/>
                  <a:gd name="connsiteX0" fmla="*/ 1149994 w 1149994"/>
                  <a:gd name="connsiteY0" fmla="*/ 585239 h 2371233"/>
                  <a:gd name="connsiteX1" fmla="*/ 0 w 1149994"/>
                  <a:gd name="connsiteY1" fmla="*/ 0 h 2371233"/>
                  <a:gd name="connsiteX2" fmla="*/ 707756 w 1149994"/>
                  <a:gd name="connsiteY2" fmla="*/ 2371233 h 2371233"/>
                  <a:gd name="connsiteX3" fmla="*/ 1149994 w 1149994"/>
                  <a:gd name="connsiteY3" fmla="*/ 585239 h 2371233"/>
                  <a:gd name="connsiteX0" fmla="*/ 0 w 1080187"/>
                  <a:gd name="connsiteY0" fmla="*/ 1276417 h 2371233"/>
                  <a:gd name="connsiteX1" fmla="*/ 372431 w 1080187"/>
                  <a:gd name="connsiteY1" fmla="*/ 0 h 2371233"/>
                  <a:gd name="connsiteX2" fmla="*/ 1080187 w 1080187"/>
                  <a:gd name="connsiteY2" fmla="*/ 2371233 h 2371233"/>
                  <a:gd name="connsiteX3" fmla="*/ 0 w 1080187"/>
                  <a:gd name="connsiteY3" fmla="*/ 1276417 h 2371233"/>
                  <a:gd name="connsiteX0" fmla="*/ 425640 w 798071"/>
                  <a:gd name="connsiteY0" fmla="*/ 2743931 h 2743931"/>
                  <a:gd name="connsiteX1" fmla="*/ 798071 w 798071"/>
                  <a:gd name="connsiteY1" fmla="*/ 1467514 h 2743931"/>
                  <a:gd name="connsiteX2" fmla="*/ 0 w 798071"/>
                  <a:gd name="connsiteY2" fmla="*/ 0 h 2743931"/>
                  <a:gd name="connsiteX3" fmla="*/ 425640 w 798071"/>
                  <a:gd name="connsiteY3" fmla="*/ 2743931 h 274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8071" h="2743931">
                    <a:moveTo>
                      <a:pt x="425640" y="2743931"/>
                    </a:moveTo>
                    <a:lnTo>
                      <a:pt x="798071" y="1467514"/>
                    </a:lnTo>
                    <a:lnTo>
                      <a:pt x="0" y="0"/>
                    </a:lnTo>
                    <a:lnTo>
                      <a:pt x="425640" y="2743931"/>
                    </a:lnTo>
                    <a:close/>
                  </a:path>
                </a:pathLst>
              </a:custGeom>
              <a:noFill/>
              <a:ln w="15875">
                <a:solidFill>
                  <a:schemeClr val="accent1">
                    <a:lumMod val="20000"/>
                    <a:lumOff val="80000"/>
                    <a:alpha val="6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reeform 155"/>
              <p:cNvSpPr/>
              <p:nvPr/>
            </p:nvSpPr>
            <p:spPr>
              <a:xfrm>
                <a:off x="2349156" y="4709147"/>
                <a:ext cx="918201" cy="941632"/>
              </a:xfrm>
              <a:custGeom>
                <a:avLst/>
                <a:gdLst>
                  <a:gd name="connsiteX0" fmla="*/ 1819275 w 1933575"/>
                  <a:gd name="connsiteY0" fmla="*/ 0 h 1905000"/>
                  <a:gd name="connsiteX1" fmla="*/ 0 w 1933575"/>
                  <a:gd name="connsiteY1" fmla="*/ 1323975 h 1905000"/>
                  <a:gd name="connsiteX2" fmla="*/ 1933575 w 1933575"/>
                  <a:gd name="connsiteY2" fmla="*/ 1905000 h 1905000"/>
                  <a:gd name="connsiteX3" fmla="*/ 1819275 w 1933575"/>
                  <a:gd name="connsiteY3" fmla="*/ 0 h 1905000"/>
                  <a:gd name="connsiteX0" fmla="*/ 1876425 w 1933575"/>
                  <a:gd name="connsiteY0" fmla="*/ 0 h 1990725"/>
                  <a:gd name="connsiteX1" fmla="*/ 0 w 1933575"/>
                  <a:gd name="connsiteY1" fmla="*/ 1409700 h 1990725"/>
                  <a:gd name="connsiteX2" fmla="*/ 1933575 w 1933575"/>
                  <a:gd name="connsiteY2" fmla="*/ 1990725 h 1990725"/>
                  <a:gd name="connsiteX3" fmla="*/ 1876425 w 1933575"/>
                  <a:gd name="connsiteY3" fmla="*/ 0 h 1990725"/>
                  <a:gd name="connsiteX0" fmla="*/ 1876425 w 1914525"/>
                  <a:gd name="connsiteY0" fmla="*/ 0 h 1971675"/>
                  <a:gd name="connsiteX1" fmla="*/ 0 w 1914525"/>
                  <a:gd name="connsiteY1" fmla="*/ 1409700 h 1971675"/>
                  <a:gd name="connsiteX2" fmla="*/ 1914525 w 1914525"/>
                  <a:gd name="connsiteY2" fmla="*/ 1971675 h 1971675"/>
                  <a:gd name="connsiteX3" fmla="*/ 1876425 w 1914525"/>
                  <a:gd name="connsiteY3" fmla="*/ 0 h 1971675"/>
                  <a:gd name="connsiteX0" fmla="*/ 1905000 w 1943100"/>
                  <a:gd name="connsiteY0" fmla="*/ 0 h 1971675"/>
                  <a:gd name="connsiteX1" fmla="*/ 0 w 1943100"/>
                  <a:gd name="connsiteY1" fmla="*/ 1409700 h 1971675"/>
                  <a:gd name="connsiteX2" fmla="*/ 1943100 w 1943100"/>
                  <a:gd name="connsiteY2" fmla="*/ 1971675 h 1971675"/>
                  <a:gd name="connsiteX3" fmla="*/ 1905000 w 1943100"/>
                  <a:gd name="connsiteY3" fmla="*/ 0 h 1971675"/>
                  <a:gd name="connsiteX0" fmla="*/ 1885950 w 1943100"/>
                  <a:gd name="connsiteY0" fmla="*/ 0 h 1924050"/>
                  <a:gd name="connsiteX1" fmla="*/ 0 w 1943100"/>
                  <a:gd name="connsiteY1" fmla="*/ 1362075 h 1924050"/>
                  <a:gd name="connsiteX2" fmla="*/ 1943100 w 1943100"/>
                  <a:gd name="connsiteY2" fmla="*/ 1924050 h 1924050"/>
                  <a:gd name="connsiteX3" fmla="*/ 1885950 w 1943100"/>
                  <a:gd name="connsiteY3" fmla="*/ 0 h 1924050"/>
                  <a:gd name="connsiteX0" fmla="*/ 1857486 w 1943100"/>
                  <a:gd name="connsiteY0" fmla="*/ 0 h 1962363"/>
                  <a:gd name="connsiteX1" fmla="*/ 0 w 1943100"/>
                  <a:gd name="connsiteY1" fmla="*/ 1400388 h 1962363"/>
                  <a:gd name="connsiteX2" fmla="*/ 1943100 w 1943100"/>
                  <a:gd name="connsiteY2" fmla="*/ 1962363 h 1962363"/>
                  <a:gd name="connsiteX3" fmla="*/ 1857486 w 1943100"/>
                  <a:gd name="connsiteY3" fmla="*/ 0 h 1962363"/>
                  <a:gd name="connsiteX0" fmla="*/ 1614414 w 1700028"/>
                  <a:gd name="connsiteY0" fmla="*/ 0 h 1962363"/>
                  <a:gd name="connsiteX1" fmla="*/ 0 w 1700028"/>
                  <a:gd name="connsiteY1" fmla="*/ 1295746 h 1962363"/>
                  <a:gd name="connsiteX2" fmla="*/ 1700028 w 1700028"/>
                  <a:gd name="connsiteY2" fmla="*/ 1962363 h 1962363"/>
                  <a:gd name="connsiteX3" fmla="*/ 1614414 w 1700028"/>
                  <a:gd name="connsiteY3" fmla="*/ 0 h 1962363"/>
                  <a:gd name="connsiteX0" fmla="*/ 1539696 w 1700028"/>
                  <a:gd name="connsiteY0" fmla="*/ 0 h 1985351"/>
                  <a:gd name="connsiteX1" fmla="*/ 0 w 1700028"/>
                  <a:gd name="connsiteY1" fmla="*/ 1318734 h 1985351"/>
                  <a:gd name="connsiteX2" fmla="*/ 1700028 w 1700028"/>
                  <a:gd name="connsiteY2" fmla="*/ 1985351 h 1985351"/>
                  <a:gd name="connsiteX3" fmla="*/ 1539696 w 1700028"/>
                  <a:gd name="connsiteY3" fmla="*/ 0 h 1985351"/>
                  <a:gd name="connsiteX0" fmla="*/ 1574207 w 1700028"/>
                  <a:gd name="connsiteY0" fmla="*/ 0 h 1993011"/>
                  <a:gd name="connsiteX1" fmla="*/ 0 w 1700028"/>
                  <a:gd name="connsiteY1" fmla="*/ 1326394 h 1993011"/>
                  <a:gd name="connsiteX2" fmla="*/ 1700028 w 1700028"/>
                  <a:gd name="connsiteY2" fmla="*/ 1993011 h 1993011"/>
                  <a:gd name="connsiteX3" fmla="*/ 1574207 w 1700028"/>
                  <a:gd name="connsiteY3" fmla="*/ 0 h 1993011"/>
                  <a:gd name="connsiteX0" fmla="*/ 1574207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74207 w 1689354"/>
                  <a:gd name="connsiteY3" fmla="*/ 0 h 1993011"/>
                  <a:gd name="connsiteX0" fmla="*/ 1595555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95555 w 1689354"/>
                  <a:gd name="connsiteY3" fmla="*/ 0 h 1993011"/>
                  <a:gd name="connsiteX0" fmla="*/ 691130 w 1689354"/>
                  <a:gd name="connsiteY0" fmla="*/ 0 h 1552234"/>
                  <a:gd name="connsiteX1" fmla="*/ 0 w 1689354"/>
                  <a:gd name="connsiteY1" fmla="*/ 885617 h 1552234"/>
                  <a:gd name="connsiteX2" fmla="*/ 1689354 w 1689354"/>
                  <a:gd name="connsiteY2" fmla="*/ 1552234 h 1552234"/>
                  <a:gd name="connsiteX3" fmla="*/ 691130 w 1689354"/>
                  <a:gd name="connsiteY3" fmla="*/ 0 h 1552234"/>
                  <a:gd name="connsiteX0" fmla="*/ 691130 w 1490598"/>
                  <a:gd name="connsiteY0" fmla="*/ 0 h 1117114"/>
                  <a:gd name="connsiteX1" fmla="*/ 0 w 1490598"/>
                  <a:gd name="connsiteY1" fmla="*/ 885617 h 1117114"/>
                  <a:gd name="connsiteX2" fmla="*/ 1490598 w 1490598"/>
                  <a:gd name="connsiteY2" fmla="*/ 1117114 h 1117114"/>
                  <a:gd name="connsiteX3" fmla="*/ 691130 w 1490598"/>
                  <a:gd name="connsiteY3" fmla="*/ 0 h 1117114"/>
                  <a:gd name="connsiteX0" fmla="*/ 370964 w 1170432"/>
                  <a:gd name="connsiteY0" fmla="*/ 0 h 1718033"/>
                  <a:gd name="connsiteX1" fmla="*/ 0 w 1170432"/>
                  <a:gd name="connsiteY1" fmla="*/ 1718033 h 1718033"/>
                  <a:gd name="connsiteX2" fmla="*/ 1170432 w 1170432"/>
                  <a:gd name="connsiteY2" fmla="*/ 1117114 h 1718033"/>
                  <a:gd name="connsiteX3" fmla="*/ 370964 w 1170432"/>
                  <a:gd name="connsiteY3" fmla="*/ 0 h 1718033"/>
                  <a:gd name="connsiteX0" fmla="*/ 337713 w 1137181"/>
                  <a:gd name="connsiteY0" fmla="*/ 0 h 1696551"/>
                  <a:gd name="connsiteX1" fmla="*/ 0 w 1137181"/>
                  <a:gd name="connsiteY1" fmla="*/ 1696551 h 1696551"/>
                  <a:gd name="connsiteX2" fmla="*/ 1137181 w 1137181"/>
                  <a:gd name="connsiteY2" fmla="*/ 1117114 h 1696551"/>
                  <a:gd name="connsiteX3" fmla="*/ 337713 w 1137181"/>
                  <a:gd name="connsiteY3" fmla="*/ 0 h 1696551"/>
                  <a:gd name="connsiteX0" fmla="*/ 367639 w 1167107"/>
                  <a:gd name="connsiteY0" fmla="*/ 0 h 1696551"/>
                  <a:gd name="connsiteX1" fmla="*/ 0 w 1167107"/>
                  <a:gd name="connsiteY1" fmla="*/ 1696551 h 1696551"/>
                  <a:gd name="connsiteX2" fmla="*/ 1167107 w 1167107"/>
                  <a:gd name="connsiteY2" fmla="*/ 1117114 h 1696551"/>
                  <a:gd name="connsiteX3" fmla="*/ 367639 w 1167107"/>
                  <a:gd name="connsiteY3" fmla="*/ 0 h 1696551"/>
                  <a:gd name="connsiteX0" fmla="*/ 341038 w 1167107"/>
                  <a:gd name="connsiteY0" fmla="*/ 0 h 1746677"/>
                  <a:gd name="connsiteX1" fmla="*/ 0 w 1167107"/>
                  <a:gd name="connsiteY1" fmla="*/ 1746677 h 1746677"/>
                  <a:gd name="connsiteX2" fmla="*/ 1167107 w 1167107"/>
                  <a:gd name="connsiteY2" fmla="*/ 1167240 h 1746677"/>
                  <a:gd name="connsiteX3" fmla="*/ 341038 w 1167107"/>
                  <a:gd name="connsiteY3" fmla="*/ 0 h 1746677"/>
                  <a:gd name="connsiteX0" fmla="*/ 341038 w 1170432"/>
                  <a:gd name="connsiteY0" fmla="*/ 0 h 1746677"/>
                  <a:gd name="connsiteX1" fmla="*/ 0 w 1170432"/>
                  <a:gd name="connsiteY1" fmla="*/ 1746677 h 1746677"/>
                  <a:gd name="connsiteX2" fmla="*/ 1170432 w 1170432"/>
                  <a:gd name="connsiteY2" fmla="*/ 1145756 h 1746677"/>
                  <a:gd name="connsiteX3" fmla="*/ 341038 w 1170432"/>
                  <a:gd name="connsiteY3" fmla="*/ 0 h 1746677"/>
                  <a:gd name="connsiteX0" fmla="*/ 0 w 1692816"/>
                  <a:gd name="connsiteY0" fmla="*/ 7701 h 1153457"/>
                  <a:gd name="connsiteX1" fmla="*/ 1692816 w 1692816"/>
                  <a:gd name="connsiteY1" fmla="*/ 0 h 1153457"/>
                  <a:gd name="connsiteX2" fmla="*/ 829394 w 1692816"/>
                  <a:gd name="connsiteY2" fmla="*/ 1153457 h 1153457"/>
                  <a:gd name="connsiteX3" fmla="*/ 0 w 1692816"/>
                  <a:gd name="connsiteY3" fmla="*/ 7701 h 1153457"/>
                  <a:gd name="connsiteX0" fmla="*/ 1136079 w 1136079"/>
                  <a:gd name="connsiteY0" fmla="*/ 1640404 h 1640404"/>
                  <a:gd name="connsiteX1" fmla="*/ 863422 w 1136079"/>
                  <a:gd name="connsiteY1" fmla="*/ 0 h 1640404"/>
                  <a:gd name="connsiteX2" fmla="*/ 0 w 1136079"/>
                  <a:gd name="connsiteY2" fmla="*/ 1153457 h 1640404"/>
                  <a:gd name="connsiteX3" fmla="*/ 1136079 w 1136079"/>
                  <a:gd name="connsiteY3" fmla="*/ 1640404 h 1640404"/>
                  <a:gd name="connsiteX0" fmla="*/ 272657 w 1254660"/>
                  <a:gd name="connsiteY0" fmla="*/ 1640404 h 1933467"/>
                  <a:gd name="connsiteX1" fmla="*/ 0 w 1254660"/>
                  <a:gd name="connsiteY1" fmla="*/ 0 h 1933467"/>
                  <a:gd name="connsiteX2" fmla="*/ 1254660 w 1254660"/>
                  <a:gd name="connsiteY2" fmla="*/ 1933467 h 1933467"/>
                  <a:gd name="connsiteX3" fmla="*/ 272657 w 1254660"/>
                  <a:gd name="connsiteY3" fmla="*/ 1640404 h 1933467"/>
                  <a:gd name="connsiteX0" fmla="*/ 272657 w 1287363"/>
                  <a:gd name="connsiteY0" fmla="*/ 1640404 h 1962110"/>
                  <a:gd name="connsiteX1" fmla="*/ 0 w 1287363"/>
                  <a:gd name="connsiteY1" fmla="*/ 0 h 1962110"/>
                  <a:gd name="connsiteX2" fmla="*/ 1287363 w 1287363"/>
                  <a:gd name="connsiteY2" fmla="*/ 1962110 h 1962110"/>
                  <a:gd name="connsiteX3" fmla="*/ 272657 w 1287363"/>
                  <a:gd name="connsiteY3" fmla="*/ 1640404 h 1962110"/>
                  <a:gd name="connsiteX0" fmla="*/ 0 w 1014706"/>
                  <a:gd name="connsiteY0" fmla="*/ 0 h 2197887"/>
                  <a:gd name="connsiteX1" fmla="*/ 591866 w 1014706"/>
                  <a:gd name="connsiteY1" fmla="*/ 2197886 h 2197887"/>
                  <a:gd name="connsiteX2" fmla="*/ 1014706 w 1014706"/>
                  <a:gd name="connsiteY2" fmla="*/ 321706 h 2197887"/>
                  <a:gd name="connsiteX3" fmla="*/ 0 w 1014706"/>
                  <a:gd name="connsiteY3" fmla="*/ 0 h 2197887"/>
                  <a:gd name="connsiteX0" fmla="*/ 0 w 1014706"/>
                  <a:gd name="connsiteY0" fmla="*/ 0 h 2231955"/>
                  <a:gd name="connsiteX1" fmla="*/ 590220 w 1014706"/>
                  <a:gd name="connsiteY1" fmla="*/ 2231955 h 2231955"/>
                  <a:gd name="connsiteX2" fmla="*/ 1014706 w 1014706"/>
                  <a:gd name="connsiteY2" fmla="*/ 321706 h 2231955"/>
                  <a:gd name="connsiteX3" fmla="*/ 0 w 1014706"/>
                  <a:gd name="connsiteY3" fmla="*/ 0 h 2231955"/>
                  <a:gd name="connsiteX0" fmla="*/ 843072 w 843072"/>
                  <a:gd name="connsiteY0" fmla="*/ 3162958 h 3162958"/>
                  <a:gd name="connsiteX1" fmla="*/ 0 w 843072"/>
                  <a:gd name="connsiteY1" fmla="*/ 1910249 h 3162958"/>
                  <a:gd name="connsiteX2" fmla="*/ 424486 w 843072"/>
                  <a:gd name="connsiteY2" fmla="*/ 0 h 3162958"/>
                  <a:gd name="connsiteX3" fmla="*/ 843072 w 843072"/>
                  <a:gd name="connsiteY3" fmla="*/ 3162958 h 3162958"/>
                  <a:gd name="connsiteX0" fmla="*/ 843072 w 843072"/>
                  <a:gd name="connsiteY0" fmla="*/ 1252709 h 2780201"/>
                  <a:gd name="connsiteX1" fmla="*/ 0 w 843072"/>
                  <a:gd name="connsiteY1" fmla="*/ 0 h 2780201"/>
                  <a:gd name="connsiteX2" fmla="*/ 91602 w 843072"/>
                  <a:gd name="connsiteY2" fmla="*/ 2780201 h 2780201"/>
                  <a:gd name="connsiteX3" fmla="*/ 843072 w 843072"/>
                  <a:gd name="connsiteY3" fmla="*/ 1252709 h 2780201"/>
                  <a:gd name="connsiteX0" fmla="*/ 751470 w 751470"/>
                  <a:gd name="connsiteY0" fmla="*/ 0 h 2879182"/>
                  <a:gd name="connsiteX1" fmla="*/ 466780 w 751470"/>
                  <a:gd name="connsiteY1" fmla="*/ 2879182 h 2879182"/>
                  <a:gd name="connsiteX2" fmla="*/ 0 w 751470"/>
                  <a:gd name="connsiteY2" fmla="*/ 1527492 h 2879182"/>
                  <a:gd name="connsiteX3" fmla="*/ 751470 w 751470"/>
                  <a:gd name="connsiteY3" fmla="*/ 0 h 2879182"/>
                  <a:gd name="connsiteX0" fmla="*/ 0 w 1044079"/>
                  <a:gd name="connsiteY0" fmla="*/ 2654527 h 2654527"/>
                  <a:gd name="connsiteX1" fmla="*/ 1044079 w 1044079"/>
                  <a:gd name="connsiteY1" fmla="*/ 1351690 h 2654527"/>
                  <a:gd name="connsiteX2" fmla="*/ 577299 w 1044079"/>
                  <a:gd name="connsiteY2" fmla="*/ 0 h 2654527"/>
                  <a:gd name="connsiteX3" fmla="*/ 0 w 1044079"/>
                  <a:gd name="connsiteY3" fmla="*/ 2654527 h 2654527"/>
                  <a:gd name="connsiteX0" fmla="*/ 595784 w 1173083"/>
                  <a:gd name="connsiteY0" fmla="*/ 2654527 h 2654527"/>
                  <a:gd name="connsiteX1" fmla="*/ 0 w 1173083"/>
                  <a:gd name="connsiteY1" fmla="*/ 792805 h 2654527"/>
                  <a:gd name="connsiteX2" fmla="*/ 1173083 w 1173083"/>
                  <a:gd name="connsiteY2" fmla="*/ 0 h 2654527"/>
                  <a:gd name="connsiteX3" fmla="*/ 595784 w 1173083"/>
                  <a:gd name="connsiteY3" fmla="*/ 2654527 h 2654527"/>
                  <a:gd name="connsiteX0" fmla="*/ 370212 w 1173083"/>
                  <a:gd name="connsiteY0" fmla="*/ 0 h 2051762"/>
                  <a:gd name="connsiteX1" fmla="*/ 0 w 1173083"/>
                  <a:gd name="connsiteY1" fmla="*/ 2051762 h 2051762"/>
                  <a:gd name="connsiteX2" fmla="*/ 1173083 w 1173083"/>
                  <a:gd name="connsiteY2" fmla="*/ 1258957 h 2051762"/>
                  <a:gd name="connsiteX3" fmla="*/ 370212 w 1173083"/>
                  <a:gd name="connsiteY3" fmla="*/ 0 h 2051762"/>
                  <a:gd name="connsiteX0" fmla="*/ 0 w 802871"/>
                  <a:gd name="connsiteY0" fmla="*/ 1522550 h 2781507"/>
                  <a:gd name="connsiteX1" fmla="*/ 716569 w 802871"/>
                  <a:gd name="connsiteY1" fmla="*/ 0 h 2781507"/>
                  <a:gd name="connsiteX2" fmla="*/ 802871 w 802871"/>
                  <a:gd name="connsiteY2" fmla="*/ 2781507 h 2781507"/>
                  <a:gd name="connsiteX3" fmla="*/ 0 w 802871"/>
                  <a:gd name="connsiteY3" fmla="*/ 1522550 h 2781507"/>
                  <a:gd name="connsiteX0" fmla="*/ 433389 w 1149958"/>
                  <a:gd name="connsiteY0" fmla="*/ 2148301 h 2148301"/>
                  <a:gd name="connsiteX1" fmla="*/ 1149958 w 1149958"/>
                  <a:gd name="connsiteY1" fmla="*/ 625751 h 2148301"/>
                  <a:gd name="connsiteX2" fmla="*/ 0 w 1149958"/>
                  <a:gd name="connsiteY2" fmla="*/ 0 h 2148301"/>
                  <a:gd name="connsiteX3" fmla="*/ 433389 w 1149958"/>
                  <a:gd name="connsiteY3" fmla="*/ 2148301 h 2148301"/>
                  <a:gd name="connsiteX0" fmla="*/ 551624 w 1149958"/>
                  <a:gd name="connsiteY0" fmla="*/ 0 h 2258952"/>
                  <a:gd name="connsiteX1" fmla="*/ 1149958 w 1149958"/>
                  <a:gd name="connsiteY1" fmla="*/ 2258952 h 2258952"/>
                  <a:gd name="connsiteX2" fmla="*/ 0 w 1149958"/>
                  <a:gd name="connsiteY2" fmla="*/ 1633201 h 2258952"/>
                  <a:gd name="connsiteX3" fmla="*/ 551624 w 1149958"/>
                  <a:gd name="connsiteY3" fmla="*/ 0 h 2258952"/>
                  <a:gd name="connsiteX0" fmla="*/ 1136856 w 1136856"/>
                  <a:gd name="connsiteY0" fmla="*/ 480633 h 2113834"/>
                  <a:gd name="connsiteX1" fmla="*/ 0 w 1136856"/>
                  <a:gd name="connsiteY1" fmla="*/ 0 h 2113834"/>
                  <a:gd name="connsiteX2" fmla="*/ 585232 w 1136856"/>
                  <a:gd name="connsiteY2" fmla="*/ 2113834 h 2113834"/>
                  <a:gd name="connsiteX3" fmla="*/ 1136856 w 1136856"/>
                  <a:gd name="connsiteY3" fmla="*/ 480633 h 2113834"/>
                  <a:gd name="connsiteX0" fmla="*/ 0 w 1215343"/>
                  <a:gd name="connsiteY0" fmla="*/ 2213056 h 2213056"/>
                  <a:gd name="connsiteX1" fmla="*/ 630111 w 1215343"/>
                  <a:gd name="connsiteY1" fmla="*/ 0 h 2213056"/>
                  <a:gd name="connsiteX2" fmla="*/ 1215343 w 1215343"/>
                  <a:gd name="connsiteY2" fmla="*/ 2113834 h 2213056"/>
                  <a:gd name="connsiteX3" fmla="*/ 0 w 1215343"/>
                  <a:gd name="connsiteY3" fmla="*/ 2213056 h 2213056"/>
                  <a:gd name="connsiteX0" fmla="*/ 535332 w 1165443"/>
                  <a:gd name="connsiteY0" fmla="*/ 2213056 h 2213056"/>
                  <a:gd name="connsiteX1" fmla="*/ 1165443 w 1165443"/>
                  <a:gd name="connsiteY1" fmla="*/ 0 h 2213056"/>
                  <a:gd name="connsiteX2" fmla="*/ 0 w 1165443"/>
                  <a:gd name="connsiteY2" fmla="*/ 609463 h 2213056"/>
                  <a:gd name="connsiteX3" fmla="*/ 535332 w 1165443"/>
                  <a:gd name="connsiteY3" fmla="*/ 2213056 h 2213056"/>
                  <a:gd name="connsiteX0" fmla="*/ 1137140 w 1137140"/>
                  <a:gd name="connsiteY0" fmla="*/ 1603593 h 2396101"/>
                  <a:gd name="connsiteX1" fmla="*/ 0 w 1137140"/>
                  <a:gd name="connsiteY1" fmla="*/ 2396101 h 2396101"/>
                  <a:gd name="connsiteX2" fmla="*/ 601808 w 1137140"/>
                  <a:gd name="connsiteY2" fmla="*/ 0 h 2396101"/>
                  <a:gd name="connsiteX3" fmla="*/ 1137140 w 1137140"/>
                  <a:gd name="connsiteY3" fmla="*/ 1603593 h 2396101"/>
                  <a:gd name="connsiteX0" fmla="*/ 1108898 w 1108898"/>
                  <a:gd name="connsiteY0" fmla="*/ 1603593 h 2340589"/>
                  <a:gd name="connsiteX1" fmla="*/ 0 w 1108898"/>
                  <a:gd name="connsiteY1" fmla="*/ 2340589 h 2340589"/>
                  <a:gd name="connsiteX2" fmla="*/ 573566 w 1108898"/>
                  <a:gd name="connsiteY2" fmla="*/ 0 h 2340589"/>
                  <a:gd name="connsiteX3" fmla="*/ 1108898 w 1108898"/>
                  <a:gd name="connsiteY3" fmla="*/ 1603593 h 2340589"/>
                  <a:gd name="connsiteX0" fmla="*/ 0 w 907172"/>
                  <a:gd name="connsiteY0" fmla="*/ 405120 h 2340589"/>
                  <a:gd name="connsiteX1" fmla="*/ 333606 w 907172"/>
                  <a:gd name="connsiteY1" fmla="*/ 2340589 h 2340589"/>
                  <a:gd name="connsiteX2" fmla="*/ 907172 w 907172"/>
                  <a:gd name="connsiteY2" fmla="*/ 0 h 2340589"/>
                  <a:gd name="connsiteX3" fmla="*/ 0 w 907172"/>
                  <a:gd name="connsiteY3" fmla="*/ 405120 h 2340589"/>
                  <a:gd name="connsiteX0" fmla="*/ 428361 w 761967"/>
                  <a:gd name="connsiteY0" fmla="*/ 0 h 3375317"/>
                  <a:gd name="connsiteX1" fmla="*/ 761967 w 761967"/>
                  <a:gd name="connsiteY1" fmla="*/ 1935469 h 3375317"/>
                  <a:gd name="connsiteX2" fmla="*/ 0 w 761967"/>
                  <a:gd name="connsiteY2" fmla="*/ 3375318 h 3375317"/>
                  <a:gd name="connsiteX3" fmla="*/ 428361 w 761967"/>
                  <a:gd name="connsiteY3" fmla="*/ 0 h 3375317"/>
                  <a:gd name="connsiteX0" fmla="*/ 790796 w 790796"/>
                  <a:gd name="connsiteY0" fmla="*/ 2904994 h 2904993"/>
                  <a:gd name="connsiteX1" fmla="*/ 761967 w 790796"/>
                  <a:gd name="connsiteY1" fmla="*/ 1 h 2904993"/>
                  <a:gd name="connsiteX2" fmla="*/ 0 w 790796"/>
                  <a:gd name="connsiteY2" fmla="*/ 1439850 h 2904993"/>
                  <a:gd name="connsiteX3" fmla="*/ 790796 w 790796"/>
                  <a:gd name="connsiteY3" fmla="*/ 2904994 h 2904993"/>
                  <a:gd name="connsiteX0" fmla="*/ 28829 w 720476"/>
                  <a:gd name="connsiteY0" fmla="*/ 2904994 h 2904993"/>
                  <a:gd name="connsiteX1" fmla="*/ 0 w 720476"/>
                  <a:gd name="connsiteY1" fmla="*/ 1 h 2904993"/>
                  <a:gd name="connsiteX2" fmla="*/ 720476 w 720476"/>
                  <a:gd name="connsiteY2" fmla="*/ 1389723 h 2904993"/>
                  <a:gd name="connsiteX3" fmla="*/ 28829 w 720476"/>
                  <a:gd name="connsiteY3" fmla="*/ 2904994 h 2904993"/>
                  <a:gd name="connsiteX0" fmla="*/ 1120064 w 1120064"/>
                  <a:gd name="connsiteY0" fmla="*/ 0 h 2136836"/>
                  <a:gd name="connsiteX1" fmla="*/ 0 w 1120064"/>
                  <a:gd name="connsiteY1" fmla="*/ 747115 h 2136836"/>
                  <a:gd name="connsiteX2" fmla="*/ 720476 w 1120064"/>
                  <a:gd name="connsiteY2" fmla="*/ 2136837 h 2136836"/>
                  <a:gd name="connsiteX3" fmla="*/ 1120064 w 1120064"/>
                  <a:gd name="connsiteY3" fmla="*/ 0 h 2136836"/>
                  <a:gd name="connsiteX0" fmla="*/ 399588 w 1047403"/>
                  <a:gd name="connsiteY0" fmla="*/ 0 h 2136836"/>
                  <a:gd name="connsiteX1" fmla="*/ 1047403 w 1047403"/>
                  <a:gd name="connsiteY1" fmla="*/ 2087279 h 2136836"/>
                  <a:gd name="connsiteX2" fmla="*/ 0 w 1047403"/>
                  <a:gd name="connsiteY2" fmla="*/ 2136837 h 2136836"/>
                  <a:gd name="connsiteX3" fmla="*/ 399588 w 1047403"/>
                  <a:gd name="connsiteY3" fmla="*/ 0 h 2136836"/>
                  <a:gd name="connsiteX0" fmla="*/ 384621 w 1047403"/>
                  <a:gd name="connsiteY0" fmla="*/ 0 h 2132262"/>
                  <a:gd name="connsiteX1" fmla="*/ 1047403 w 1047403"/>
                  <a:gd name="connsiteY1" fmla="*/ 2082705 h 2132262"/>
                  <a:gd name="connsiteX2" fmla="*/ 0 w 1047403"/>
                  <a:gd name="connsiteY2" fmla="*/ 2132263 h 2132262"/>
                  <a:gd name="connsiteX3" fmla="*/ 384621 w 1047403"/>
                  <a:gd name="connsiteY3" fmla="*/ 0 h 2132262"/>
                  <a:gd name="connsiteX0" fmla="*/ 0 w 1218072"/>
                  <a:gd name="connsiteY0" fmla="*/ 106979 h 2189684"/>
                  <a:gd name="connsiteX1" fmla="*/ 662782 w 1218072"/>
                  <a:gd name="connsiteY1" fmla="*/ 2189684 h 2189684"/>
                  <a:gd name="connsiteX2" fmla="*/ 1218072 w 1218072"/>
                  <a:gd name="connsiteY2" fmla="*/ 0 h 2189684"/>
                  <a:gd name="connsiteX3" fmla="*/ 0 w 1218072"/>
                  <a:gd name="connsiteY3" fmla="*/ 106979 h 2189684"/>
                  <a:gd name="connsiteX0" fmla="*/ 986431 w 986431"/>
                  <a:gd name="connsiteY0" fmla="*/ 2174279 h 2189684"/>
                  <a:gd name="connsiteX1" fmla="*/ 0 w 986431"/>
                  <a:gd name="connsiteY1" fmla="*/ 2189684 h 2189684"/>
                  <a:gd name="connsiteX2" fmla="*/ 555290 w 986431"/>
                  <a:gd name="connsiteY2" fmla="*/ 0 h 2189684"/>
                  <a:gd name="connsiteX3" fmla="*/ 986431 w 986431"/>
                  <a:gd name="connsiteY3" fmla="*/ 2174279 h 2189684"/>
                  <a:gd name="connsiteX0" fmla="*/ 986431 w 986431"/>
                  <a:gd name="connsiteY0" fmla="*/ 0 h 2042525"/>
                  <a:gd name="connsiteX1" fmla="*/ 0 w 986431"/>
                  <a:gd name="connsiteY1" fmla="*/ 15405 h 2042525"/>
                  <a:gd name="connsiteX2" fmla="*/ 617899 w 986431"/>
                  <a:gd name="connsiteY2" fmla="*/ 2042525 h 2042525"/>
                  <a:gd name="connsiteX3" fmla="*/ 986431 w 986431"/>
                  <a:gd name="connsiteY3" fmla="*/ 0 h 2042525"/>
                  <a:gd name="connsiteX0" fmla="*/ 0 w 1190354"/>
                  <a:gd name="connsiteY0" fmla="*/ 2124309 h 2124309"/>
                  <a:gd name="connsiteX1" fmla="*/ 572455 w 1190354"/>
                  <a:gd name="connsiteY1" fmla="*/ 0 h 2124309"/>
                  <a:gd name="connsiteX2" fmla="*/ 1190354 w 1190354"/>
                  <a:gd name="connsiteY2" fmla="*/ 2027120 h 2124309"/>
                  <a:gd name="connsiteX3" fmla="*/ 0 w 1190354"/>
                  <a:gd name="connsiteY3" fmla="*/ 2124309 h 2124309"/>
                  <a:gd name="connsiteX0" fmla="*/ 0 w 1183704"/>
                  <a:gd name="connsiteY0" fmla="*/ 2068442 h 2068442"/>
                  <a:gd name="connsiteX1" fmla="*/ 565805 w 1183704"/>
                  <a:gd name="connsiteY1" fmla="*/ 0 h 2068442"/>
                  <a:gd name="connsiteX2" fmla="*/ 1183704 w 1183704"/>
                  <a:gd name="connsiteY2" fmla="*/ 2027120 h 2068442"/>
                  <a:gd name="connsiteX3" fmla="*/ 0 w 1183704"/>
                  <a:gd name="connsiteY3" fmla="*/ 2068442 h 2068442"/>
                  <a:gd name="connsiteX0" fmla="*/ 482139 w 1047944"/>
                  <a:gd name="connsiteY0" fmla="*/ 2068442 h 2068442"/>
                  <a:gd name="connsiteX1" fmla="*/ 1047944 w 1047944"/>
                  <a:gd name="connsiteY1" fmla="*/ 0 h 2068442"/>
                  <a:gd name="connsiteX2" fmla="*/ 0 w 1047944"/>
                  <a:gd name="connsiteY2" fmla="*/ 36418 h 2068442"/>
                  <a:gd name="connsiteX3" fmla="*/ 482139 w 1047944"/>
                  <a:gd name="connsiteY3" fmla="*/ 2068442 h 2068442"/>
                  <a:gd name="connsiteX0" fmla="*/ 462189 w 1047944"/>
                  <a:gd name="connsiteY0" fmla="*/ 2145251 h 2145251"/>
                  <a:gd name="connsiteX1" fmla="*/ 1047944 w 1047944"/>
                  <a:gd name="connsiteY1" fmla="*/ 0 h 2145251"/>
                  <a:gd name="connsiteX2" fmla="*/ 0 w 1047944"/>
                  <a:gd name="connsiteY2" fmla="*/ 36418 h 2145251"/>
                  <a:gd name="connsiteX3" fmla="*/ 462189 w 1047944"/>
                  <a:gd name="connsiteY3" fmla="*/ 2145251 h 2145251"/>
                  <a:gd name="connsiteX0" fmla="*/ 1149994 w 1149994"/>
                  <a:gd name="connsiteY0" fmla="*/ 2108833 h 2108833"/>
                  <a:gd name="connsiteX1" fmla="*/ 0 w 1149994"/>
                  <a:gd name="connsiteY1" fmla="*/ 1523594 h 2108833"/>
                  <a:gd name="connsiteX2" fmla="*/ 687805 w 1149994"/>
                  <a:gd name="connsiteY2" fmla="*/ 0 h 2108833"/>
                  <a:gd name="connsiteX3" fmla="*/ 1149994 w 1149994"/>
                  <a:gd name="connsiteY3" fmla="*/ 2108833 h 2108833"/>
                  <a:gd name="connsiteX0" fmla="*/ 1149994 w 1149994"/>
                  <a:gd name="connsiteY0" fmla="*/ 585239 h 2371233"/>
                  <a:gd name="connsiteX1" fmla="*/ 0 w 1149994"/>
                  <a:gd name="connsiteY1" fmla="*/ 0 h 2371233"/>
                  <a:gd name="connsiteX2" fmla="*/ 707756 w 1149994"/>
                  <a:gd name="connsiteY2" fmla="*/ 2371233 h 2371233"/>
                  <a:gd name="connsiteX3" fmla="*/ 1149994 w 1149994"/>
                  <a:gd name="connsiteY3" fmla="*/ 585239 h 2371233"/>
                  <a:gd name="connsiteX0" fmla="*/ 0 w 1080187"/>
                  <a:gd name="connsiteY0" fmla="*/ 1276417 h 2371233"/>
                  <a:gd name="connsiteX1" fmla="*/ 372431 w 1080187"/>
                  <a:gd name="connsiteY1" fmla="*/ 0 h 2371233"/>
                  <a:gd name="connsiteX2" fmla="*/ 1080187 w 1080187"/>
                  <a:gd name="connsiteY2" fmla="*/ 2371233 h 2371233"/>
                  <a:gd name="connsiteX3" fmla="*/ 0 w 1080187"/>
                  <a:gd name="connsiteY3" fmla="*/ 1276417 h 2371233"/>
                  <a:gd name="connsiteX0" fmla="*/ 0 w 1080187"/>
                  <a:gd name="connsiteY0" fmla="*/ 0 h 2027922"/>
                  <a:gd name="connsiteX1" fmla="*/ 837924 w 1080187"/>
                  <a:gd name="connsiteY1" fmla="*/ 2027921 h 2027922"/>
                  <a:gd name="connsiteX2" fmla="*/ 1080187 w 1080187"/>
                  <a:gd name="connsiteY2" fmla="*/ 1094816 h 2027922"/>
                  <a:gd name="connsiteX3" fmla="*/ 0 w 1080187"/>
                  <a:gd name="connsiteY3" fmla="*/ 0 h 2027922"/>
                  <a:gd name="connsiteX0" fmla="*/ 0 w 918201"/>
                  <a:gd name="connsiteY0" fmla="*/ 0 h 2027922"/>
                  <a:gd name="connsiteX1" fmla="*/ 837924 w 918201"/>
                  <a:gd name="connsiteY1" fmla="*/ 2027921 h 2027922"/>
                  <a:gd name="connsiteX2" fmla="*/ 918201 w 918201"/>
                  <a:gd name="connsiteY2" fmla="*/ 503240 h 2027922"/>
                  <a:gd name="connsiteX3" fmla="*/ 0 w 918201"/>
                  <a:gd name="connsiteY3" fmla="*/ 0 h 2027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8201" h="2027922">
                    <a:moveTo>
                      <a:pt x="0" y="0"/>
                    </a:moveTo>
                    <a:lnTo>
                      <a:pt x="837924" y="2027921"/>
                    </a:lnTo>
                    <a:lnTo>
                      <a:pt x="918201" y="50324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accent1">
                    <a:lumMod val="20000"/>
                    <a:lumOff val="80000"/>
                    <a:alpha val="6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 156"/>
              <p:cNvSpPr/>
              <p:nvPr/>
            </p:nvSpPr>
            <p:spPr>
              <a:xfrm>
                <a:off x="5670532" y="4586591"/>
                <a:ext cx="1051281" cy="950370"/>
              </a:xfrm>
              <a:custGeom>
                <a:avLst/>
                <a:gdLst>
                  <a:gd name="connsiteX0" fmla="*/ 1819275 w 1933575"/>
                  <a:gd name="connsiteY0" fmla="*/ 0 h 1905000"/>
                  <a:gd name="connsiteX1" fmla="*/ 0 w 1933575"/>
                  <a:gd name="connsiteY1" fmla="*/ 1323975 h 1905000"/>
                  <a:gd name="connsiteX2" fmla="*/ 1933575 w 1933575"/>
                  <a:gd name="connsiteY2" fmla="*/ 1905000 h 1905000"/>
                  <a:gd name="connsiteX3" fmla="*/ 1819275 w 1933575"/>
                  <a:gd name="connsiteY3" fmla="*/ 0 h 1905000"/>
                  <a:gd name="connsiteX0" fmla="*/ 1876425 w 1933575"/>
                  <a:gd name="connsiteY0" fmla="*/ 0 h 1990725"/>
                  <a:gd name="connsiteX1" fmla="*/ 0 w 1933575"/>
                  <a:gd name="connsiteY1" fmla="*/ 1409700 h 1990725"/>
                  <a:gd name="connsiteX2" fmla="*/ 1933575 w 1933575"/>
                  <a:gd name="connsiteY2" fmla="*/ 1990725 h 1990725"/>
                  <a:gd name="connsiteX3" fmla="*/ 1876425 w 1933575"/>
                  <a:gd name="connsiteY3" fmla="*/ 0 h 1990725"/>
                  <a:gd name="connsiteX0" fmla="*/ 1876425 w 1914525"/>
                  <a:gd name="connsiteY0" fmla="*/ 0 h 1971675"/>
                  <a:gd name="connsiteX1" fmla="*/ 0 w 1914525"/>
                  <a:gd name="connsiteY1" fmla="*/ 1409700 h 1971675"/>
                  <a:gd name="connsiteX2" fmla="*/ 1914525 w 1914525"/>
                  <a:gd name="connsiteY2" fmla="*/ 1971675 h 1971675"/>
                  <a:gd name="connsiteX3" fmla="*/ 1876425 w 1914525"/>
                  <a:gd name="connsiteY3" fmla="*/ 0 h 1971675"/>
                  <a:gd name="connsiteX0" fmla="*/ 1905000 w 1943100"/>
                  <a:gd name="connsiteY0" fmla="*/ 0 h 1971675"/>
                  <a:gd name="connsiteX1" fmla="*/ 0 w 1943100"/>
                  <a:gd name="connsiteY1" fmla="*/ 1409700 h 1971675"/>
                  <a:gd name="connsiteX2" fmla="*/ 1943100 w 1943100"/>
                  <a:gd name="connsiteY2" fmla="*/ 1971675 h 1971675"/>
                  <a:gd name="connsiteX3" fmla="*/ 1905000 w 1943100"/>
                  <a:gd name="connsiteY3" fmla="*/ 0 h 1971675"/>
                  <a:gd name="connsiteX0" fmla="*/ 1885950 w 1943100"/>
                  <a:gd name="connsiteY0" fmla="*/ 0 h 1924050"/>
                  <a:gd name="connsiteX1" fmla="*/ 0 w 1943100"/>
                  <a:gd name="connsiteY1" fmla="*/ 1362075 h 1924050"/>
                  <a:gd name="connsiteX2" fmla="*/ 1943100 w 1943100"/>
                  <a:gd name="connsiteY2" fmla="*/ 1924050 h 1924050"/>
                  <a:gd name="connsiteX3" fmla="*/ 1885950 w 1943100"/>
                  <a:gd name="connsiteY3" fmla="*/ 0 h 1924050"/>
                  <a:gd name="connsiteX0" fmla="*/ 1857486 w 1943100"/>
                  <a:gd name="connsiteY0" fmla="*/ 0 h 1962363"/>
                  <a:gd name="connsiteX1" fmla="*/ 0 w 1943100"/>
                  <a:gd name="connsiteY1" fmla="*/ 1400388 h 1962363"/>
                  <a:gd name="connsiteX2" fmla="*/ 1943100 w 1943100"/>
                  <a:gd name="connsiteY2" fmla="*/ 1962363 h 1962363"/>
                  <a:gd name="connsiteX3" fmla="*/ 1857486 w 1943100"/>
                  <a:gd name="connsiteY3" fmla="*/ 0 h 1962363"/>
                  <a:gd name="connsiteX0" fmla="*/ 1614414 w 1700028"/>
                  <a:gd name="connsiteY0" fmla="*/ 0 h 1962363"/>
                  <a:gd name="connsiteX1" fmla="*/ 0 w 1700028"/>
                  <a:gd name="connsiteY1" fmla="*/ 1295746 h 1962363"/>
                  <a:gd name="connsiteX2" fmla="*/ 1700028 w 1700028"/>
                  <a:gd name="connsiteY2" fmla="*/ 1962363 h 1962363"/>
                  <a:gd name="connsiteX3" fmla="*/ 1614414 w 1700028"/>
                  <a:gd name="connsiteY3" fmla="*/ 0 h 1962363"/>
                  <a:gd name="connsiteX0" fmla="*/ 1539696 w 1700028"/>
                  <a:gd name="connsiteY0" fmla="*/ 0 h 1985351"/>
                  <a:gd name="connsiteX1" fmla="*/ 0 w 1700028"/>
                  <a:gd name="connsiteY1" fmla="*/ 1318734 h 1985351"/>
                  <a:gd name="connsiteX2" fmla="*/ 1700028 w 1700028"/>
                  <a:gd name="connsiteY2" fmla="*/ 1985351 h 1985351"/>
                  <a:gd name="connsiteX3" fmla="*/ 1539696 w 1700028"/>
                  <a:gd name="connsiteY3" fmla="*/ 0 h 1985351"/>
                  <a:gd name="connsiteX0" fmla="*/ 1574207 w 1700028"/>
                  <a:gd name="connsiteY0" fmla="*/ 0 h 1993011"/>
                  <a:gd name="connsiteX1" fmla="*/ 0 w 1700028"/>
                  <a:gd name="connsiteY1" fmla="*/ 1326394 h 1993011"/>
                  <a:gd name="connsiteX2" fmla="*/ 1700028 w 1700028"/>
                  <a:gd name="connsiteY2" fmla="*/ 1993011 h 1993011"/>
                  <a:gd name="connsiteX3" fmla="*/ 1574207 w 1700028"/>
                  <a:gd name="connsiteY3" fmla="*/ 0 h 1993011"/>
                  <a:gd name="connsiteX0" fmla="*/ 1574207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74207 w 1689354"/>
                  <a:gd name="connsiteY3" fmla="*/ 0 h 1993011"/>
                  <a:gd name="connsiteX0" fmla="*/ 1595555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95555 w 1689354"/>
                  <a:gd name="connsiteY3" fmla="*/ 0 h 1993011"/>
                  <a:gd name="connsiteX0" fmla="*/ 691130 w 1689354"/>
                  <a:gd name="connsiteY0" fmla="*/ 0 h 1552234"/>
                  <a:gd name="connsiteX1" fmla="*/ 0 w 1689354"/>
                  <a:gd name="connsiteY1" fmla="*/ 885617 h 1552234"/>
                  <a:gd name="connsiteX2" fmla="*/ 1689354 w 1689354"/>
                  <a:gd name="connsiteY2" fmla="*/ 1552234 h 1552234"/>
                  <a:gd name="connsiteX3" fmla="*/ 691130 w 1689354"/>
                  <a:gd name="connsiteY3" fmla="*/ 0 h 1552234"/>
                  <a:gd name="connsiteX0" fmla="*/ 691130 w 1490598"/>
                  <a:gd name="connsiteY0" fmla="*/ 0 h 1117114"/>
                  <a:gd name="connsiteX1" fmla="*/ 0 w 1490598"/>
                  <a:gd name="connsiteY1" fmla="*/ 885617 h 1117114"/>
                  <a:gd name="connsiteX2" fmla="*/ 1490598 w 1490598"/>
                  <a:gd name="connsiteY2" fmla="*/ 1117114 h 1117114"/>
                  <a:gd name="connsiteX3" fmla="*/ 691130 w 1490598"/>
                  <a:gd name="connsiteY3" fmla="*/ 0 h 1117114"/>
                  <a:gd name="connsiteX0" fmla="*/ 370964 w 1170432"/>
                  <a:gd name="connsiteY0" fmla="*/ 0 h 1718033"/>
                  <a:gd name="connsiteX1" fmla="*/ 0 w 1170432"/>
                  <a:gd name="connsiteY1" fmla="*/ 1718033 h 1718033"/>
                  <a:gd name="connsiteX2" fmla="*/ 1170432 w 1170432"/>
                  <a:gd name="connsiteY2" fmla="*/ 1117114 h 1718033"/>
                  <a:gd name="connsiteX3" fmla="*/ 370964 w 1170432"/>
                  <a:gd name="connsiteY3" fmla="*/ 0 h 1718033"/>
                  <a:gd name="connsiteX0" fmla="*/ 337713 w 1137181"/>
                  <a:gd name="connsiteY0" fmla="*/ 0 h 1696551"/>
                  <a:gd name="connsiteX1" fmla="*/ 0 w 1137181"/>
                  <a:gd name="connsiteY1" fmla="*/ 1696551 h 1696551"/>
                  <a:gd name="connsiteX2" fmla="*/ 1137181 w 1137181"/>
                  <a:gd name="connsiteY2" fmla="*/ 1117114 h 1696551"/>
                  <a:gd name="connsiteX3" fmla="*/ 337713 w 1137181"/>
                  <a:gd name="connsiteY3" fmla="*/ 0 h 1696551"/>
                  <a:gd name="connsiteX0" fmla="*/ 367639 w 1167107"/>
                  <a:gd name="connsiteY0" fmla="*/ 0 h 1696551"/>
                  <a:gd name="connsiteX1" fmla="*/ 0 w 1167107"/>
                  <a:gd name="connsiteY1" fmla="*/ 1696551 h 1696551"/>
                  <a:gd name="connsiteX2" fmla="*/ 1167107 w 1167107"/>
                  <a:gd name="connsiteY2" fmla="*/ 1117114 h 1696551"/>
                  <a:gd name="connsiteX3" fmla="*/ 367639 w 1167107"/>
                  <a:gd name="connsiteY3" fmla="*/ 0 h 1696551"/>
                  <a:gd name="connsiteX0" fmla="*/ 341038 w 1167107"/>
                  <a:gd name="connsiteY0" fmla="*/ 0 h 1746677"/>
                  <a:gd name="connsiteX1" fmla="*/ 0 w 1167107"/>
                  <a:gd name="connsiteY1" fmla="*/ 1746677 h 1746677"/>
                  <a:gd name="connsiteX2" fmla="*/ 1167107 w 1167107"/>
                  <a:gd name="connsiteY2" fmla="*/ 1167240 h 1746677"/>
                  <a:gd name="connsiteX3" fmla="*/ 341038 w 1167107"/>
                  <a:gd name="connsiteY3" fmla="*/ 0 h 1746677"/>
                  <a:gd name="connsiteX0" fmla="*/ 341038 w 1170432"/>
                  <a:gd name="connsiteY0" fmla="*/ 0 h 1746677"/>
                  <a:gd name="connsiteX1" fmla="*/ 0 w 1170432"/>
                  <a:gd name="connsiteY1" fmla="*/ 1746677 h 1746677"/>
                  <a:gd name="connsiteX2" fmla="*/ 1170432 w 1170432"/>
                  <a:gd name="connsiteY2" fmla="*/ 1145756 h 1746677"/>
                  <a:gd name="connsiteX3" fmla="*/ 341038 w 1170432"/>
                  <a:gd name="connsiteY3" fmla="*/ 0 h 1746677"/>
                  <a:gd name="connsiteX0" fmla="*/ 0 w 1692816"/>
                  <a:gd name="connsiteY0" fmla="*/ 7701 h 1153457"/>
                  <a:gd name="connsiteX1" fmla="*/ 1692816 w 1692816"/>
                  <a:gd name="connsiteY1" fmla="*/ 0 h 1153457"/>
                  <a:gd name="connsiteX2" fmla="*/ 829394 w 1692816"/>
                  <a:gd name="connsiteY2" fmla="*/ 1153457 h 1153457"/>
                  <a:gd name="connsiteX3" fmla="*/ 0 w 1692816"/>
                  <a:gd name="connsiteY3" fmla="*/ 7701 h 1153457"/>
                  <a:gd name="connsiteX0" fmla="*/ 1136079 w 1136079"/>
                  <a:gd name="connsiteY0" fmla="*/ 1640404 h 1640404"/>
                  <a:gd name="connsiteX1" fmla="*/ 863422 w 1136079"/>
                  <a:gd name="connsiteY1" fmla="*/ 0 h 1640404"/>
                  <a:gd name="connsiteX2" fmla="*/ 0 w 1136079"/>
                  <a:gd name="connsiteY2" fmla="*/ 1153457 h 1640404"/>
                  <a:gd name="connsiteX3" fmla="*/ 1136079 w 1136079"/>
                  <a:gd name="connsiteY3" fmla="*/ 1640404 h 1640404"/>
                  <a:gd name="connsiteX0" fmla="*/ 272657 w 1254660"/>
                  <a:gd name="connsiteY0" fmla="*/ 1640404 h 1933467"/>
                  <a:gd name="connsiteX1" fmla="*/ 0 w 1254660"/>
                  <a:gd name="connsiteY1" fmla="*/ 0 h 1933467"/>
                  <a:gd name="connsiteX2" fmla="*/ 1254660 w 1254660"/>
                  <a:gd name="connsiteY2" fmla="*/ 1933467 h 1933467"/>
                  <a:gd name="connsiteX3" fmla="*/ 272657 w 1254660"/>
                  <a:gd name="connsiteY3" fmla="*/ 1640404 h 1933467"/>
                  <a:gd name="connsiteX0" fmla="*/ 272657 w 1287363"/>
                  <a:gd name="connsiteY0" fmla="*/ 1640404 h 1962110"/>
                  <a:gd name="connsiteX1" fmla="*/ 0 w 1287363"/>
                  <a:gd name="connsiteY1" fmla="*/ 0 h 1962110"/>
                  <a:gd name="connsiteX2" fmla="*/ 1287363 w 1287363"/>
                  <a:gd name="connsiteY2" fmla="*/ 1962110 h 1962110"/>
                  <a:gd name="connsiteX3" fmla="*/ 272657 w 1287363"/>
                  <a:gd name="connsiteY3" fmla="*/ 1640404 h 1962110"/>
                  <a:gd name="connsiteX0" fmla="*/ 0 w 1014706"/>
                  <a:gd name="connsiteY0" fmla="*/ 0 h 2197887"/>
                  <a:gd name="connsiteX1" fmla="*/ 591866 w 1014706"/>
                  <a:gd name="connsiteY1" fmla="*/ 2197886 h 2197887"/>
                  <a:gd name="connsiteX2" fmla="*/ 1014706 w 1014706"/>
                  <a:gd name="connsiteY2" fmla="*/ 321706 h 2197887"/>
                  <a:gd name="connsiteX3" fmla="*/ 0 w 1014706"/>
                  <a:gd name="connsiteY3" fmla="*/ 0 h 2197887"/>
                  <a:gd name="connsiteX0" fmla="*/ 0 w 1014706"/>
                  <a:gd name="connsiteY0" fmla="*/ 0 h 2231955"/>
                  <a:gd name="connsiteX1" fmla="*/ 590220 w 1014706"/>
                  <a:gd name="connsiteY1" fmla="*/ 2231955 h 2231955"/>
                  <a:gd name="connsiteX2" fmla="*/ 1014706 w 1014706"/>
                  <a:gd name="connsiteY2" fmla="*/ 321706 h 2231955"/>
                  <a:gd name="connsiteX3" fmla="*/ 0 w 1014706"/>
                  <a:gd name="connsiteY3" fmla="*/ 0 h 2231955"/>
                  <a:gd name="connsiteX0" fmla="*/ 843072 w 843072"/>
                  <a:gd name="connsiteY0" fmla="*/ 3162958 h 3162958"/>
                  <a:gd name="connsiteX1" fmla="*/ 0 w 843072"/>
                  <a:gd name="connsiteY1" fmla="*/ 1910249 h 3162958"/>
                  <a:gd name="connsiteX2" fmla="*/ 424486 w 843072"/>
                  <a:gd name="connsiteY2" fmla="*/ 0 h 3162958"/>
                  <a:gd name="connsiteX3" fmla="*/ 843072 w 843072"/>
                  <a:gd name="connsiteY3" fmla="*/ 3162958 h 3162958"/>
                  <a:gd name="connsiteX0" fmla="*/ 843072 w 843072"/>
                  <a:gd name="connsiteY0" fmla="*/ 1252709 h 2780201"/>
                  <a:gd name="connsiteX1" fmla="*/ 0 w 843072"/>
                  <a:gd name="connsiteY1" fmla="*/ 0 h 2780201"/>
                  <a:gd name="connsiteX2" fmla="*/ 91602 w 843072"/>
                  <a:gd name="connsiteY2" fmla="*/ 2780201 h 2780201"/>
                  <a:gd name="connsiteX3" fmla="*/ 843072 w 843072"/>
                  <a:gd name="connsiteY3" fmla="*/ 1252709 h 2780201"/>
                  <a:gd name="connsiteX0" fmla="*/ 751470 w 751470"/>
                  <a:gd name="connsiteY0" fmla="*/ 0 h 2879182"/>
                  <a:gd name="connsiteX1" fmla="*/ 466780 w 751470"/>
                  <a:gd name="connsiteY1" fmla="*/ 2879182 h 2879182"/>
                  <a:gd name="connsiteX2" fmla="*/ 0 w 751470"/>
                  <a:gd name="connsiteY2" fmla="*/ 1527492 h 2879182"/>
                  <a:gd name="connsiteX3" fmla="*/ 751470 w 751470"/>
                  <a:gd name="connsiteY3" fmla="*/ 0 h 2879182"/>
                  <a:gd name="connsiteX0" fmla="*/ 0 w 1044079"/>
                  <a:gd name="connsiteY0" fmla="*/ 2654527 h 2654527"/>
                  <a:gd name="connsiteX1" fmla="*/ 1044079 w 1044079"/>
                  <a:gd name="connsiteY1" fmla="*/ 1351690 h 2654527"/>
                  <a:gd name="connsiteX2" fmla="*/ 577299 w 1044079"/>
                  <a:gd name="connsiteY2" fmla="*/ 0 h 2654527"/>
                  <a:gd name="connsiteX3" fmla="*/ 0 w 1044079"/>
                  <a:gd name="connsiteY3" fmla="*/ 2654527 h 2654527"/>
                  <a:gd name="connsiteX0" fmla="*/ 0 w 1044079"/>
                  <a:gd name="connsiteY0" fmla="*/ 1302837 h 1999970"/>
                  <a:gd name="connsiteX1" fmla="*/ 1044079 w 1044079"/>
                  <a:gd name="connsiteY1" fmla="*/ 0 h 1999970"/>
                  <a:gd name="connsiteX2" fmla="*/ 359628 w 1044079"/>
                  <a:gd name="connsiteY2" fmla="*/ 1999969 h 1999970"/>
                  <a:gd name="connsiteX3" fmla="*/ 0 w 1044079"/>
                  <a:gd name="connsiteY3" fmla="*/ 1302837 h 1999970"/>
                  <a:gd name="connsiteX0" fmla="*/ 0 w 1044079"/>
                  <a:gd name="connsiteY0" fmla="*/ 1269740 h 1999970"/>
                  <a:gd name="connsiteX1" fmla="*/ 1044079 w 1044079"/>
                  <a:gd name="connsiteY1" fmla="*/ 0 h 1999970"/>
                  <a:gd name="connsiteX2" fmla="*/ 359628 w 1044079"/>
                  <a:gd name="connsiteY2" fmla="*/ 1999969 h 1999970"/>
                  <a:gd name="connsiteX3" fmla="*/ 0 w 1044079"/>
                  <a:gd name="connsiteY3" fmla="*/ 1269740 h 1999970"/>
                  <a:gd name="connsiteX0" fmla="*/ 0 w 1051281"/>
                  <a:gd name="connsiteY0" fmla="*/ 1316510 h 2046740"/>
                  <a:gd name="connsiteX1" fmla="*/ 1051281 w 1051281"/>
                  <a:gd name="connsiteY1" fmla="*/ 0 h 2046740"/>
                  <a:gd name="connsiteX2" fmla="*/ 359628 w 1051281"/>
                  <a:gd name="connsiteY2" fmla="*/ 2046739 h 2046740"/>
                  <a:gd name="connsiteX3" fmla="*/ 0 w 1051281"/>
                  <a:gd name="connsiteY3" fmla="*/ 1316510 h 204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1281" h="2046740">
                    <a:moveTo>
                      <a:pt x="0" y="1316510"/>
                    </a:moveTo>
                    <a:lnTo>
                      <a:pt x="1051281" y="0"/>
                    </a:lnTo>
                    <a:lnTo>
                      <a:pt x="359628" y="2046739"/>
                    </a:lnTo>
                    <a:lnTo>
                      <a:pt x="0" y="1316510"/>
                    </a:lnTo>
                    <a:close/>
                  </a:path>
                </a:pathLst>
              </a:custGeom>
              <a:noFill/>
              <a:ln w="15875">
                <a:solidFill>
                  <a:schemeClr val="accent1">
                    <a:lumMod val="20000"/>
                    <a:lumOff val="80000"/>
                    <a:alpha val="6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reeform 157"/>
              <p:cNvSpPr/>
              <p:nvPr/>
            </p:nvSpPr>
            <p:spPr>
              <a:xfrm>
                <a:off x="4593060" y="5193028"/>
                <a:ext cx="1431967" cy="755561"/>
              </a:xfrm>
              <a:custGeom>
                <a:avLst/>
                <a:gdLst>
                  <a:gd name="connsiteX0" fmla="*/ 1819275 w 1933575"/>
                  <a:gd name="connsiteY0" fmla="*/ 0 h 1905000"/>
                  <a:gd name="connsiteX1" fmla="*/ 0 w 1933575"/>
                  <a:gd name="connsiteY1" fmla="*/ 1323975 h 1905000"/>
                  <a:gd name="connsiteX2" fmla="*/ 1933575 w 1933575"/>
                  <a:gd name="connsiteY2" fmla="*/ 1905000 h 1905000"/>
                  <a:gd name="connsiteX3" fmla="*/ 1819275 w 1933575"/>
                  <a:gd name="connsiteY3" fmla="*/ 0 h 1905000"/>
                  <a:gd name="connsiteX0" fmla="*/ 1876425 w 1933575"/>
                  <a:gd name="connsiteY0" fmla="*/ 0 h 1990725"/>
                  <a:gd name="connsiteX1" fmla="*/ 0 w 1933575"/>
                  <a:gd name="connsiteY1" fmla="*/ 1409700 h 1990725"/>
                  <a:gd name="connsiteX2" fmla="*/ 1933575 w 1933575"/>
                  <a:gd name="connsiteY2" fmla="*/ 1990725 h 1990725"/>
                  <a:gd name="connsiteX3" fmla="*/ 1876425 w 1933575"/>
                  <a:gd name="connsiteY3" fmla="*/ 0 h 1990725"/>
                  <a:gd name="connsiteX0" fmla="*/ 1876425 w 1914525"/>
                  <a:gd name="connsiteY0" fmla="*/ 0 h 1971675"/>
                  <a:gd name="connsiteX1" fmla="*/ 0 w 1914525"/>
                  <a:gd name="connsiteY1" fmla="*/ 1409700 h 1971675"/>
                  <a:gd name="connsiteX2" fmla="*/ 1914525 w 1914525"/>
                  <a:gd name="connsiteY2" fmla="*/ 1971675 h 1971675"/>
                  <a:gd name="connsiteX3" fmla="*/ 1876425 w 1914525"/>
                  <a:gd name="connsiteY3" fmla="*/ 0 h 1971675"/>
                  <a:gd name="connsiteX0" fmla="*/ 1905000 w 1943100"/>
                  <a:gd name="connsiteY0" fmla="*/ 0 h 1971675"/>
                  <a:gd name="connsiteX1" fmla="*/ 0 w 1943100"/>
                  <a:gd name="connsiteY1" fmla="*/ 1409700 h 1971675"/>
                  <a:gd name="connsiteX2" fmla="*/ 1943100 w 1943100"/>
                  <a:gd name="connsiteY2" fmla="*/ 1971675 h 1971675"/>
                  <a:gd name="connsiteX3" fmla="*/ 1905000 w 1943100"/>
                  <a:gd name="connsiteY3" fmla="*/ 0 h 1971675"/>
                  <a:gd name="connsiteX0" fmla="*/ 1885950 w 1943100"/>
                  <a:gd name="connsiteY0" fmla="*/ 0 h 1924050"/>
                  <a:gd name="connsiteX1" fmla="*/ 0 w 1943100"/>
                  <a:gd name="connsiteY1" fmla="*/ 1362075 h 1924050"/>
                  <a:gd name="connsiteX2" fmla="*/ 1943100 w 1943100"/>
                  <a:gd name="connsiteY2" fmla="*/ 1924050 h 1924050"/>
                  <a:gd name="connsiteX3" fmla="*/ 1885950 w 1943100"/>
                  <a:gd name="connsiteY3" fmla="*/ 0 h 1924050"/>
                  <a:gd name="connsiteX0" fmla="*/ 1857486 w 1943100"/>
                  <a:gd name="connsiteY0" fmla="*/ 0 h 1962363"/>
                  <a:gd name="connsiteX1" fmla="*/ 0 w 1943100"/>
                  <a:gd name="connsiteY1" fmla="*/ 1400388 h 1962363"/>
                  <a:gd name="connsiteX2" fmla="*/ 1943100 w 1943100"/>
                  <a:gd name="connsiteY2" fmla="*/ 1962363 h 1962363"/>
                  <a:gd name="connsiteX3" fmla="*/ 1857486 w 1943100"/>
                  <a:gd name="connsiteY3" fmla="*/ 0 h 1962363"/>
                  <a:gd name="connsiteX0" fmla="*/ 1614414 w 1700028"/>
                  <a:gd name="connsiteY0" fmla="*/ 0 h 1962363"/>
                  <a:gd name="connsiteX1" fmla="*/ 0 w 1700028"/>
                  <a:gd name="connsiteY1" fmla="*/ 1295746 h 1962363"/>
                  <a:gd name="connsiteX2" fmla="*/ 1700028 w 1700028"/>
                  <a:gd name="connsiteY2" fmla="*/ 1962363 h 1962363"/>
                  <a:gd name="connsiteX3" fmla="*/ 1614414 w 1700028"/>
                  <a:gd name="connsiteY3" fmla="*/ 0 h 1962363"/>
                  <a:gd name="connsiteX0" fmla="*/ 1539696 w 1700028"/>
                  <a:gd name="connsiteY0" fmla="*/ 0 h 1985351"/>
                  <a:gd name="connsiteX1" fmla="*/ 0 w 1700028"/>
                  <a:gd name="connsiteY1" fmla="*/ 1318734 h 1985351"/>
                  <a:gd name="connsiteX2" fmla="*/ 1700028 w 1700028"/>
                  <a:gd name="connsiteY2" fmla="*/ 1985351 h 1985351"/>
                  <a:gd name="connsiteX3" fmla="*/ 1539696 w 1700028"/>
                  <a:gd name="connsiteY3" fmla="*/ 0 h 1985351"/>
                  <a:gd name="connsiteX0" fmla="*/ 1574207 w 1700028"/>
                  <a:gd name="connsiteY0" fmla="*/ 0 h 1993011"/>
                  <a:gd name="connsiteX1" fmla="*/ 0 w 1700028"/>
                  <a:gd name="connsiteY1" fmla="*/ 1326394 h 1993011"/>
                  <a:gd name="connsiteX2" fmla="*/ 1700028 w 1700028"/>
                  <a:gd name="connsiteY2" fmla="*/ 1993011 h 1993011"/>
                  <a:gd name="connsiteX3" fmla="*/ 1574207 w 1700028"/>
                  <a:gd name="connsiteY3" fmla="*/ 0 h 1993011"/>
                  <a:gd name="connsiteX0" fmla="*/ 1574207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74207 w 1689354"/>
                  <a:gd name="connsiteY3" fmla="*/ 0 h 1993011"/>
                  <a:gd name="connsiteX0" fmla="*/ 1595555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95555 w 1689354"/>
                  <a:gd name="connsiteY3" fmla="*/ 0 h 1993011"/>
                  <a:gd name="connsiteX0" fmla="*/ 691130 w 1689354"/>
                  <a:gd name="connsiteY0" fmla="*/ 0 h 1552234"/>
                  <a:gd name="connsiteX1" fmla="*/ 0 w 1689354"/>
                  <a:gd name="connsiteY1" fmla="*/ 885617 h 1552234"/>
                  <a:gd name="connsiteX2" fmla="*/ 1689354 w 1689354"/>
                  <a:gd name="connsiteY2" fmla="*/ 1552234 h 1552234"/>
                  <a:gd name="connsiteX3" fmla="*/ 691130 w 1689354"/>
                  <a:gd name="connsiteY3" fmla="*/ 0 h 1552234"/>
                  <a:gd name="connsiteX0" fmla="*/ 691130 w 1490598"/>
                  <a:gd name="connsiteY0" fmla="*/ 0 h 1117114"/>
                  <a:gd name="connsiteX1" fmla="*/ 0 w 1490598"/>
                  <a:gd name="connsiteY1" fmla="*/ 885617 h 1117114"/>
                  <a:gd name="connsiteX2" fmla="*/ 1490598 w 1490598"/>
                  <a:gd name="connsiteY2" fmla="*/ 1117114 h 1117114"/>
                  <a:gd name="connsiteX3" fmla="*/ 691130 w 1490598"/>
                  <a:gd name="connsiteY3" fmla="*/ 0 h 1117114"/>
                  <a:gd name="connsiteX0" fmla="*/ 370964 w 1170432"/>
                  <a:gd name="connsiteY0" fmla="*/ 0 h 1718033"/>
                  <a:gd name="connsiteX1" fmla="*/ 0 w 1170432"/>
                  <a:gd name="connsiteY1" fmla="*/ 1718033 h 1718033"/>
                  <a:gd name="connsiteX2" fmla="*/ 1170432 w 1170432"/>
                  <a:gd name="connsiteY2" fmla="*/ 1117114 h 1718033"/>
                  <a:gd name="connsiteX3" fmla="*/ 370964 w 1170432"/>
                  <a:gd name="connsiteY3" fmla="*/ 0 h 1718033"/>
                  <a:gd name="connsiteX0" fmla="*/ 337713 w 1137181"/>
                  <a:gd name="connsiteY0" fmla="*/ 0 h 1696551"/>
                  <a:gd name="connsiteX1" fmla="*/ 0 w 1137181"/>
                  <a:gd name="connsiteY1" fmla="*/ 1696551 h 1696551"/>
                  <a:gd name="connsiteX2" fmla="*/ 1137181 w 1137181"/>
                  <a:gd name="connsiteY2" fmla="*/ 1117114 h 1696551"/>
                  <a:gd name="connsiteX3" fmla="*/ 337713 w 1137181"/>
                  <a:gd name="connsiteY3" fmla="*/ 0 h 1696551"/>
                  <a:gd name="connsiteX0" fmla="*/ 367639 w 1167107"/>
                  <a:gd name="connsiteY0" fmla="*/ 0 h 1696551"/>
                  <a:gd name="connsiteX1" fmla="*/ 0 w 1167107"/>
                  <a:gd name="connsiteY1" fmla="*/ 1696551 h 1696551"/>
                  <a:gd name="connsiteX2" fmla="*/ 1167107 w 1167107"/>
                  <a:gd name="connsiteY2" fmla="*/ 1117114 h 1696551"/>
                  <a:gd name="connsiteX3" fmla="*/ 367639 w 1167107"/>
                  <a:gd name="connsiteY3" fmla="*/ 0 h 1696551"/>
                  <a:gd name="connsiteX0" fmla="*/ 341038 w 1167107"/>
                  <a:gd name="connsiteY0" fmla="*/ 0 h 1746677"/>
                  <a:gd name="connsiteX1" fmla="*/ 0 w 1167107"/>
                  <a:gd name="connsiteY1" fmla="*/ 1746677 h 1746677"/>
                  <a:gd name="connsiteX2" fmla="*/ 1167107 w 1167107"/>
                  <a:gd name="connsiteY2" fmla="*/ 1167240 h 1746677"/>
                  <a:gd name="connsiteX3" fmla="*/ 341038 w 1167107"/>
                  <a:gd name="connsiteY3" fmla="*/ 0 h 1746677"/>
                  <a:gd name="connsiteX0" fmla="*/ 341038 w 1170432"/>
                  <a:gd name="connsiteY0" fmla="*/ 0 h 1746677"/>
                  <a:gd name="connsiteX1" fmla="*/ 0 w 1170432"/>
                  <a:gd name="connsiteY1" fmla="*/ 1746677 h 1746677"/>
                  <a:gd name="connsiteX2" fmla="*/ 1170432 w 1170432"/>
                  <a:gd name="connsiteY2" fmla="*/ 1145756 h 1746677"/>
                  <a:gd name="connsiteX3" fmla="*/ 341038 w 1170432"/>
                  <a:gd name="connsiteY3" fmla="*/ 0 h 1746677"/>
                  <a:gd name="connsiteX0" fmla="*/ 0 w 1692816"/>
                  <a:gd name="connsiteY0" fmla="*/ 7701 h 1153457"/>
                  <a:gd name="connsiteX1" fmla="*/ 1692816 w 1692816"/>
                  <a:gd name="connsiteY1" fmla="*/ 0 h 1153457"/>
                  <a:gd name="connsiteX2" fmla="*/ 829394 w 1692816"/>
                  <a:gd name="connsiteY2" fmla="*/ 1153457 h 1153457"/>
                  <a:gd name="connsiteX3" fmla="*/ 0 w 1692816"/>
                  <a:gd name="connsiteY3" fmla="*/ 7701 h 1153457"/>
                  <a:gd name="connsiteX0" fmla="*/ 1136079 w 1136079"/>
                  <a:gd name="connsiteY0" fmla="*/ 1640404 h 1640404"/>
                  <a:gd name="connsiteX1" fmla="*/ 863422 w 1136079"/>
                  <a:gd name="connsiteY1" fmla="*/ 0 h 1640404"/>
                  <a:gd name="connsiteX2" fmla="*/ 0 w 1136079"/>
                  <a:gd name="connsiteY2" fmla="*/ 1153457 h 1640404"/>
                  <a:gd name="connsiteX3" fmla="*/ 1136079 w 1136079"/>
                  <a:gd name="connsiteY3" fmla="*/ 1640404 h 1640404"/>
                  <a:gd name="connsiteX0" fmla="*/ 272657 w 1254660"/>
                  <a:gd name="connsiteY0" fmla="*/ 1640404 h 1933467"/>
                  <a:gd name="connsiteX1" fmla="*/ 0 w 1254660"/>
                  <a:gd name="connsiteY1" fmla="*/ 0 h 1933467"/>
                  <a:gd name="connsiteX2" fmla="*/ 1254660 w 1254660"/>
                  <a:gd name="connsiteY2" fmla="*/ 1933467 h 1933467"/>
                  <a:gd name="connsiteX3" fmla="*/ 272657 w 1254660"/>
                  <a:gd name="connsiteY3" fmla="*/ 1640404 h 1933467"/>
                  <a:gd name="connsiteX0" fmla="*/ 272657 w 1287363"/>
                  <a:gd name="connsiteY0" fmla="*/ 1640404 h 1962110"/>
                  <a:gd name="connsiteX1" fmla="*/ 0 w 1287363"/>
                  <a:gd name="connsiteY1" fmla="*/ 0 h 1962110"/>
                  <a:gd name="connsiteX2" fmla="*/ 1287363 w 1287363"/>
                  <a:gd name="connsiteY2" fmla="*/ 1962110 h 1962110"/>
                  <a:gd name="connsiteX3" fmla="*/ 272657 w 1287363"/>
                  <a:gd name="connsiteY3" fmla="*/ 1640404 h 1962110"/>
                  <a:gd name="connsiteX0" fmla="*/ 0 w 1014706"/>
                  <a:gd name="connsiteY0" fmla="*/ 0 h 2197887"/>
                  <a:gd name="connsiteX1" fmla="*/ 591866 w 1014706"/>
                  <a:gd name="connsiteY1" fmla="*/ 2197886 h 2197887"/>
                  <a:gd name="connsiteX2" fmla="*/ 1014706 w 1014706"/>
                  <a:gd name="connsiteY2" fmla="*/ 321706 h 2197887"/>
                  <a:gd name="connsiteX3" fmla="*/ 0 w 1014706"/>
                  <a:gd name="connsiteY3" fmla="*/ 0 h 2197887"/>
                  <a:gd name="connsiteX0" fmla="*/ 0 w 1014706"/>
                  <a:gd name="connsiteY0" fmla="*/ 0 h 2231955"/>
                  <a:gd name="connsiteX1" fmla="*/ 590220 w 1014706"/>
                  <a:gd name="connsiteY1" fmla="*/ 2231955 h 2231955"/>
                  <a:gd name="connsiteX2" fmla="*/ 1014706 w 1014706"/>
                  <a:gd name="connsiteY2" fmla="*/ 321706 h 2231955"/>
                  <a:gd name="connsiteX3" fmla="*/ 0 w 1014706"/>
                  <a:gd name="connsiteY3" fmla="*/ 0 h 2231955"/>
                  <a:gd name="connsiteX0" fmla="*/ 843072 w 843072"/>
                  <a:gd name="connsiteY0" fmla="*/ 3162958 h 3162958"/>
                  <a:gd name="connsiteX1" fmla="*/ 0 w 843072"/>
                  <a:gd name="connsiteY1" fmla="*/ 1910249 h 3162958"/>
                  <a:gd name="connsiteX2" fmla="*/ 424486 w 843072"/>
                  <a:gd name="connsiteY2" fmla="*/ 0 h 3162958"/>
                  <a:gd name="connsiteX3" fmla="*/ 843072 w 843072"/>
                  <a:gd name="connsiteY3" fmla="*/ 3162958 h 3162958"/>
                  <a:gd name="connsiteX0" fmla="*/ 843072 w 843072"/>
                  <a:gd name="connsiteY0" fmla="*/ 1252709 h 2780201"/>
                  <a:gd name="connsiteX1" fmla="*/ 0 w 843072"/>
                  <a:gd name="connsiteY1" fmla="*/ 0 h 2780201"/>
                  <a:gd name="connsiteX2" fmla="*/ 91602 w 843072"/>
                  <a:gd name="connsiteY2" fmla="*/ 2780201 h 2780201"/>
                  <a:gd name="connsiteX3" fmla="*/ 843072 w 843072"/>
                  <a:gd name="connsiteY3" fmla="*/ 1252709 h 2780201"/>
                  <a:gd name="connsiteX0" fmla="*/ 751470 w 751470"/>
                  <a:gd name="connsiteY0" fmla="*/ 0 h 2879182"/>
                  <a:gd name="connsiteX1" fmla="*/ 466780 w 751470"/>
                  <a:gd name="connsiteY1" fmla="*/ 2879182 h 2879182"/>
                  <a:gd name="connsiteX2" fmla="*/ 0 w 751470"/>
                  <a:gd name="connsiteY2" fmla="*/ 1527492 h 2879182"/>
                  <a:gd name="connsiteX3" fmla="*/ 751470 w 751470"/>
                  <a:gd name="connsiteY3" fmla="*/ 0 h 2879182"/>
                  <a:gd name="connsiteX0" fmla="*/ 0 w 1044079"/>
                  <a:gd name="connsiteY0" fmla="*/ 2654527 h 2654527"/>
                  <a:gd name="connsiteX1" fmla="*/ 1044079 w 1044079"/>
                  <a:gd name="connsiteY1" fmla="*/ 1351690 h 2654527"/>
                  <a:gd name="connsiteX2" fmla="*/ 577299 w 1044079"/>
                  <a:gd name="connsiteY2" fmla="*/ 0 h 2654527"/>
                  <a:gd name="connsiteX3" fmla="*/ 0 w 1044079"/>
                  <a:gd name="connsiteY3" fmla="*/ 2654527 h 2654527"/>
                  <a:gd name="connsiteX0" fmla="*/ 0 w 1044079"/>
                  <a:gd name="connsiteY0" fmla="*/ 1302837 h 1999970"/>
                  <a:gd name="connsiteX1" fmla="*/ 1044079 w 1044079"/>
                  <a:gd name="connsiteY1" fmla="*/ 0 h 1999970"/>
                  <a:gd name="connsiteX2" fmla="*/ 359628 w 1044079"/>
                  <a:gd name="connsiteY2" fmla="*/ 1999969 h 1999970"/>
                  <a:gd name="connsiteX3" fmla="*/ 0 w 1044079"/>
                  <a:gd name="connsiteY3" fmla="*/ 1302837 h 1999970"/>
                  <a:gd name="connsiteX0" fmla="*/ 0 w 1044079"/>
                  <a:gd name="connsiteY0" fmla="*/ 1269740 h 1999970"/>
                  <a:gd name="connsiteX1" fmla="*/ 1044079 w 1044079"/>
                  <a:gd name="connsiteY1" fmla="*/ 0 h 1999970"/>
                  <a:gd name="connsiteX2" fmla="*/ 359628 w 1044079"/>
                  <a:gd name="connsiteY2" fmla="*/ 1999969 h 1999970"/>
                  <a:gd name="connsiteX3" fmla="*/ 0 w 1044079"/>
                  <a:gd name="connsiteY3" fmla="*/ 1269740 h 1999970"/>
                  <a:gd name="connsiteX0" fmla="*/ 1072339 w 1431967"/>
                  <a:gd name="connsiteY0" fmla="*/ 0 h 1627195"/>
                  <a:gd name="connsiteX1" fmla="*/ 0 w 1431967"/>
                  <a:gd name="connsiteY1" fmla="*/ 1627195 h 1627195"/>
                  <a:gd name="connsiteX2" fmla="*/ 1431967 w 1431967"/>
                  <a:gd name="connsiteY2" fmla="*/ 730229 h 1627195"/>
                  <a:gd name="connsiteX3" fmla="*/ 1072339 w 1431967"/>
                  <a:gd name="connsiteY3" fmla="*/ 0 h 1627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967" h="1627195">
                    <a:moveTo>
                      <a:pt x="1072339" y="0"/>
                    </a:moveTo>
                    <a:lnTo>
                      <a:pt x="0" y="1627195"/>
                    </a:lnTo>
                    <a:lnTo>
                      <a:pt x="1431967" y="730229"/>
                    </a:lnTo>
                    <a:lnTo>
                      <a:pt x="1072339" y="0"/>
                    </a:lnTo>
                    <a:close/>
                  </a:path>
                </a:pathLst>
              </a:custGeom>
              <a:noFill/>
              <a:ln w="15875">
                <a:solidFill>
                  <a:schemeClr val="accent1">
                    <a:lumMod val="20000"/>
                    <a:lumOff val="80000"/>
                    <a:alpha val="6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reeform 158"/>
              <p:cNvSpPr/>
              <p:nvPr/>
            </p:nvSpPr>
            <p:spPr>
              <a:xfrm flipV="1">
                <a:off x="3600149" y="685831"/>
                <a:ext cx="1692816" cy="175736"/>
              </a:xfrm>
              <a:custGeom>
                <a:avLst/>
                <a:gdLst>
                  <a:gd name="connsiteX0" fmla="*/ 1819275 w 1933575"/>
                  <a:gd name="connsiteY0" fmla="*/ 0 h 1905000"/>
                  <a:gd name="connsiteX1" fmla="*/ 0 w 1933575"/>
                  <a:gd name="connsiteY1" fmla="*/ 1323975 h 1905000"/>
                  <a:gd name="connsiteX2" fmla="*/ 1933575 w 1933575"/>
                  <a:gd name="connsiteY2" fmla="*/ 1905000 h 1905000"/>
                  <a:gd name="connsiteX3" fmla="*/ 1819275 w 1933575"/>
                  <a:gd name="connsiteY3" fmla="*/ 0 h 1905000"/>
                  <a:gd name="connsiteX0" fmla="*/ 1876425 w 1933575"/>
                  <a:gd name="connsiteY0" fmla="*/ 0 h 1990725"/>
                  <a:gd name="connsiteX1" fmla="*/ 0 w 1933575"/>
                  <a:gd name="connsiteY1" fmla="*/ 1409700 h 1990725"/>
                  <a:gd name="connsiteX2" fmla="*/ 1933575 w 1933575"/>
                  <a:gd name="connsiteY2" fmla="*/ 1990725 h 1990725"/>
                  <a:gd name="connsiteX3" fmla="*/ 1876425 w 1933575"/>
                  <a:gd name="connsiteY3" fmla="*/ 0 h 1990725"/>
                  <a:gd name="connsiteX0" fmla="*/ 1876425 w 1914525"/>
                  <a:gd name="connsiteY0" fmla="*/ 0 h 1971675"/>
                  <a:gd name="connsiteX1" fmla="*/ 0 w 1914525"/>
                  <a:gd name="connsiteY1" fmla="*/ 1409700 h 1971675"/>
                  <a:gd name="connsiteX2" fmla="*/ 1914525 w 1914525"/>
                  <a:gd name="connsiteY2" fmla="*/ 1971675 h 1971675"/>
                  <a:gd name="connsiteX3" fmla="*/ 1876425 w 1914525"/>
                  <a:gd name="connsiteY3" fmla="*/ 0 h 1971675"/>
                  <a:gd name="connsiteX0" fmla="*/ 1905000 w 1943100"/>
                  <a:gd name="connsiteY0" fmla="*/ 0 h 1971675"/>
                  <a:gd name="connsiteX1" fmla="*/ 0 w 1943100"/>
                  <a:gd name="connsiteY1" fmla="*/ 1409700 h 1971675"/>
                  <a:gd name="connsiteX2" fmla="*/ 1943100 w 1943100"/>
                  <a:gd name="connsiteY2" fmla="*/ 1971675 h 1971675"/>
                  <a:gd name="connsiteX3" fmla="*/ 1905000 w 1943100"/>
                  <a:gd name="connsiteY3" fmla="*/ 0 h 1971675"/>
                  <a:gd name="connsiteX0" fmla="*/ 1885950 w 1943100"/>
                  <a:gd name="connsiteY0" fmla="*/ 0 h 1924050"/>
                  <a:gd name="connsiteX1" fmla="*/ 0 w 1943100"/>
                  <a:gd name="connsiteY1" fmla="*/ 1362075 h 1924050"/>
                  <a:gd name="connsiteX2" fmla="*/ 1943100 w 1943100"/>
                  <a:gd name="connsiteY2" fmla="*/ 1924050 h 1924050"/>
                  <a:gd name="connsiteX3" fmla="*/ 1885950 w 1943100"/>
                  <a:gd name="connsiteY3" fmla="*/ 0 h 1924050"/>
                  <a:gd name="connsiteX0" fmla="*/ 1857486 w 1943100"/>
                  <a:gd name="connsiteY0" fmla="*/ 0 h 1962363"/>
                  <a:gd name="connsiteX1" fmla="*/ 0 w 1943100"/>
                  <a:gd name="connsiteY1" fmla="*/ 1400388 h 1962363"/>
                  <a:gd name="connsiteX2" fmla="*/ 1943100 w 1943100"/>
                  <a:gd name="connsiteY2" fmla="*/ 1962363 h 1962363"/>
                  <a:gd name="connsiteX3" fmla="*/ 1857486 w 1943100"/>
                  <a:gd name="connsiteY3" fmla="*/ 0 h 1962363"/>
                  <a:gd name="connsiteX0" fmla="*/ 1614414 w 1700028"/>
                  <a:gd name="connsiteY0" fmla="*/ 0 h 1962363"/>
                  <a:gd name="connsiteX1" fmla="*/ 0 w 1700028"/>
                  <a:gd name="connsiteY1" fmla="*/ 1295746 h 1962363"/>
                  <a:gd name="connsiteX2" fmla="*/ 1700028 w 1700028"/>
                  <a:gd name="connsiteY2" fmla="*/ 1962363 h 1962363"/>
                  <a:gd name="connsiteX3" fmla="*/ 1614414 w 1700028"/>
                  <a:gd name="connsiteY3" fmla="*/ 0 h 1962363"/>
                  <a:gd name="connsiteX0" fmla="*/ 1539696 w 1700028"/>
                  <a:gd name="connsiteY0" fmla="*/ 0 h 1985351"/>
                  <a:gd name="connsiteX1" fmla="*/ 0 w 1700028"/>
                  <a:gd name="connsiteY1" fmla="*/ 1318734 h 1985351"/>
                  <a:gd name="connsiteX2" fmla="*/ 1700028 w 1700028"/>
                  <a:gd name="connsiteY2" fmla="*/ 1985351 h 1985351"/>
                  <a:gd name="connsiteX3" fmla="*/ 1539696 w 1700028"/>
                  <a:gd name="connsiteY3" fmla="*/ 0 h 1985351"/>
                  <a:gd name="connsiteX0" fmla="*/ 1574207 w 1700028"/>
                  <a:gd name="connsiteY0" fmla="*/ 0 h 1993011"/>
                  <a:gd name="connsiteX1" fmla="*/ 0 w 1700028"/>
                  <a:gd name="connsiteY1" fmla="*/ 1326394 h 1993011"/>
                  <a:gd name="connsiteX2" fmla="*/ 1700028 w 1700028"/>
                  <a:gd name="connsiteY2" fmla="*/ 1993011 h 1993011"/>
                  <a:gd name="connsiteX3" fmla="*/ 1574207 w 1700028"/>
                  <a:gd name="connsiteY3" fmla="*/ 0 h 1993011"/>
                  <a:gd name="connsiteX0" fmla="*/ 1574207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74207 w 1689354"/>
                  <a:gd name="connsiteY3" fmla="*/ 0 h 1993011"/>
                  <a:gd name="connsiteX0" fmla="*/ 1595555 w 1689354"/>
                  <a:gd name="connsiteY0" fmla="*/ 0 h 1993011"/>
                  <a:gd name="connsiteX1" fmla="*/ 0 w 1689354"/>
                  <a:gd name="connsiteY1" fmla="*/ 1326394 h 1993011"/>
                  <a:gd name="connsiteX2" fmla="*/ 1689354 w 1689354"/>
                  <a:gd name="connsiteY2" fmla="*/ 1993011 h 1993011"/>
                  <a:gd name="connsiteX3" fmla="*/ 1595555 w 1689354"/>
                  <a:gd name="connsiteY3" fmla="*/ 0 h 1993011"/>
                  <a:gd name="connsiteX0" fmla="*/ 691130 w 1689354"/>
                  <a:gd name="connsiteY0" fmla="*/ 0 h 1552234"/>
                  <a:gd name="connsiteX1" fmla="*/ 0 w 1689354"/>
                  <a:gd name="connsiteY1" fmla="*/ 885617 h 1552234"/>
                  <a:gd name="connsiteX2" fmla="*/ 1689354 w 1689354"/>
                  <a:gd name="connsiteY2" fmla="*/ 1552234 h 1552234"/>
                  <a:gd name="connsiteX3" fmla="*/ 691130 w 1689354"/>
                  <a:gd name="connsiteY3" fmla="*/ 0 h 1552234"/>
                  <a:gd name="connsiteX0" fmla="*/ 691130 w 1490598"/>
                  <a:gd name="connsiteY0" fmla="*/ 0 h 1117114"/>
                  <a:gd name="connsiteX1" fmla="*/ 0 w 1490598"/>
                  <a:gd name="connsiteY1" fmla="*/ 885617 h 1117114"/>
                  <a:gd name="connsiteX2" fmla="*/ 1490598 w 1490598"/>
                  <a:gd name="connsiteY2" fmla="*/ 1117114 h 1117114"/>
                  <a:gd name="connsiteX3" fmla="*/ 691130 w 1490598"/>
                  <a:gd name="connsiteY3" fmla="*/ 0 h 1117114"/>
                  <a:gd name="connsiteX0" fmla="*/ 370964 w 1170432"/>
                  <a:gd name="connsiteY0" fmla="*/ 0 h 1718033"/>
                  <a:gd name="connsiteX1" fmla="*/ 0 w 1170432"/>
                  <a:gd name="connsiteY1" fmla="*/ 1718033 h 1718033"/>
                  <a:gd name="connsiteX2" fmla="*/ 1170432 w 1170432"/>
                  <a:gd name="connsiteY2" fmla="*/ 1117114 h 1718033"/>
                  <a:gd name="connsiteX3" fmla="*/ 370964 w 1170432"/>
                  <a:gd name="connsiteY3" fmla="*/ 0 h 1718033"/>
                  <a:gd name="connsiteX0" fmla="*/ 337713 w 1137181"/>
                  <a:gd name="connsiteY0" fmla="*/ 0 h 1696551"/>
                  <a:gd name="connsiteX1" fmla="*/ 0 w 1137181"/>
                  <a:gd name="connsiteY1" fmla="*/ 1696551 h 1696551"/>
                  <a:gd name="connsiteX2" fmla="*/ 1137181 w 1137181"/>
                  <a:gd name="connsiteY2" fmla="*/ 1117114 h 1696551"/>
                  <a:gd name="connsiteX3" fmla="*/ 337713 w 1137181"/>
                  <a:gd name="connsiteY3" fmla="*/ 0 h 1696551"/>
                  <a:gd name="connsiteX0" fmla="*/ 367639 w 1167107"/>
                  <a:gd name="connsiteY0" fmla="*/ 0 h 1696551"/>
                  <a:gd name="connsiteX1" fmla="*/ 0 w 1167107"/>
                  <a:gd name="connsiteY1" fmla="*/ 1696551 h 1696551"/>
                  <a:gd name="connsiteX2" fmla="*/ 1167107 w 1167107"/>
                  <a:gd name="connsiteY2" fmla="*/ 1117114 h 1696551"/>
                  <a:gd name="connsiteX3" fmla="*/ 367639 w 1167107"/>
                  <a:gd name="connsiteY3" fmla="*/ 0 h 1696551"/>
                  <a:gd name="connsiteX0" fmla="*/ 341038 w 1167107"/>
                  <a:gd name="connsiteY0" fmla="*/ 0 h 1746677"/>
                  <a:gd name="connsiteX1" fmla="*/ 0 w 1167107"/>
                  <a:gd name="connsiteY1" fmla="*/ 1746677 h 1746677"/>
                  <a:gd name="connsiteX2" fmla="*/ 1167107 w 1167107"/>
                  <a:gd name="connsiteY2" fmla="*/ 1167240 h 1746677"/>
                  <a:gd name="connsiteX3" fmla="*/ 341038 w 1167107"/>
                  <a:gd name="connsiteY3" fmla="*/ 0 h 1746677"/>
                  <a:gd name="connsiteX0" fmla="*/ 341038 w 1170432"/>
                  <a:gd name="connsiteY0" fmla="*/ 0 h 1746677"/>
                  <a:gd name="connsiteX1" fmla="*/ 0 w 1170432"/>
                  <a:gd name="connsiteY1" fmla="*/ 1746677 h 1746677"/>
                  <a:gd name="connsiteX2" fmla="*/ 1170432 w 1170432"/>
                  <a:gd name="connsiteY2" fmla="*/ 1145756 h 1746677"/>
                  <a:gd name="connsiteX3" fmla="*/ 341038 w 1170432"/>
                  <a:gd name="connsiteY3" fmla="*/ 0 h 1746677"/>
                  <a:gd name="connsiteX0" fmla="*/ 0 w 1692816"/>
                  <a:gd name="connsiteY0" fmla="*/ 7701 h 1153457"/>
                  <a:gd name="connsiteX1" fmla="*/ 1692816 w 1692816"/>
                  <a:gd name="connsiteY1" fmla="*/ 0 h 1153457"/>
                  <a:gd name="connsiteX2" fmla="*/ 829394 w 1692816"/>
                  <a:gd name="connsiteY2" fmla="*/ 1153457 h 1153457"/>
                  <a:gd name="connsiteX3" fmla="*/ 0 w 1692816"/>
                  <a:gd name="connsiteY3" fmla="*/ 7701 h 115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2816" h="1153457">
                    <a:moveTo>
                      <a:pt x="0" y="7701"/>
                    </a:moveTo>
                    <a:lnTo>
                      <a:pt x="1692816" y="0"/>
                    </a:lnTo>
                    <a:lnTo>
                      <a:pt x="829394" y="1153457"/>
                    </a:lnTo>
                    <a:lnTo>
                      <a:pt x="0" y="7701"/>
                    </a:lnTo>
                    <a:close/>
                  </a:path>
                </a:pathLst>
              </a:custGeom>
              <a:noFill/>
              <a:ln w="15875">
                <a:solidFill>
                  <a:schemeClr val="accent1">
                    <a:lumMod val="20000"/>
                    <a:lumOff val="8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Oval 98"/>
            <p:cNvSpPr/>
            <p:nvPr/>
          </p:nvSpPr>
          <p:spPr>
            <a:xfrm>
              <a:off x="5328681" y="3265317"/>
              <a:ext cx="228600" cy="228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2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350168" y="3278261"/>
              <a:ext cx="228600" cy="228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9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301962" y="3300546"/>
              <a:ext cx="228600" cy="228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2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897549" y="2265956"/>
              <a:ext cx="228600" cy="228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2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685198" y="2317326"/>
              <a:ext cx="228600" cy="228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2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3745787" y="4252950"/>
              <a:ext cx="228600" cy="228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2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962235" y="4257777"/>
              <a:ext cx="228600" cy="228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2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0" h="1270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6067894" y="2599362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07950" h="10795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471332" y="1549472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07950" h="10795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4324681" y="1310761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07950" h="10795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3188225" y="1604491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07950" h="10795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604217" y="2685242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07950" h="10795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2644576" y="4019250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07950" h="10795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185735" y="4854395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07950" h="10795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256719" y="5001625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07950" h="10795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5554214" y="5083829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07950" h="10795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6165944" y="3872868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07950" h="10795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6544639" y="1749697"/>
              <a:ext cx="91440" cy="91440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635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6962024" y="3220914"/>
              <a:ext cx="91440" cy="91440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635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6687766" y="4554984"/>
              <a:ext cx="91440" cy="91440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635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985493" y="5485233"/>
              <a:ext cx="91440" cy="91440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635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4553999" y="5901933"/>
              <a:ext cx="91440" cy="91440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635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3152634" y="5607996"/>
              <a:ext cx="91440" cy="91440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635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2324911" y="4663295"/>
              <a:ext cx="91440" cy="91440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635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1887166" y="3384165"/>
              <a:ext cx="91440" cy="91440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635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2305455" y="1820045"/>
              <a:ext cx="91440" cy="91440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635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3550473" y="826851"/>
              <a:ext cx="91440" cy="91440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635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398254" y="656617"/>
              <a:ext cx="91440" cy="91440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635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249781" y="828013"/>
              <a:ext cx="91440" cy="91440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635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itle 226"/>
          <p:cNvSpPr txBox="1">
            <a:spLocks/>
          </p:cNvSpPr>
          <p:nvPr/>
        </p:nvSpPr>
        <p:spPr>
          <a:xfrm>
            <a:off x="2767738" y="5800161"/>
            <a:ext cx="6628616" cy="4091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sz="1600" dirty="0" err="1">
                <a:solidFill>
                  <a:schemeClr val="tx1"/>
                </a:solidFill>
                <a:latin typeface="Arial"/>
                <a:cs typeface="Arial"/>
              </a:rPr>
              <a:t>Sinh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/>
                <a:cs typeface="Arial"/>
              </a:rPr>
              <a:t>viên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/>
                <a:cs typeface="Arial"/>
              </a:rPr>
              <a:t>thực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/>
                <a:cs typeface="Arial"/>
              </a:rPr>
              <a:t>hiện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: 	</a:t>
            </a:r>
            <a:r>
              <a:rPr lang="en-US" sz="1600" dirty="0" err="1">
                <a:solidFill>
                  <a:schemeClr val="tx1"/>
                </a:solidFill>
                <a:latin typeface="Arial"/>
                <a:cs typeface="Arial"/>
              </a:rPr>
              <a:t>Trần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/>
                <a:cs typeface="Arial"/>
              </a:rPr>
              <a:t>Anh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/>
                <a:cs typeface="Arial"/>
              </a:rPr>
              <a:t>Dũng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 – 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20173785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Title 226"/>
          <p:cNvSpPr>
            <a:spLocks noGrp="1"/>
          </p:cNvSpPr>
          <p:nvPr>
            <p:ph type="ctrTitle"/>
          </p:nvPr>
        </p:nvSpPr>
        <p:spPr>
          <a:xfrm>
            <a:off x="1885445" y="3498338"/>
            <a:ext cx="8873345" cy="1658854"/>
          </a:xfrm>
        </p:spPr>
        <p:txBody>
          <a:bodyPr anchor="ctr">
            <a:no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Đồ</a:t>
            </a:r>
            <a:r>
              <a:rPr lang="en-US" sz="2800" dirty="0" smtClean="0">
                <a:solidFill>
                  <a:srgbClr val="FF000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án</a:t>
            </a:r>
            <a:r>
              <a:rPr lang="en-US" sz="2800" dirty="0" smtClean="0">
                <a:solidFill>
                  <a:srgbClr val="FF000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tốt</a:t>
            </a:r>
            <a:r>
              <a:rPr lang="en-US" sz="2800" dirty="0" smtClean="0">
                <a:solidFill>
                  <a:srgbClr val="FF000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nghiệp</a:t>
            </a:r>
            <a:r>
              <a:rPr lang="en-US" sz="2800" dirty="0">
                <a:latin typeface="Palatino Linotype" panose="02040502050505030304" pitchFamily="18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Palatino Linotype" panose="02040502050505030304" pitchFamily="18" charset="0"/>
                <a:cs typeface="Arial" panose="020B0604020202020204" pitchFamily="34" charset="0"/>
              </a:rPr>
            </a:br>
            <a:r>
              <a:rPr lang="en-US" b="1" dirty="0" err="1" smtClean="0">
                <a:latin typeface="Palatino Linotype" panose="02040502050505030304" pitchFamily="18" charset="0"/>
              </a:rPr>
              <a:t>Thiết</a:t>
            </a:r>
            <a:r>
              <a:rPr lang="en-US" b="1" dirty="0" smtClean="0">
                <a:latin typeface="Palatino Linotype" panose="02040502050505030304" pitchFamily="18" charset="0"/>
              </a:rPr>
              <a:t> </a:t>
            </a:r>
            <a:r>
              <a:rPr lang="en-US" b="1" dirty="0" err="1" smtClean="0">
                <a:latin typeface="Palatino Linotype" panose="02040502050505030304" pitchFamily="18" charset="0"/>
              </a:rPr>
              <a:t>kế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 smtClean="0">
                <a:latin typeface="Palatino Linotype" panose="02040502050505030304" pitchFamily="18" charset="0"/>
              </a:rPr>
              <a:t>công</a:t>
            </a:r>
            <a:r>
              <a:rPr lang="en-US" b="1" dirty="0" smtClean="0">
                <a:latin typeface="Palatino Linotype" panose="02040502050505030304" pitchFamily="18" charset="0"/>
              </a:rPr>
              <a:t> </a:t>
            </a:r>
            <a:r>
              <a:rPr lang="en-US" b="1" dirty="0" err="1" smtClean="0">
                <a:latin typeface="Palatino Linotype" panose="02040502050505030304" pitchFamily="18" charset="0"/>
              </a:rPr>
              <a:t>tơ</a:t>
            </a:r>
            <a:r>
              <a:rPr lang="en-US" b="1" dirty="0" smtClean="0">
                <a:latin typeface="Palatino Linotype" panose="02040502050505030304" pitchFamily="18" charset="0"/>
              </a:rPr>
              <a:t> </a:t>
            </a:r>
            <a:r>
              <a:rPr lang="en-US" b="1" dirty="0" err="1" smtClean="0">
                <a:latin typeface="Palatino Linotype" panose="02040502050505030304" pitchFamily="18" charset="0"/>
              </a:rPr>
              <a:t>điện</a:t>
            </a:r>
            <a:r>
              <a:rPr lang="en-US" b="1" dirty="0" smtClean="0">
                <a:latin typeface="Palatino Linotype" panose="02040502050505030304" pitchFamily="18" charset="0"/>
              </a:rPr>
              <a:t> </a:t>
            </a:r>
            <a:r>
              <a:rPr lang="en-US" b="1" dirty="0" err="1" smtClean="0">
                <a:latin typeface="Palatino Linotype" panose="02040502050505030304" pitchFamily="18" charset="0"/>
              </a:rPr>
              <a:t>tử</a:t>
            </a:r>
            <a:r>
              <a:rPr lang="en-US" b="1" dirty="0" smtClean="0">
                <a:latin typeface="Palatino Linotype" panose="02040502050505030304" pitchFamily="18" charset="0"/>
              </a:rPr>
              <a:t> </a:t>
            </a:r>
            <a:r>
              <a:rPr lang="en-US" b="1" dirty="0" err="1" smtClean="0">
                <a:latin typeface="Palatino Linotype" panose="02040502050505030304" pitchFamily="18" charset="0"/>
              </a:rPr>
              <a:t>trong</a:t>
            </a:r>
            <a:r>
              <a:rPr lang="en-US" b="1" dirty="0" smtClean="0">
                <a:latin typeface="Palatino Linotype" panose="02040502050505030304" pitchFamily="18" charset="0"/>
              </a:rPr>
              <a:t> </a:t>
            </a:r>
            <a:r>
              <a:rPr lang="en-US" b="1" dirty="0" err="1" smtClean="0">
                <a:latin typeface="Palatino Linotype" panose="02040502050505030304" pitchFamily="18" charset="0"/>
              </a:rPr>
              <a:t>hệ</a:t>
            </a:r>
            <a:r>
              <a:rPr lang="en-US" b="1" dirty="0" smtClean="0">
                <a:latin typeface="Palatino Linotype" panose="02040502050505030304" pitchFamily="18" charset="0"/>
              </a:rPr>
              <a:t> </a:t>
            </a:r>
            <a:r>
              <a:rPr lang="en-US" b="1" dirty="0" err="1" smtClean="0">
                <a:latin typeface="Palatino Linotype" panose="02040502050505030304" pitchFamily="18" charset="0"/>
              </a:rPr>
              <a:t>thống</a:t>
            </a:r>
            <a:r>
              <a:rPr lang="en-US" b="1" dirty="0" smtClean="0">
                <a:latin typeface="Palatino Linotype" panose="02040502050505030304" pitchFamily="18" charset="0"/>
              </a:rPr>
              <a:t> </a:t>
            </a:r>
            <a:r>
              <a:rPr lang="en-US" b="1" dirty="0" err="1" smtClean="0">
                <a:latin typeface="Palatino Linotype" panose="02040502050505030304" pitchFamily="18" charset="0"/>
              </a:rPr>
              <a:t>lưới</a:t>
            </a:r>
            <a:r>
              <a:rPr lang="en-US" b="1" dirty="0" smtClean="0">
                <a:latin typeface="Palatino Linotype" panose="02040502050505030304" pitchFamily="18" charset="0"/>
              </a:rPr>
              <a:t> </a:t>
            </a:r>
            <a:r>
              <a:rPr lang="en-US" b="1" dirty="0" err="1" smtClean="0">
                <a:latin typeface="Palatino Linotype" panose="02040502050505030304" pitchFamily="18" charset="0"/>
              </a:rPr>
              <a:t>điện</a:t>
            </a:r>
            <a:r>
              <a:rPr lang="en-US" b="1" dirty="0" smtClean="0">
                <a:latin typeface="Palatino Linotype" panose="02040502050505030304" pitchFamily="18" charset="0"/>
              </a:rPr>
              <a:t> </a:t>
            </a:r>
            <a:r>
              <a:rPr lang="en-US" b="1" dirty="0" err="1" smtClean="0">
                <a:latin typeface="Palatino Linotype" panose="02040502050505030304" pitchFamily="18" charset="0"/>
              </a:rPr>
              <a:t>thông</a:t>
            </a:r>
            <a:r>
              <a:rPr lang="en-US" b="1" dirty="0" smtClean="0">
                <a:latin typeface="Palatino Linotype" panose="02040502050505030304" pitchFamily="18" charset="0"/>
              </a:rPr>
              <a:t> minh</a:t>
            </a:r>
            <a:endParaRPr lang="vi-VN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68" name="Title 226"/>
          <p:cNvSpPr txBox="1">
            <a:spLocks/>
          </p:cNvSpPr>
          <p:nvPr/>
        </p:nvSpPr>
        <p:spPr>
          <a:xfrm>
            <a:off x="2772810" y="4908693"/>
            <a:ext cx="6628616" cy="827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Giáo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viên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hướng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dẫn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: PGS.TS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Hoàng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Sĩ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Hồng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406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III.5. </a:t>
            </a:r>
            <a:r>
              <a:rPr lang="en-US" dirty="0" err="1" smtClean="0"/>
              <a:t>Khối</a:t>
            </a:r>
            <a:r>
              <a:rPr lang="en-US" dirty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3928" y="702683"/>
            <a:ext cx="167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671845" y="1544719"/>
            <a:ext cx="4547816" cy="413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III.6. </a:t>
            </a:r>
            <a:r>
              <a:rPr lang="en-US" dirty="0" err="1" smtClean="0"/>
              <a:t>Khối</a:t>
            </a:r>
            <a:r>
              <a:rPr lang="en-US" dirty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3928" y="702683"/>
            <a:ext cx="167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pic>
        <p:nvPicPr>
          <p:cNvPr id="5" name="Hình ảnh 3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82" y="1541634"/>
            <a:ext cx="4704662" cy="4133609"/>
          </a:xfrm>
          <a:prstGeom prst="rect">
            <a:avLst/>
          </a:prstGeom>
        </p:spPr>
      </p:pic>
      <p:pic>
        <p:nvPicPr>
          <p:cNvPr id="8" name="Hình ảnh 3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82" y="2101518"/>
            <a:ext cx="2525561" cy="301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</a:t>
            </a:r>
            <a:r>
              <a:rPr lang="en-US" dirty="0" err="1" smtClean="0"/>
              <a:t>Thiết</a:t>
            </a:r>
            <a:r>
              <a:rPr lang="en-US" dirty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pic>
        <p:nvPicPr>
          <p:cNvPr id="6" name="Hình ảnh 3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906" y="1072015"/>
            <a:ext cx="2959833" cy="55312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403928" y="702683"/>
            <a:ext cx="373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56258" y="2753360"/>
            <a:ext cx="2293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ESP32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0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</a:t>
            </a:r>
            <a:r>
              <a:rPr lang="en-US" dirty="0" err="1" smtClean="0"/>
              <a:t>Thiết</a:t>
            </a:r>
            <a:r>
              <a:rPr lang="en-US" dirty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3928" y="702683"/>
            <a:ext cx="784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tơ</a:t>
            </a:r>
            <a:r>
              <a:rPr lang="en-US" dirty="0"/>
              <a:t> </a:t>
            </a:r>
          </a:p>
        </p:txBody>
      </p:sp>
      <p:pic>
        <p:nvPicPr>
          <p:cNvPr id="5" name="Hình ảnh 3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789" y="1191039"/>
            <a:ext cx="2365776" cy="54979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77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3315180" y="1221079"/>
            <a:ext cx="7821039" cy="5241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</a:t>
            </a:r>
            <a:r>
              <a:rPr lang="en-US" dirty="0" err="1" smtClean="0"/>
              <a:t>Thiết</a:t>
            </a:r>
            <a:r>
              <a:rPr lang="en-US" dirty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3928" y="702683"/>
            <a:ext cx="621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server </a:t>
            </a:r>
            <a:r>
              <a:rPr lang="en-US" dirty="0" err="1" smtClean="0"/>
              <a:t>của</a:t>
            </a:r>
            <a:r>
              <a:rPr lang="en-US" dirty="0" smtClean="0"/>
              <a:t> ESP32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913735" y="1321598"/>
            <a:ext cx="2623931" cy="4558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1554" y="1989272"/>
            <a:ext cx="2010725" cy="891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Khởi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tạo</a:t>
            </a:r>
            <a:r>
              <a:rPr lang="en-US" dirty="0" smtClean="0">
                <a:solidFill>
                  <a:schemeClr val="tx1"/>
                </a:solidFill>
              </a:rPr>
              <a:t> UART, </a:t>
            </a:r>
            <a:r>
              <a:rPr lang="en-US" dirty="0" err="1" smtClean="0">
                <a:solidFill>
                  <a:schemeClr val="tx1"/>
                </a:solidFill>
              </a:rPr>
              <a:t>truyền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thông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wifi</a:t>
            </a:r>
            <a:r>
              <a:rPr lang="en-US" dirty="0" smtClean="0">
                <a:solidFill>
                  <a:schemeClr val="tx1"/>
                </a:solidFill>
              </a:rPr>
              <a:t>, MQTT 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4"/>
            <a:endCxn id="6" idx="0"/>
          </p:cNvCxnSpPr>
          <p:nvPr/>
        </p:nvCxnSpPr>
        <p:spPr>
          <a:xfrm>
            <a:off x="7225701" y="1777497"/>
            <a:ext cx="1216" cy="21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028274" y="2927898"/>
            <a:ext cx="1649894" cy="4996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UART Task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6" idx="1"/>
            <a:endCxn id="10" idx="0"/>
          </p:cNvCxnSpPr>
          <p:nvPr/>
        </p:nvCxnSpPr>
        <p:spPr>
          <a:xfrm rot="10800000" flipV="1">
            <a:off x="4853222" y="2435064"/>
            <a:ext cx="1368333" cy="4928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3"/>
          </p:cNvCxnSpPr>
          <p:nvPr/>
        </p:nvCxnSpPr>
        <p:spPr>
          <a:xfrm>
            <a:off x="8232279" y="2435064"/>
            <a:ext cx="1517401" cy="492835"/>
          </a:xfrm>
          <a:prstGeom prst="bentConnector3">
            <a:avLst>
              <a:gd name="adj1" fmla="val 1000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/>
          <p:cNvSpPr/>
          <p:nvPr/>
        </p:nvSpPr>
        <p:spPr>
          <a:xfrm>
            <a:off x="3666372" y="3896564"/>
            <a:ext cx="2373696" cy="100385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Rx Buffer </a:t>
            </a:r>
            <a:r>
              <a:rPr lang="en-US" dirty="0" err="1" smtClean="0">
                <a:solidFill>
                  <a:schemeClr val="tx1"/>
                </a:solidFill>
              </a:rPr>
              <a:t>nhận</a:t>
            </a:r>
            <a:r>
              <a:rPr lang="en-US" dirty="0" smtClean="0">
                <a:solidFill>
                  <a:schemeClr val="tx1"/>
                </a:solidFill>
              </a:rPr>
              <a:t>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28273" y="5355911"/>
            <a:ext cx="1649895" cy="869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Gửi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vào</a:t>
            </a:r>
            <a:r>
              <a:rPr lang="en-US" dirty="0" smtClean="0">
                <a:solidFill>
                  <a:schemeClr val="tx1"/>
                </a:solidFill>
              </a:rPr>
              <a:t> Global Buffer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7" idx="2"/>
            <a:endCxn id="38" idx="0"/>
          </p:cNvCxnSpPr>
          <p:nvPr/>
        </p:nvCxnSpPr>
        <p:spPr>
          <a:xfrm>
            <a:off x="4853220" y="4900415"/>
            <a:ext cx="1" cy="455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4"/>
            <a:endCxn id="37" idx="0"/>
          </p:cNvCxnSpPr>
          <p:nvPr/>
        </p:nvCxnSpPr>
        <p:spPr>
          <a:xfrm flipH="1">
            <a:off x="4853220" y="3427507"/>
            <a:ext cx="1" cy="469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7" idx="1"/>
            <a:endCxn id="10" idx="2"/>
          </p:cNvCxnSpPr>
          <p:nvPr/>
        </p:nvCxnSpPr>
        <p:spPr>
          <a:xfrm rot="10800000" flipH="1">
            <a:off x="3666372" y="3177704"/>
            <a:ext cx="361902" cy="1220787"/>
          </a:xfrm>
          <a:prstGeom prst="bentConnector3">
            <a:avLst>
              <a:gd name="adj1" fmla="val -631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23355" y="389656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049957" y="4962536"/>
            <a:ext cx="51264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8924733" y="2927898"/>
            <a:ext cx="1649894" cy="56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MQTT Task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Diamond 50"/>
          <p:cNvSpPr/>
          <p:nvPr/>
        </p:nvSpPr>
        <p:spPr>
          <a:xfrm>
            <a:off x="8562832" y="3763971"/>
            <a:ext cx="2373696" cy="125295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Global Buffer </a:t>
            </a:r>
            <a:r>
              <a:rPr lang="en-US" dirty="0" err="1" smtClean="0">
                <a:solidFill>
                  <a:schemeClr val="tx1"/>
                </a:solidFill>
              </a:rPr>
              <a:t>nhận</a:t>
            </a:r>
            <a:r>
              <a:rPr lang="en-US" dirty="0" smtClean="0">
                <a:solidFill>
                  <a:schemeClr val="tx1"/>
                </a:solidFill>
              </a:rPr>
              <a:t>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924732" y="5355911"/>
            <a:ext cx="1649895" cy="869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Gửi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lên</a:t>
            </a:r>
            <a:r>
              <a:rPr lang="en-US" dirty="0" smtClean="0">
                <a:solidFill>
                  <a:schemeClr val="tx1"/>
                </a:solidFill>
              </a:rPr>
              <a:t> Server </a:t>
            </a:r>
            <a:r>
              <a:rPr lang="en-US" dirty="0" err="1" smtClean="0">
                <a:solidFill>
                  <a:schemeClr val="tx1"/>
                </a:solidFill>
              </a:rPr>
              <a:t>bằng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mqttsend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51" idx="2"/>
            <a:endCxn id="52" idx="0"/>
          </p:cNvCxnSpPr>
          <p:nvPr/>
        </p:nvCxnSpPr>
        <p:spPr>
          <a:xfrm>
            <a:off x="9749680" y="5016926"/>
            <a:ext cx="0" cy="338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4"/>
            <a:endCxn id="51" idx="0"/>
          </p:cNvCxnSpPr>
          <p:nvPr/>
        </p:nvCxnSpPr>
        <p:spPr>
          <a:xfrm>
            <a:off x="9749680" y="3490026"/>
            <a:ext cx="0" cy="273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1" idx="1"/>
            <a:endCxn id="50" idx="2"/>
          </p:cNvCxnSpPr>
          <p:nvPr/>
        </p:nvCxnSpPr>
        <p:spPr>
          <a:xfrm rot="10800000" flipH="1">
            <a:off x="8562831" y="3208963"/>
            <a:ext cx="361901" cy="1181487"/>
          </a:xfrm>
          <a:prstGeom prst="bentConnector3">
            <a:avLst>
              <a:gd name="adj1" fmla="val -631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19814" y="389656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910519" y="4967705"/>
            <a:ext cx="66410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32298" y="1857983"/>
            <a:ext cx="2451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RTOS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2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: UART Task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vi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MQTT Task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9876"/>
          <a:stretch/>
        </p:blipFill>
        <p:spPr>
          <a:xfrm>
            <a:off x="185420" y="1974398"/>
            <a:ext cx="5495732" cy="35509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259" y="2130041"/>
            <a:ext cx="5840585" cy="323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2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557"/>
          <a:stretch/>
        </p:blipFill>
        <p:spPr>
          <a:xfrm>
            <a:off x="58366" y="1813508"/>
            <a:ext cx="6225894" cy="388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260" y="2222069"/>
            <a:ext cx="5561815" cy="306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0235" y="2723743"/>
            <a:ext cx="967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WATCHING!</a:t>
            </a:r>
            <a:endParaRPr lang="en-US" sz="6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89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10AC430C-E910-495E-BD44-78950287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4564EA4-2374-455A-B5D8-AFA5E0D5D6D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Google Shape;321;p37"/>
          <p:cNvSpPr/>
          <p:nvPr/>
        </p:nvSpPr>
        <p:spPr>
          <a:xfrm>
            <a:off x="5403140" y="2710429"/>
            <a:ext cx="3995400" cy="790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22;p37"/>
          <p:cNvSpPr/>
          <p:nvPr/>
        </p:nvSpPr>
        <p:spPr>
          <a:xfrm>
            <a:off x="5403140" y="3651110"/>
            <a:ext cx="3995400" cy="790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23;p37"/>
          <p:cNvSpPr/>
          <p:nvPr/>
        </p:nvSpPr>
        <p:spPr>
          <a:xfrm>
            <a:off x="5403140" y="4685085"/>
            <a:ext cx="3995400" cy="790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24;p37"/>
          <p:cNvSpPr/>
          <p:nvPr/>
        </p:nvSpPr>
        <p:spPr>
          <a:xfrm>
            <a:off x="5403140" y="1583148"/>
            <a:ext cx="3995400" cy="790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25;p37"/>
          <p:cNvSpPr txBox="1">
            <a:spLocks noGrp="1"/>
          </p:cNvSpPr>
          <p:nvPr>
            <p:ph type="title" idx="4294967295"/>
          </p:nvPr>
        </p:nvSpPr>
        <p:spPr>
          <a:xfrm>
            <a:off x="1547865" y="2952016"/>
            <a:ext cx="26871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5" name="Google Shape;326;p37"/>
          <p:cNvSpPr/>
          <p:nvPr/>
        </p:nvSpPr>
        <p:spPr>
          <a:xfrm>
            <a:off x="3268379" y="2231283"/>
            <a:ext cx="1299012" cy="2597543"/>
          </a:xfrm>
          <a:custGeom>
            <a:avLst/>
            <a:gdLst/>
            <a:ahLst/>
            <a:cxnLst/>
            <a:rect l="l" t="t" r="r" b="b"/>
            <a:pathLst>
              <a:path w="15892" h="31782" fill="none" extrusionOk="0">
                <a:moveTo>
                  <a:pt x="1" y="1"/>
                </a:moveTo>
                <a:cubicBezTo>
                  <a:pt x="8768" y="1"/>
                  <a:pt x="15891" y="7110"/>
                  <a:pt x="15891" y="15891"/>
                </a:cubicBezTo>
                <a:cubicBezTo>
                  <a:pt x="15891" y="24659"/>
                  <a:pt x="8768" y="31782"/>
                  <a:pt x="1" y="31782"/>
                </a:cubicBezTo>
              </a:path>
            </a:pathLst>
          </a:custGeom>
          <a:noFill/>
          <a:ln w="33150" cap="flat" cmpd="sng">
            <a:solidFill>
              <a:schemeClr val="dk1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327;p37"/>
          <p:cNvGrpSpPr/>
          <p:nvPr/>
        </p:nvGrpSpPr>
        <p:grpSpPr>
          <a:xfrm>
            <a:off x="4048465" y="4387441"/>
            <a:ext cx="2050931" cy="1132692"/>
            <a:chOff x="3080825" y="3429675"/>
            <a:chExt cx="2050931" cy="1132692"/>
          </a:xfrm>
        </p:grpSpPr>
        <p:sp>
          <p:nvSpPr>
            <p:cNvPr id="18" name="Google Shape;328;p37"/>
            <p:cNvSpPr/>
            <p:nvPr/>
          </p:nvSpPr>
          <p:spPr>
            <a:xfrm>
              <a:off x="4231600" y="3683071"/>
              <a:ext cx="900156" cy="879296"/>
            </a:xfrm>
            <a:custGeom>
              <a:avLst/>
              <a:gdLst/>
              <a:ahLst/>
              <a:cxnLst/>
              <a:rect l="l" t="t" r="r" b="b"/>
              <a:pathLst>
                <a:path w="27230" h="26599" extrusionOk="0">
                  <a:moveTo>
                    <a:pt x="13614" y="0"/>
                  </a:moveTo>
                  <a:cubicBezTo>
                    <a:pt x="12791" y="0"/>
                    <a:pt x="11966" y="316"/>
                    <a:pt x="11335" y="947"/>
                  </a:cubicBezTo>
                  <a:lnTo>
                    <a:pt x="1262" y="11019"/>
                  </a:lnTo>
                  <a:cubicBezTo>
                    <a:pt x="0" y="12281"/>
                    <a:pt x="0" y="14317"/>
                    <a:pt x="1262" y="15567"/>
                  </a:cubicBezTo>
                  <a:lnTo>
                    <a:pt x="11335" y="25652"/>
                  </a:lnTo>
                  <a:cubicBezTo>
                    <a:pt x="11966" y="26283"/>
                    <a:pt x="12791" y="26599"/>
                    <a:pt x="13614" y="26599"/>
                  </a:cubicBezTo>
                  <a:cubicBezTo>
                    <a:pt x="14437" y="26599"/>
                    <a:pt x="15258" y="26283"/>
                    <a:pt x="15883" y="25652"/>
                  </a:cubicBezTo>
                  <a:lnTo>
                    <a:pt x="25968" y="15567"/>
                  </a:lnTo>
                  <a:cubicBezTo>
                    <a:pt x="27230" y="14317"/>
                    <a:pt x="27230" y="12281"/>
                    <a:pt x="25968" y="11019"/>
                  </a:cubicBezTo>
                  <a:lnTo>
                    <a:pt x="15883" y="947"/>
                  </a:lnTo>
                  <a:cubicBezTo>
                    <a:pt x="15258" y="316"/>
                    <a:pt x="14437" y="0"/>
                    <a:pt x="13614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9" name="Google Shape;329;p37"/>
            <p:cNvCxnSpPr/>
            <p:nvPr/>
          </p:nvCxnSpPr>
          <p:spPr>
            <a:xfrm rot="10800000">
              <a:off x="3176225" y="3524898"/>
              <a:ext cx="1099200" cy="596400"/>
            </a:xfrm>
            <a:prstGeom prst="bentConnector3">
              <a:avLst>
                <a:gd name="adj1" fmla="val 4133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330;p37"/>
            <p:cNvSpPr/>
            <p:nvPr/>
          </p:nvSpPr>
          <p:spPr>
            <a:xfrm>
              <a:off x="3080825" y="3429675"/>
              <a:ext cx="186600" cy="186600"/>
            </a:xfrm>
            <a:prstGeom prst="ellipse">
              <a:avLst/>
            </a:pr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331;p37"/>
          <p:cNvGrpSpPr/>
          <p:nvPr/>
        </p:nvGrpSpPr>
        <p:grpSpPr>
          <a:xfrm>
            <a:off x="4360815" y="3606862"/>
            <a:ext cx="1738581" cy="879296"/>
            <a:chOff x="3393175" y="2649096"/>
            <a:chExt cx="1738581" cy="879296"/>
          </a:xfrm>
        </p:grpSpPr>
        <p:sp>
          <p:nvSpPr>
            <p:cNvPr id="22" name="Google Shape;332;p37"/>
            <p:cNvSpPr/>
            <p:nvPr/>
          </p:nvSpPr>
          <p:spPr>
            <a:xfrm>
              <a:off x="4231600" y="2649096"/>
              <a:ext cx="900156" cy="879296"/>
            </a:xfrm>
            <a:custGeom>
              <a:avLst/>
              <a:gdLst/>
              <a:ahLst/>
              <a:cxnLst/>
              <a:rect l="l" t="t" r="r" b="b"/>
              <a:pathLst>
                <a:path w="27230" h="26599" extrusionOk="0">
                  <a:moveTo>
                    <a:pt x="13614" y="0"/>
                  </a:moveTo>
                  <a:cubicBezTo>
                    <a:pt x="12791" y="0"/>
                    <a:pt x="11966" y="316"/>
                    <a:pt x="11335" y="947"/>
                  </a:cubicBezTo>
                  <a:lnTo>
                    <a:pt x="1262" y="11019"/>
                  </a:lnTo>
                  <a:cubicBezTo>
                    <a:pt x="0" y="12281"/>
                    <a:pt x="0" y="14317"/>
                    <a:pt x="1262" y="15567"/>
                  </a:cubicBezTo>
                  <a:lnTo>
                    <a:pt x="11335" y="25652"/>
                  </a:lnTo>
                  <a:cubicBezTo>
                    <a:pt x="11966" y="26283"/>
                    <a:pt x="12791" y="26599"/>
                    <a:pt x="13614" y="26599"/>
                  </a:cubicBezTo>
                  <a:cubicBezTo>
                    <a:pt x="14437" y="26599"/>
                    <a:pt x="15258" y="26283"/>
                    <a:pt x="15883" y="25652"/>
                  </a:cubicBezTo>
                  <a:lnTo>
                    <a:pt x="25968" y="15567"/>
                  </a:lnTo>
                  <a:cubicBezTo>
                    <a:pt x="27230" y="14317"/>
                    <a:pt x="27230" y="12281"/>
                    <a:pt x="25968" y="11019"/>
                  </a:cubicBezTo>
                  <a:lnTo>
                    <a:pt x="15883" y="947"/>
                  </a:lnTo>
                  <a:cubicBezTo>
                    <a:pt x="15258" y="316"/>
                    <a:pt x="14437" y="0"/>
                    <a:pt x="13614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23" name="Google Shape;333;p37"/>
            <p:cNvCxnSpPr/>
            <p:nvPr/>
          </p:nvCxnSpPr>
          <p:spPr>
            <a:xfrm rot="10800000">
              <a:off x="3488525" y="3082848"/>
              <a:ext cx="78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" name="Google Shape;334;p37"/>
            <p:cNvSpPr/>
            <p:nvPr/>
          </p:nvSpPr>
          <p:spPr>
            <a:xfrm>
              <a:off x="3393175" y="2993013"/>
              <a:ext cx="186600" cy="186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335;p37"/>
          <p:cNvGrpSpPr/>
          <p:nvPr/>
        </p:nvGrpSpPr>
        <p:grpSpPr>
          <a:xfrm>
            <a:off x="4360815" y="2572887"/>
            <a:ext cx="1738581" cy="879296"/>
            <a:chOff x="3393175" y="1615121"/>
            <a:chExt cx="1738581" cy="879296"/>
          </a:xfrm>
        </p:grpSpPr>
        <p:sp>
          <p:nvSpPr>
            <p:cNvPr id="26" name="Google Shape;336;p37"/>
            <p:cNvSpPr/>
            <p:nvPr/>
          </p:nvSpPr>
          <p:spPr>
            <a:xfrm>
              <a:off x="4231600" y="1615121"/>
              <a:ext cx="900156" cy="879296"/>
            </a:xfrm>
            <a:custGeom>
              <a:avLst/>
              <a:gdLst/>
              <a:ahLst/>
              <a:cxnLst/>
              <a:rect l="l" t="t" r="r" b="b"/>
              <a:pathLst>
                <a:path w="27230" h="26599" extrusionOk="0">
                  <a:moveTo>
                    <a:pt x="13614" y="0"/>
                  </a:moveTo>
                  <a:cubicBezTo>
                    <a:pt x="12791" y="0"/>
                    <a:pt x="11966" y="316"/>
                    <a:pt x="11335" y="947"/>
                  </a:cubicBezTo>
                  <a:lnTo>
                    <a:pt x="1262" y="11019"/>
                  </a:lnTo>
                  <a:cubicBezTo>
                    <a:pt x="0" y="12281"/>
                    <a:pt x="0" y="14317"/>
                    <a:pt x="1262" y="15567"/>
                  </a:cubicBezTo>
                  <a:lnTo>
                    <a:pt x="11335" y="25652"/>
                  </a:lnTo>
                  <a:cubicBezTo>
                    <a:pt x="11966" y="26283"/>
                    <a:pt x="12791" y="26599"/>
                    <a:pt x="13614" y="26599"/>
                  </a:cubicBezTo>
                  <a:cubicBezTo>
                    <a:pt x="14437" y="26599"/>
                    <a:pt x="15258" y="26283"/>
                    <a:pt x="15883" y="25652"/>
                  </a:cubicBezTo>
                  <a:lnTo>
                    <a:pt x="25968" y="15567"/>
                  </a:lnTo>
                  <a:cubicBezTo>
                    <a:pt x="27230" y="14317"/>
                    <a:pt x="27230" y="12281"/>
                    <a:pt x="25968" y="11019"/>
                  </a:cubicBezTo>
                  <a:lnTo>
                    <a:pt x="15883" y="947"/>
                  </a:lnTo>
                  <a:cubicBezTo>
                    <a:pt x="15258" y="316"/>
                    <a:pt x="14437" y="0"/>
                    <a:pt x="13614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27" name="Google Shape;337;p37"/>
            <p:cNvCxnSpPr/>
            <p:nvPr/>
          </p:nvCxnSpPr>
          <p:spPr>
            <a:xfrm rot="10800000">
              <a:off x="3504725" y="2052525"/>
              <a:ext cx="770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" name="Google Shape;338;p37"/>
            <p:cNvSpPr/>
            <p:nvPr/>
          </p:nvSpPr>
          <p:spPr>
            <a:xfrm>
              <a:off x="3393175" y="1961463"/>
              <a:ext cx="186600" cy="18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339;p37"/>
          <p:cNvGrpSpPr/>
          <p:nvPr/>
        </p:nvGrpSpPr>
        <p:grpSpPr>
          <a:xfrm>
            <a:off x="4048465" y="1538899"/>
            <a:ext cx="2050931" cy="1077409"/>
            <a:chOff x="3080825" y="581133"/>
            <a:chExt cx="2050931" cy="1077409"/>
          </a:xfrm>
        </p:grpSpPr>
        <p:grpSp>
          <p:nvGrpSpPr>
            <p:cNvPr id="31" name="Google Shape;340;p37"/>
            <p:cNvGrpSpPr/>
            <p:nvPr/>
          </p:nvGrpSpPr>
          <p:grpSpPr>
            <a:xfrm>
              <a:off x="3109325" y="581133"/>
              <a:ext cx="2022431" cy="982568"/>
              <a:chOff x="3109325" y="581133"/>
              <a:chExt cx="2022431" cy="982568"/>
            </a:xfrm>
          </p:grpSpPr>
          <p:sp>
            <p:nvSpPr>
              <p:cNvPr id="33" name="Google Shape;341;p37"/>
              <p:cNvSpPr/>
              <p:nvPr/>
            </p:nvSpPr>
            <p:spPr>
              <a:xfrm>
                <a:off x="4231600" y="581133"/>
                <a:ext cx="900156" cy="879296"/>
              </a:xfrm>
              <a:custGeom>
                <a:avLst/>
                <a:gdLst/>
                <a:ahLst/>
                <a:cxnLst/>
                <a:rect l="l" t="t" r="r" b="b"/>
                <a:pathLst>
                  <a:path w="27230" h="26599" extrusionOk="0">
                    <a:moveTo>
                      <a:pt x="13614" y="0"/>
                    </a:moveTo>
                    <a:cubicBezTo>
                      <a:pt x="12791" y="0"/>
                      <a:pt x="11966" y="316"/>
                      <a:pt x="11335" y="947"/>
                    </a:cubicBezTo>
                    <a:lnTo>
                      <a:pt x="1262" y="11019"/>
                    </a:lnTo>
                    <a:cubicBezTo>
                      <a:pt x="0" y="12281"/>
                      <a:pt x="0" y="14317"/>
                      <a:pt x="1262" y="15567"/>
                    </a:cubicBezTo>
                    <a:lnTo>
                      <a:pt x="11335" y="25652"/>
                    </a:lnTo>
                    <a:cubicBezTo>
                      <a:pt x="11966" y="26283"/>
                      <a:pt x="12791" y="26599"/>
                      <a:pt x="13614" y="26599"/>
                    </a:cubicBezTo>
                    <a:cubicBezTo>
                      <a:pt x="14437" y="26599"/>
                      <a:pt x="15258" y="26283"/>
                      <a:pt x="15883" y="25652"/>
                    </a:cubicBezTo>
                    <a:lnTo>
                      <a:pt x="25968" y="15567"/>
                    </a:lnTo>
                    <a:cubicBezTo>
                      <a:pt x="27230" y="14317"/>
                      <a:pt x="27230" y="12281"/>
                      <a:pt x="25968" y="11019"/>
                    </a:cubicBezTo>
                    <a:lnTo>
                      <a:pt x="15883" y="947"/>
                    </a:lnTo>
                    <a:cubicBezTo>
                      <a:pt x="15258" y="316"/>
                      <a:pt x="14437" y="0"/>
                      <a:pt x="136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34" name="Google Shape;342;p37"/>
              <p:cNvCxnSpPr/>
              <p:nvPr/>
            </p:nvCxnSpPr>
            <p:spPr>
              <a:xfrm flipH="1">
                <a:off x="3109325" y="1014101"/>
                <a:ext cx="1166100" cy="549600"/>
              </a:xfrm>
              <a:prstGeom prst="bentConnector3">
                <a:avLst>
                  <a:gd name="adj1" fmla="val 38959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2" name="Google Shape;343;p37"/>
            <p:cNvSpPr/>
            <p:nvPr/>
          </p:nvSpPr>
          <p:spPr>
            <a:xfrm>
              <a:off x="3080825" y="1471942"/>
              <a:ext cx="186600" cy="186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44;p37"/>
          <p:cNvSpPr txBox="1">
            <a:spLocks noGrp="1"/>
          </p:cNvSpPr>
          <p:nvPr>
            <p:ph type="title"/>
          </p:nvPr>
        </p:nvSpPr>
        <p:spPr>
          <a:xfrm>
            <a:off x="5199240" y="1581191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6" name="Google Shape;345;p37"/>
          <p:cNvSpPr txBox="1">
            <a:spLocks/>
          </p:cNvSpPr>
          <p:nvPr/>
        </p:nvSpPr>
        <p:spPr>
          <a:xfrm>
            <a:off x="5199240" y="2613951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mtClean="0">
                <a:solidFill>
                  <a:schemeClr val="lt1"/>
                </a:solidFill>
              </a:rPr>
              <a:t>02</a:t>
            </a:r>
            <a:endParaRPr lang="en">
              <a:solidFill>
                <a:schemeClr val="lt1"/>
              </a:solidFill>
            </a:endParaRPr>
          </a:p>
        </p:txBody>
      </p:sp>
      <p:sp>
        <p:nvSpPr>
          <p:cNvPr id="37" name="Google Shape;346;p37"/>
          <p:cNvSpPr txBox="1">
            <a:spLocks/>
          </p:cNvSpPr>
          <p:nvPr/>
        </p:nvSpPr>
        <p:spPr>
          <a:xfrm>
            <a:off x="5199240" y="3647023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mtClean="0">
                <a:solidFill>
                  <a:schemeClr val="lt1"/>
                </a:solidFill>
              </a:rPr>
              <a:t>03</a:t>
            </a:r>
            <a:endParaRPr lang="en">
              <a:solidFill>
                <a:schemeClr val="lt1"/>
              </a:solidFill>
            </a:endParaRPr>
          </a:p>
        </p:txBody>
      </p:sp>
      <p:sp>
        <p:nvSpPr>
          <p:cNvPr id="38" name="Google Shape;347;p37"/>
          <p:cNvSpPr txBox="1">
            <a:spLocks/>
          </p:cNvSpPr>
          <p:nvPr/>
        </p:nvSpPr>
        <p:spPr>
          <a:xfrm>
            <a:off x="5199240" y="4688527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 smtClean="0">
                <a:solidFill>
                  <a:schemeClr val="lt1"/>
                </a:solidFill>
              </a:rPr>
              <a:t>04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39" name="Google Shape;348;p37"/>
          <p:cNvSpPr txBox="1">
            <a:spLocks/>
          </p:cNvSpPr>
          <p:nvPr/>
        </p:nvSpPr>
        <p:spPr>
          <a:xfrm>
            <a:off x="6144865" y="1856147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Google Shape;350;p37"/>
          <p:cNvSpPr txBox="1">
            <a:spLocks/>
          </p:cNvSpPr>
          <p:nvPr/>
        </p:nvSpPr>
        <p:spPr>
          <a:xfrm>
            <a:off x="6144865" y="2952016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Google Shape;352;p37"/>
          <p:cNvSpPr txBox="1">
            <a:spLocks/>
          </p:cNvSpPr>
          <p:nvPr/>
        </p:nvSpPr>
        <p:spPr>
          <a:xfrm>
            <a:off x="6144865" y="3918214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Google Shape;354;p37"/>
          <p:cNvSpPr txBox="1">
            <a:spLocks/>
          </p:cNvSpPr>
          <p:nvPr/>
        </p:nvSpPr>
        <p:spPr>
          <a:xfrm>
            <a:off x="6099240" y="4956665"/>
            <a:ext cx="3046800" cy="244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i="0" dirty="0" err="1" smtClean="0"/>
              <a:t>Thiết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kế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phần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mềm</a:t>
            </a:r>
            <a:endParaRPr lang="vi-VN" sz="2400" i="0" dirty="0"/>
          </a:p>
        </p:txBody>
      </p:sp>
      <p:sp>
        <p:nvSpPr>
          <p:cNvPr id="44" name="Google Shape;347;p37"/>
          <p:cNvSpPr txBox="1">
            <a:spLocks/>
          </p:cNvSpPr>
          <p:nvPr/>
        </p:nvSpPr>
        <p:spPr>
          <a:xfrm>
            <a:off x="4411300" y="5397221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 smtClean="0">
                <a:solidFill>
                  <a:schemeClr val="lt1"/>
                </a:solidFill>
              </a:rPr>
              <a:t>05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1473266" y="-46816"/>
            <a:ext cx="9880533" cy="749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60" y="628792"/>
            <a:ext cx="4969476" cy="58377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6300" y="1309208"/>
            <a:ext cx="5578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tơ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1" y="2316816"/>
            <a:ext cx="6852479" cy="37884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3928" y="702683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Tổng quan công nghệ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3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223753" y="0"/>
            <a:ext cx="6968247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928" y="702683"/>
            <a:ext cx="2052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85"/>
          <a:stretch/>
        </p:blipFill>
        <p:spPr>
          <a:xfrm>
            <a:off x="1277468" y="1189216"/>
            <a:ext cx="9529961" cy="4939209"/>
          </a:xfrm>
          <a:prstGeom prst="rect">
            <a:avLst/>
          </a:prstGeom>
        </p:spPr>
      </p:pic>
      <p:sp>
        <p:nvSpPr>
          <p:cNvPr id="3" name="AutoShape 2" descr="data:image/pjpeg;base64,/9j/4AAQSkZJRgABAQEAYABgAAD/2wBDAAEBAQEBAQEBAQEBAQEBAQEBAQEBAQEBAQEBAQEBAQEBAQEBAQEBAQEBAQEBAQEBAQEBAQEBAQEBAQEBAQEBAQH/2wBDAQEBAQEBAQEBAQEBAQEBAQEBAQEBAQEBAQEBAQEBAQEBAQEBAQEBAQEBAQEBAQEBAQEBAQEBAQEBAQEBAQEBAQH/wAARCABA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a+Ln/JWfil/2Ujx1/wCpTqtee16F8XP+Ss/FL/spHjr/ANSnVa89r/SnKv8AkV5b/wBgGD/9R6Z/CvFP/JTcRf8AY8zX/wBTq5+a37bPjH4s/FHx98M/2IP2erYzfEj40lL/AMUan5sAtNI8GpJeqbe/kid73T7N/wCzbzWtbuo445hpGmw2Nut7/bT29d14G/4IefH3Rpk/tLxT4XgstOt2s5Nb1k3O68wz+bcaNDpumXF6tuZNrwWmoXkEXlttluLkuWj+n/8AgmP8LLm8/wCCiX7aXxr+Ioee/wDA/hzwF4W8GAW4uGtPCvje0jl02XSERXkW4k07wk9lP5Cq7Xd9epIWaSev6K7r4meGWhuvDqL/AGbqM/kxLp2o6XqUBf7QSLYQX82nppVxKxC74Le+uZI3YpLGjnbX+W/j94j8U5p4jcSYfC8+HwXD1aplVGnVwyrOksPOXK4xlJKLmv30kk7zrVHLmSg4/wCi/gX4fcPYDgHh2tXgq+Kz2jTzOtVpV5UvazxCg2pTgm5uCfsoc2ipU4RSg3JS/he/aY/4JZ/tZ/DRb3UPD2ieFPiN4eSZ5lufCettba5beXtCT3eia3a6cs4IUjZp1zdysSzyMpi82T5t/Z0+IPxu/ZA+LXhKb4gaP4z8H/DXxjrUOl+L9H17T9StPDWoW07LZXOtWkV3CljFruiboL0XFkwvbm1tEs2c6fcOh/tS+OVl4P8AA/g281LxV4tW0s5JLyZF1Od7/Up7u4uZ7n7LbQQxvcXHkvIYbO3gjJjt0ihjGUXPwxqf7P8A4C/a/wD2Sv2tdISe4jvfAXw81Xx/4Vn1TS2tbq117wZp174u0y/t4LmMXSxXraMdOuJIvKuPss11C6IJ1DfD+HXiRxhhM8y3EU8PT9phsWqtHMaCnhpT9jzVJwqQjUlCpCpTpunVpckIVISlCfutn3/H/hrwpXyHMaVWrW9nXo+yqYOtGFel+95KMKlOcqTq0pU6lRThU55TpS5Jws4pPLVldVdGDIwDKykMrKwyrKwyCCCCCDgjkVas/wDj8tP+vmD/ANGrXz9+zBqfiTWf2fPhFqfi2ZrjXrvwTpD3Nw6hZLi2WNo9KuJcJGWmn0lLGWaVkDzSu8shZ3Zj9A2f/H5af9fMH/o1a/1+weMWY5ThcwjTnSjjsuoYyNKfx044rDRrqnO2nPBT5ZW6pn+VWFwksBxRhsBKcassFn1HCSqQu4VJYbMI0ZThdJ8k3ByjdJ8rVzufi5/yVn4pf9lI8df+pTqtee16F8XP+Ss/FL/spHjr/wBSnVa89qsq/wCRXlv/AGAYP/1Hpi4p/wCSn4i/7Hma/wDqfXP1C/Yt+EHhFdR8U/EDQtPs9H8XeNdBtvDWq3ViLyaO8svBWveK9R8CahcQ6rd6ismozeGfGFtcXzRyW0Ms1ysYsbBUS3j7tf2d/jBfftFR+LtT+O/iXxL4BtLXSJ/+EH1Pw/4H0uy0yLT45f7U+z6joHhvR9SvW1eY2saRX0t01iscgMx3iSPyf9hL4tBdbt/hdfWSC4ig1rWNC1r7U3mvEPsM1xobWRTYzDZc36XizBzBALWWMxWtsU++PFmsX1hc+I9S0nUtJsNVvI4rXSra/gu76KcxyRzXt3NY6ff6bezQRjYkUUV9ZJPNkTTImWP+PfjBwnn3C3iBn+ScR1sRm2NxmNePwmZ5hWjjMRmuSVZV/wCzcfUxFSVRxxLpYb2GKbdOcKsa1GKUEk/9YvCvi/IOLuEsszvhTBYDIsJDLqWDxGUZfh3g8Fk2eqlQp5pl+Gw9OFP/AGSNbEVMRg4fvKUsPKjXnzVFzx/J79pfw34r1b45+NvDnhLXYvCVw+lpH4T1O40TTvE0WlXU9gM3djpmvmTSXvYrlku43u7a7VoY5bZIg9ylzbr+zr8LPH3g2w+Kum/EbxZBrtlrXwJ+L1n4v1ibStK0HVvENvqvgm/sPNubXQGt9Mitf7VlhuNLtIdNhuLJp5U/tG7haKOHmPjp468cXfx5i1jU9O8N6TobyxXGkapbXl9NqLqZZFmtdRtWxbRR3dvFEkMMpm8p41vbe8kEqgemTeLYZ9C8eaxdgXEL+D9R04qWGySG+tUtRAWB3Mlxc3sS8HLsqjd8uR+fcNYfHQ4hyrLcBR+sYrGZjQjhaVKnShiMRisRXjTw2FhiL7Va06VJx9pGm1KUaijdtfqPFEMvp8N4vG5tioUMLhcrvjqtWdWVLDYShTU8TialG9moUfa1nUdKdZTheDaUIv8AP3wtbW2n6FZaPY2UFlpugg6BpCWyGOGXStGSKwtXWHOyHyHhnsEjiSKIwWcEqxhpHd+ps/8Aj8tP+vmD/wBGrUc/2XzZBY2wsrJW2WdoJGm+y2kfyW1uZnAed4oVRHnk/eTurSyZd2NSWf8Ax+Wn/XzB/wCjVr/abgzKs1yPgrh/Kc8x+IzTOMDkeEo5pjsTVdetWx6wylik6zvKrTpVpToUZybnKjTpucpSu3/jpxVnWScQ+Kea51w1lOGyPh7MeL/b5LleEoqhQwuWf2hTp4P9yvdpVa9CEMTiYQUaccTWqqlCFPlhHufi5/yVn4pf9lI8df8AqU6rXntehfFvLfFn4ogAkn4keOgAASST4p1XAA6kn0r0fwB+y18ZPH8MWoweGZPDWgyJ5q654tZ9EtpoiEKNYWEsT61qnniRFtn0/TLi3lkdENxHuBr0aWaZdlOS5ficzxuGwNBYDCfvMVWhRTaw9P3YKbTnPtCClJ9EeNnOV5jm3FvEGGyzA4rHV3nuar2eGozqtXx9dXm4pqEb7ym4xW7aR558IdV13Rfif4E1Dw00y6ynifSYLQQRSTPKt7dR2V1A0MeHlhuLS4nhnRSpMLyYZPvD9o9R8LeBviMNTt/F6WEGuafHIsZvZZNlukJYSqtsZoobuGdgpbzA6vtQEbzHXi3wv/ZRT4OfDD4i/GGxl/4TP4lad8KvFmpeBbG4tRDp1pqtx4Vvb61ENg0U0p1K6YR6X53226SO0vLlVgjmmIj6jXLTwj8cPBuieOPDN7dpY+IdEstYtb/SL1rHUIkubVJsedA25Z4xiG6hYkB4yjqwU1/nP9LLi3J8/wCKeFMdlGHdahluW4zDVM1jTnRq4uc8VTrQoRjUjTnLD4W85UnV5X7TE1nCMYOTqf3l9F3hjPeF+H8/o5liXhMTjs1weJpYKNVVYYBww7g6kp0pzpKvjFGCqKnzJwwtFOUnFxj+cHxh/Z2+GuieLrvVtT1rTL7UbHUy2m2Gn/aNMtmbdmKSWGK8LXZ2qCDO0iIiosYVlU1geNry90jwlY6VB5AtfEF7PLeSW5fDW2lPayWduFbJS2kuJWnjZiGmaz6EI+cL4hfDm60vxvcH+0fEetQWt/uSfXNSlumZ0G3/AFeRGwjAGxhFkhRnOFx2nwe8CP8AGz47eIfDdwt5D4a0D4Batos2osryW1l411bxhZ69oN9BHgq95p0OhXImKPFPPpuoX9gsnk3bl/yzwMzbKMB4ocMZ1m+Dq5hh8LiqlduvzS+qynQnChi6dNOSqVMBXlTxsE0m5UUl76i1+1ePeG4kzzw04iyzB5oqeMxuAoUXWg0niKVOrRnWwM51HGVKGPowlg6ijpy15OXMk0/n6rNn/wAflp/18wf+jVrs/FXw08ZeD5tTGraNcvZ6Rqlzo97q9hHLeaTDf2zsrQzXkcYFq8yr9otEvUtZLu0aK8tkltZopn4yz/4/LT/r5g/9GrX+vVDHYLMcE8VgMVh8ZhqlKbhWw1WFak/cvbmptpSSavF2lHZpM/yUwWBxuW8Q5ZhMfhcRg8TTzTAqdDE0p0ai/wBrpa8s0m4vpJXjJaptNH79+EvhF8J/CupeJPGFl4W0o+Iri91XX9Z8R31u2r6yNW8S3El3FJps0t/dz6REmoX00W3SrK1DRwxRsiTFpX9b8Ppcz6bpeuar5lvcarqWl6ykQe88nTdJuntdP+xRGaK8V3S6nS6lmDRTTXbzG6UrDEE46/gluLfRNKAJOq3Z1PVI2ik2tp3hfWLKe0A8yC8ifz0v97SRPbuqssflAjCeieJpE02ytdKhjZdmm30MgigkDJbWk1rcKR5dpbOF8yKeRPvZ35VmAr+E8bi8Zj8Q5YvFYnFuHLTjKvXnVapU0lGEHKUnGEFZRgrRi42ilFH94VcDg8BiMXTweGoYVVMdiqtT6vRp0U3KvNzlNRUeapUneU56uT97ds3LC00bwb4DjsdV1PT7HQNN0iC1vNR1Oe307TLHSRBNDatqF3NPBYWkEGmRhJZ7m5tLZijyRNEQir+GHwO8YzfC/wAU+NfhBp2p2/iPwI17c6x8P9V07UIL6zl0XUpXu9OGm6jZXN1aXVm9pcRNb3FpdT285Wd43dWDH9H/ANoH9nHQf2jhpGhePPEniZNAtNOW2sfDVjcX0Ph6DVY/EN3DDrUulho7K91FrQJZia9tp3jgY+S6NNKzfLHjb9mi18C+D/DcvhRriLXvBsel6BbrMk8qz6fN/aV8sbXRs7cR2xkkijt1eOWa1vbqaOV3trqOS2/MvEHhbE8QZRy4amquKwU3iKSXx1KclatTgne8rRjOK0vKHKl71197wHnWEyXHzWMrONDMYwpVHytQw9WnPmw1eclvHmlKnNpWjCpKfNpyy5rxL8PtZ1qOXxDeWkpDsIraKRizyu53M4UKCoUHezkkkD5ucV9M/s6fDO2+GfgMa3qMcCeIPiJ4o1DV5hKrJcrpKWX9lWEdsMhm0+Kz0e2vDhngiuNRkmM8c/mxycDovj+/0b4Z6p4gn0e21uTSpLa1utMvXaKO0OnataW/iiTUrpZIotNs9DsFvLnUri6uLdZ7qOz0S1efVdXsLa4+FviHqnxt/as8ReF/HF7fzeDdK8Hu/wDwgdl4YuLnSm8NMLTStQkl0K7isZLuC63zmSW9mvGuZTbRKwjs7WztYPjPDLhjGZbKpm2PhOmp05YXA0JUpRru1Sm6+IknGKjCHLKlTveU71L25by+q49z3+1aTyijXpexpTjXxOIhNSp6Qk8Nh42fNJycvazfwxUYrWUvd/SCezGh+N/G8t26x2mvSaCLktJaXENzGlvLHrLmwaCYmSPTLDR2MGDHMsb/ADrlS/kvjr4A/DrXTrF1caJb+GdasNNbXLPxH4Qkjs9MvvKsrbUIW1Lw7cXE9rHa3jXCRrNENPu7m7ldGvI3t/s8mlpc/jy7lsrTxVrMGoanp9tcW0N88ENleajby6rb6NnU2tL3R7S6vdsM229FhHLIjuJQx5HSeJbx9Q8NeNbayDyXz6X4usdPkUxzFrNtKivvD1k0rNfGOFr6/gMRS5j8uWSSR5QDlf3/ACbOczybF0auWY/GYGU6lOFR0JyhTqwclenWpe9TqxkpNOFSLha77W/GK2Q5Xm+KwFHNcFhMbGGLw0oOpSjOdGUatFKrQqNKrSnHlWtOUJb2as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Khuat Thi Thuy (FQC.GB.HN)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9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3928" y="702683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pic>
        <p:nvPicPr>
          <p:cNvPr id="8" name="Hình ảnh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055" y="1283216"/>
            <a:ext cx="7701283" cy="506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1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III.Thiết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– 1.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3928" y="702683"/>
            <a:ext cx="167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32791" y="1452182"/>
            <a:ext cx="3154018" cy="2861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09000"/>
              </a:lnSpc>
              <a:spcAft>
                <a:spcPts val="17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"/>
            </a:pP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Tích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hợp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trực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tiếp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trong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bo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mạch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(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lấy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trực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tiếp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từ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nguồn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lưới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điện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220V). 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Wingdings" panose="05000000000000000000" pitchFamily="2" charset="2"/>
              </a:rPr>
              <a:t> </a:t>
            </a:r>
            <a:endParaRPr lang="en-US" sz="1400" dirty="0">
              <a:uFill>
                <a:solidFill>
                  <a:srgbClr val="000000"/>
                </a:solidFill>
              </a:uFill>
              <a:latin typeface="Wingdings" panose="05000000000000000000" pitchFamily="2" charset="2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 algn="just" fontAlgn="base">
              <a:lnSpc>
                <a:spcPct val="109000"/>
              </a:lnSpc>
              <a:spcAft>
                <a:spcPts val="17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"/>
            </a:pP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Đầu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vào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: 220VAC </a:t>
            </a:r>
            <a:endParaRPr lang="en-US" sz="1400" dirty="0">
              <a:uFill>
                <a:solidFill>
                  <a:srgbClr val="000000"/>
                </a:solidFill>
              </a:uFill>
              <a:latin typeface="Wingdings" panose="05000000000000000000" pitchFamily="2" charset="2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 algn="just" fontAlgn="base">
              <a:lnSpc>
                <a:spcPct val="109000"/>
              </a:lnSpc>
              <a:spcAft>
                <a:spcPts val="16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"/>
            </a:pP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Đầu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ra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: 5VDC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cho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mạch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ADE7753,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khối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LCD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và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3.3VDC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cho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mạch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STM32F103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và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khối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truyền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thông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ESP32. </a:t>
            </a:r>
            <a:endParaRPr lang="en-US" sz="1400" u="none" strike="noStrike" dirty="0">
              <a:effectLst/>
              <a:uFill>
                <a:solidFill>
                  <a:srgbClr val="000000"/>
                </a:solidFill>
              </a:uFill>
              <a:latin typeface="Wingdings" panose="05000000000000000000" pitchFamily="2" charset="2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  <p:pic>
        <p:nvPicPr>
          <p:cNvPr id="6" name="Hình ảnh 2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419" y="1038376"/>
            <a:ext cx="7095379" cy="515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1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III.2. </a:t>
            </a:r>
            <a:r>
              <a:rPr lang="en-US" dirty="0" err="1" smtClean="0"/>
              <a:t>Khối</a:t>
            </a:r>
            <a:r>
              <a:rPr lang="en-US" dirty="0" smtClean="0"/>
              <a:t> vi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3928" y="702683"/>
            <a:ext cx="167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1392" y="1561335"/>
            <a:ext cx="3511825" cy="313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09000"/>
              </a:lnSpc>
              <a:spcAft>
                <a:spcPts val="93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"/>
            </a:pP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Có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tối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thiểu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1 </a:t>
            </a:r>
            <a:r>
              <a:rPr lang="en-US" dirty="0" err="1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cổng</a:t>
            </a:r>
            <a:r>
              <a:rPr lang="en-US" dirty="0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giao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tiếp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SPI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để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kết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nối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với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ADE7753 </a:t>
            </a:r>
            <a:r>
              <a:rPr lang="en-US" dirty="0" err="1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và</a:t>
            </a:r>
            <a:r>
              <a:rPr lang="en-US" dirty="0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1 </a:t>
            </a:r>
            <a:r>
              <a:rPr lang="en-US" dirty="0" err="1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cổng</a:t>
            </a:r>
            <a:r>
              <a:rPr lang="en-US" dirty="0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UART </a:t>
            </a:r>
            <a:r>
              <a:rPr lang="en-US" dirty="0" err="1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để</a:t>
            </a:r>
            <a:r>
              <a:rPr lang="en-US" dirty="0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kết</a:t>
            </a:r>
            <a:r>
              <a:rPr lang="en-US" dirty="0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nối</a:t>
            </a:r>
            <a:r>
              <a:rPr lang="en-US" dirty="0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với</a:t>
            </a:r>
            <a:r>
              <a:rPr lang="en-US" dirty="0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modul</a:t>
            </a:r>
            <a:r>
              <a:rPr lang="en-US" dirty="0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ESP32.</a:t>
            </a:r>
            <a:endParaRPr lang="en-US" sz="1400" dirty="0">
              <a:uFill>
                <a:solidFill>
                  <a:srgbClr val="000000"/>
                </a:solidFill>
              </a:uFill>
              <a:latin typeface="Wingdings" panose="05000000000000000000" pitchFamily="2" charset="2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 algn="just" fontAlgn="base">
              <a:lnSpc>
                <a:spcPct val="109000"/>
              </a:lnSpc>
              <a:spcAft>
                <a:spcPts val="79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"/>
            </a:pP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Có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RTC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bên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trong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Chip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để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phục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vụ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việc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tính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toán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điện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năng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tiêu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thụ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theo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biểu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giá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. </a:t>
            </a:r>
            <a:endParaRPr lang="en-US" sz="1400" dirty="0">
              <a:uFill>
                <a:solidFill>
                  <a:srgbClr val="000000"/>
                </a:solidFill>
              </a:uFill>
              <a:latin typeface="Wingdings" panose="05000000000000000000" pitchFamily="2" charset="2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 algn="just" fontAlgn="base">
              <a:lnSpc>
                <a:spcPct val="109000"/>
              </a:lnSpc>
              <a:spcAft>
                <a:spcPts val="79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"/>
            </a:pP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Tiêu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thụ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điện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năng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thấp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. </a:t>
            </a:r>
            <a:endParaRPr lang="en-US" sz="1400" dirty="0">
              <a:uFill>
                <a:solidFill>
                  <a:srgbClr val="000000"/>
                </a:solidFill>
              </a:uFill>
              <a:latin typeface="Wingdings" panose="05000000000000000000" pitchFamily="2" charset="2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 algn="just" fontAlgn="base">
              <a:lnSpc>
                <a:spcPct val="109000"/>
              </a:lnSpc>
              <a:spcAft>
                <a:spcPts val="79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"/>
            </a:pP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Giá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thành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hợp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lý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. </a:t>
            </a:r>
            <a:endParaRPr lang="en-US" sz="1400" u="none" strike="noStrike" dirty="0">
              <a:effectLst/>
              <a:uFill>
                <a:solidFill>
                  <a:srgbClr val="000000"/>
                </a:solidFill>
              </a:uFill>
              <a:latin typeface="Wingdings" panose="05000000000000000000" pitchFamily="2" charset="2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493701" y="778019"/>
            <a:ext cx="7174838" cy="56426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825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III.3.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–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3928" y="702683"/>
            <a:ext cx="167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747" y="1521756"/>
            <a:ext cx="7573688" cy="407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III.4. </a:t>
            </a:r>
            <a:r>
              <a:rPr lang="en-US" dirty="0" err="1" smtClean="0"/>
              <a:t>Khối</a:t>
            </a:r>
            <a:r>
              <a:rPr lang="en-US" dirty="0" smtClean="0"/>
              <a:t> IC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ADE7753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3928" y="702683"/>
            <a:ext cx="167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pic>
        <p:nvPicPr>
          <p:cNvPr id="9" name="Hình ảnh 3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42" y="2050114"/>
            <a:ext cx="6636190" cy="3098356"/>
          </a:xfrm>
          <a:prstGeom prst="rect">
            <a:avLst/>
          </a:prstGeom>
        </p:spPr>
      </p:pic>
      <p:pic>
        <p:nvPicPr>
          <p:cNvPr id="10" name="Hình ảnh 3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081" y="1930699"/>
            <a:ext cx="3254718" cy="333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6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2145b5bb-d6cd-48f4-8e23-bab60eed3845">
      <UserInfo>
        <DisplayName/>
        <AccountId xsi:nil="true"/>
        <AccountType/>
      </UserInfo>
    </Owner>
    <Distribution_Groups xmlns="2145b5bb-d6cd-48f4-8e23-bab60eed3845" xsi:nil="true"/>
    <Math_Settings xmlns="2145b5bb-d6cd-48f4-8e23-bab60eed3845" xsi:nil="true"/>
    <LMS_Mappings xmlns="2145b5bb-d6cd-48f4-8e23-bab60eed3845" xsi:nil="true"/>
    <Invited_Teachers xmlns="2145b5bb-d6cd-48f4-8e23-bab60eed3845" xsi:nil="true"/>
    <Invited_Students xmlns="2145b5bb-d6cd-48f4-8e23-bab60eed3845" xsi:nil="true"/>
    <FolderType xmlns="2145b5bb-d6cd-48f4-8e23-bab60eed3845" xsi:nil="true"/>
    <Student_Groups xmlns="2145b5bb-d6cd-48f4-8e23-bab60eed3845">
      <UserInfo>
        <DisplayName/>
        <AccountId xsi:nil="true"/>
        <AccountType/>
      </UserInfo>
    </Student_Groups>
    <Templates xmlns="2145b5bb-d6cd-48f4-8e23-bab60eed3845" xsi:nil="true"/>
    <DefaultSectionNames xmlns="2145b5bb-d6cd-48f4-8e23-bab60eed3845" xsi:nil="true"/>
    <Students xmlns="2145b5bb-d6cd-48f4-8e23-bab60eed3845">
      <UserInfo>
        <DisplayName/>
        <AccountId xsi:nil="true"/>
        <AccountType/>
      </UserInfo>
    </Students>
    <Is_Collaboration_Space_Locked xmlns="2145b5bb-d6cd-48f4-8e23-bab60eed3845" xsi:nil="true"/>
    <IsNotebookLocked xmlns="2145b5bb-d6cd-48f4-8e23-bab60eed3845" xsi:nil="true"/>
    <CultureName xmlns="2145b5bb-d6cd-48f4-8e23-bab60eed3845" xsi:nil="true"/>
    <Self_Registration_Enabled xmlns="2145b5bb-d6cd-48f4-8e23-bab60eed3845" xsi:nil="true"/>
    <Has_Teacher_Only_SectionGroup xmlns="2145b5bb-d6cd-48f4-8e23-bab60eed3845" xsi:nil="true"/>
    <AppVersion xmlns="2145b5bb-d6cd-48f4-8e23-bab60eed3845" xsi:nil="true"/>
    <TeamsChannelId xmlns="2145b5bb-d6cd-48f4-8e23-bab60eed3845" xsi:nil="true"/>
    <NotebookType xmlns="2145b5bb-d6cd-48f4-8e23-bab60eed3845" xsi:nil="true"/>
    <Teachers xmlns="2145b5bb-d6cd-48f4-8e23-bab60eed3845">
      <UserInfo>
        <DisplayName/>
        <AccountId xsi:nil="true"/>
        <AccountType/>
      </UserInfo>
    </Teach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F83BF8F093234BA29CE860EF2F9FD2" ma:contentTypeVersion="25" ma:contentTypeDescription="Create a new document." ma:contentTypeScope="" ma:versionID="903d6b93291ccc54b2d7b8f5f33fef3e">
  <xsd:schema xmlns:xsd="http://www.w3.org/2001/XMLSchema" xmlns:xs="http://www.w3.org/2001/XMLSchema" xmlns:p="http://schemas.microsoft.com/office/2006/metadata/properties" xmlns:ns2="2145b5bb-d6cd-48f4-8e23-bab60eed3845" targetNamespace="http://schemas.microsoft.com/office/2006/metadata/properties" ma:root="true" ma:fieldsID="540d19470a55c1f82f37d81abe57094d" ns2:_="">
    <xsd:import namespace="2145b5bb-d6cd-48f4-8e23-bab60eed3845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45b5bb-d6cd-48f4-8e23-bab60eed3845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3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3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81FD44-2910-4B58-8344-AD3E5E074490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2145b5bb-d6cd-48f4-8e23-bab60eed3845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5BEF44E-D77C-44B9-AC69-8F46676277DE}">
  <ds:schemaRefs>
    <ds:schemaRef ds:uri="2145b5bb-d6cd-48f4-8e23-bab60eed384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E468C56-D3F2-4431-96E4-9E398A0BC6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7272</TotalTime>
  <Words>389</Words>
  <Application>Microsoft Office PowerPoint</Application>
  <PresentationFormat>Widescreen</PresentationFormat>
  <Paragraphs>66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Fira Sans Extra Condensed Medium</vt:lpstr>
      <vt:lpstr>Palatino Linotype</vt:lpstr>
      <vt:lpstr>Times New Roman</vt:lpstr>
      <vt:lpstr>Wingdings</vt:lpstr>
      <vt:lpstr>Office Theme</vt:lpstr>
      <vt:lpstr>Đồ án tốt nghiệp Thiết kế công tơ điện tử trong hệ thống lưới điện thông minh</vt:lpstr>
      <vt:lpstr>Table of Contents</vt:lpstr>
      <vt:lpstr>I. Tổng quan đề tài</vt:lpstr>
      <vt:lpstr>I. Tổng quan đề tài</vt:lpstr>
      <vt:lpstr>II. Thiết kế hệ thống</vt:lpstr>
      <vt:lpstr>III.Thiết kế phần cứng – 1. Khối nguồn</vt:lpstr>
      <vt:lpstr>III.2. Khối vi điều khiển</vt:lpstr>
      <vt:lpstr>III.3. Khối chuyển đổi dòng điện – điện áp</vt:lpstr>
      <vt:lpstr>III.4. Khối IC đo công suất ADE7753</vt:lpstr>
      <vt:lpstr>III.5. Khối hiển thị</vt:lpstr>
      <vt:lpstr>III.6. Khối truyền thông không dây</vt:lpstr>
      <vt:lpstr>IV. Thiết kế phần mềm</vt:lpstr>
      <vt:lpstr>IV. Thiết kế phần mềm</vt:lpstr>
      <vt:lpstr>IV. Thiết kế phần mềm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tốt nghiệp:  Thiết kế hệ thống quản lý, theo dõi xe công trình giúp nâng cao hiệu quả vận hành cho doanh nghiệp xây dựng</dc:title>
  <dc:creator>Dinh Xuan Trung 20173768</dc:creator>
  <cp:lastModifiedBy>Zbook G3</cp:lastModifiedBy>
  <cp:revision>43</cp:revision>
  <dcterms:created xsi:type="dcterms:W3CDTF">2021-10-19T14:50:56Z</dcterms:created>
  <dcterms:modified xsi:type="dcterms:W3CDTF">2022-06-12T15:30:19Z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0x01010014F83BF8F093234BA29CE860EF2F9FD2</vt:lpwstr>
  </property>
</Properties>
</file>