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3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4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6C425-74DC-47B3-82AE-9258EE7AF9C3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29FE-296F-419D-A5AD-8A92F074E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661" y="645891"/>
            <a:ext cx="110099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LM2596T - 1N5819</a:t>
            </a:r>
          </a:p>
          <a:p>
            <a:r>
              <a:rPr lang="en-US" smtClean="0"/>
              <a:t>AMS1117</a:t>
            </a:r>
          </a:p>
          <a:p>
            <a:r>
              <a:rPr lang="en-US" smtClean="0"/>
              <a:t>R12: 10k</a:t>
            </a:r>
          </a:p>
          <a:p>
            <a:r>
              <a:rPr lang="en-US" smtClean="0"/>
              <a:t>R13: 3k3</a:t>
            </a:r>
          </a:p>
          <a:p>
            <a:endParaRPr lang="en-US"/>
          </a:p>
          <a:p>
            <a:r>
              <a:rPr lang="en-US" smtClean="0"/>
              <a:t>Bo sung word:</a:t>
            </a:r>
          </a:p>
          <a:p>
            <a:r>
              <a:rPr lang="en-US" smtClean="0"/>
              <a:t>- Them khoi relay + bổ sung vào sơ đồ khối</a:t>
            </a:r>
          </a:p>
          <a:p>
            <a:r>
              <a:rPr lang="en-US" smtClean="0"/>
              <a:t>- Gioi thieu cac giao thuc trong thiet ke phan mem nhung</a:t>
            </a:r>
          </a:p>
          <a:p>
            <a:r>
              <a:rPr lang="en-US" smtClean="0"/>
              <a:t>- Thay doi ly thuyet cua phan thiet ke phan mem nhung (tinh toan </a:t>
            </a:r>
          </a:p>
          <a:p>
            <a:r>
              <a:rPr lang="en-US" smtClean="0"/>
              <a:t>dai luong tren luoi dien) + thay đổi lưu đồ thuật </a:t>
            </a:r>
            <a:r>
              <a:rPr lang="en-US" smtClean="0"/>
              <a:t>toán</a:t>
            </a:r>
          </a:p>
          <a:p>
            <a:r>
              <a:rPr lang="en-US" smtClean="0"/>
              <a:t>- Tài liệu tham khảo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Nguon: </a:t>
            </a:r>
          </a:p>
          <a:p>
            <a:r>
              <a:rPr lang="en-US" smtClean="0"/>
              <a:t>- Khong co cau chi bao ve trong truong hop qua dong/qua ap</a:t>
            </a:r>
          </a:p>
          <a:p>
            <a:r>
              <a:rPr lang="en-US" smtClean="0"/>
              <a:t>- Dau vao jack DC cung khong co bao ve</a:t>
            </a:r>
          </a:p>
          <a:p>
            <a:r>
              <a:rPr lang="en-US" smtClean="0"/>
              <a:t>- Jack DC dat o sau ic 5V =&gt; chi cung cap cho cac nguon 3.3V? </a:t>
            </a:r>
          </a:p>
          <a:p>
            <a:r>
              <a:rPr lang="en-US" smtClean="0"/>
              <a:t>    =&gt; bien dong khong duoc cung cap =&gt; how to measure?</a:t>
            </a:r>
          </a:p>
          <a:p>
            <a:r>
              <a:rPr lang="en-US" smtClean="0"/>
              <a:t>Bien dong: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Khong cach li o bien dong =&gt; neu bien dong chay =&gt; chay thiet bi?</a:t>
            </a:r>
          </a:p>
          <a:p>
            <a:pPr marL="285750" indent="-285750">
              <a:buFontTx/>
              <a:buChar char="-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8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9715" y="1617473"/>
            <a:ext cx="83727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EEPROM: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Phan A tong, A luoi luu tren RAM neu mat dien thi mat luon? Neu gia tri qua lon thi bi tran?</a:t>
            </a:r>
          </a:p>
          <a:p>
            <a:r>
              <a:rPr lang="en-US" smtClean="0"/>
              <a:t>Gateway: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Them tin hieu nut nhan de dieu khien relay</a:t>
            </a:r>
          </a:p>
          <a:p>
            <a:r>
              <a:rPr lang="en-US" smtClean="0"/>
              <a:t>Lưu đồ tt: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Làm lại lưu đồ thuật toán chuẩn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Giải thích code (từng dòng)</a:t>
            </a:r>
          </a:p>
          <a:p>
            <a:r>
              <a:rPr lang="en-US" smtClean="0"/>
              <a:t>PCB: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Do dong phan nguon va phan tin hieu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Vẽ lại PCB của mạch để đo theo phương pháp chuẩn</a:t>
            </a:r>
          </a:p>
          <a:p>
            <a:r>
              <a:rPr lang="en-US" smtClean="0"/>
              <a:t>Ứng dụng: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Lắp đặt thiết bị như thế nào trong hệ thống nhà?</a:t>
            </a:r>
          </a:p>
        </p:txBody>
      </p:sp>
    </p:spTree>
    <p:extLst>
      <p:ext uri="{BB962C8B-B14F-4D97-AF65-F5344CB8AC3E}">
        <p14:creationId xmlns:p14="http://schemas.microsoft.com/office/powerpoint/2010/main" val="39280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7136"/>
            <a:ext cx="6059165" cy="2575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65" y="1105515"/>
            <a:ext cx="5953396" cy="46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236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Zbook G3</dc:creator>
  <cp:lastModifiedBy>Zbook G3</cp:lastModifiedBy>
  <cp:revision>10</cp:revision>
  <dcterms:created xsi:type="dcterms:W3CDTF">2022-08-05T06:54:32Z</dcterms:created>
  <dcterms:modified xsi:type="dcterms:W3CDTF">2022-08-06T10:23:03Z</dcterms:modified>
</cp:coreProperties>
</file>