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B166-6318-420C-96FA-DFC274EBE85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189" y="1355556"/>
            <a:ext cx="1283369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Phân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tích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yêu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cầu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kế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8821" y="1355555"/>
            <a:ext cx="1491916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kế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phần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cứng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và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err="1" smtClean="0">
                <a:solidFill>
                  <a:schemeClr val="tx1"/>
                </a:solidFill>
              </a:rPr>
              <a:t>phần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mềm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355554"/>
            <a:ext cx="1443790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Mô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phỏng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053" y="1355554"/>
            <a:ext cx="1660357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Chế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tạo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bị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38673" y="1355553"/>
            <a:ext cx="1443790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Thử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nghiệm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và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err="1" smtClean="0">
                <a:solidFill>
                  <a:schemeClr val="tx1"/>
                </a:solidFill>
              </a:rPr>
              <a:t>đánh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giá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4" idx="3"/>
            <a:endCxn id="5" idx="1"/>
          </p:cNvCxnSpPr>
          <p:nvPr/>
        </p:nvCxnSpPr>
        <p:spPr>
          <a:xfrm flipV="1">
            <a:off x="2117558" y="1909008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074694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6013918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8157410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2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95" y="879886"/>
            <a:ext cx="5418290" cy="5159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91" y="3536907"/>
            <a:ext cx="24995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19" y="858337"/>
            <a:ext cx="2789162" cy="2735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15" y="517977"/>
            <a:ext cx="3165105" cy="2173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25" y="3594154"/>
            <a:ext cx="6561389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036897"/>
            <a:ext cx="4741166" cy="3376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1" y="149757"/>
            <a:ext cx="4998720" cy="2101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83" y="3082035"/>
            <a:ext cx="3587038" cy="3461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1440" y="37592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ESP8266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56" y="1958212"/>
            <a:ext cx="4237087" cy="29415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93063" y="1325752"/>
            <a:ext cx="422148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3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4" y="1363801"/>
            <a:ext cx="5433531" cy="4130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3100" y="2110740"/>
            <a:ext cx="76962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2E231B-C269-47C6-814B-ECF56F9AD2FC}"/>
              </a:ext>
            </a:extLst>
          </p:cNvPr>
          <p:cNvGrpSpPr/>
          <p:nvPr/>
        </p:nvGrpSpPr>
        <p:grpSpPr>
          <a:xfrm>
            <a:off x="6314038" y="3424470"/>
            <a:ext cx="1101023" cy="2302886"/>
            <a:chOff x="7485745" y="4324563"/>
            <a:chExt cx="1101023" cy="2302886"/>
          </a:xfrm>
        </p:grpSpPr>
        <p:sp>
          <p:nvSpPr>
            <p:cNvPr id="55" name="TextBox 199">
              <a:extLst>
                <a:ext uri="{FF2B5EF4-FFF2-40B4-BE49-F238E27FC236}">
                  <a16:creationId xmlns:a16="http://schemas.microsoft.com/office/drawing/2014/main" id="{588ED37B-5061-4009-897A-E78B9227C64E}"/>
                </a:ext>
              </a:extLst>
            </p:cNvPr>
            <p:cNvSpPr txBox="1"/>
            <p:nvPr/>
          </p:nvSpPr>
          <p:spPr>
            <a:xfrm>
              <a:off x="7616492" y="5162668"/>
              <a:ext cx="8418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Quản lý</a:t>
              </a:r>
            </a:p>
          </p:txBody>
        </p:sp>
        <p:sp>
          <p:nvSpPr>
            <p:cNvPr id="56" name="Rectangle: Rounded Corners 72">
              <a:extLst>
                <a:ext uri="{FF2B5EF4-FFF2-40B4-BE49-F238E27FC236}">
                  <a16:creationId xmlns:a16="http://schemas.microsoft.com/office/drawing/2014/main" id="{2765B9B9-F0C2-4DF2-896E-DAC0CB87FD44}"/>
                </a:ext>
              </a:extLst>
            </p:cNvPr>
            <p:cNvSpPr/>
            <p:nvPr/>
          </p:nvSpPr>
          <p:spPr>
            <a:xfrm>
              <a:off x="7485745" y="4349399"/>
              <a:ext cx="1101023" cy="227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18049DA-3372-4C0E-89C1-C65FED36E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9219" l="13281" r="92969">
                          <a14:foregroundMark x1="47070" y1="89063" x2="50586" y2="95313"/>
                          <a14:foregroundMark x1="61719" y1="89258" x2="35938" y2="90039"/>
                          <a14:foregroundMark x1="41992" y1="90234" x2="44531" y2="99609"/>
                          <a14:foregroundMark x1="25781" y1="83789" x2="17969" y2="83789"/>
                          <a14:foregroundMark x1="28320" y1="84570" x2="20703" y2="83789"/>
                          <a14:foregroundMark x1="25586" y1="79688" x2="23828" y2="85742"/>
                          <a14:foregroundMark x1="25586" y1="83398" x2="33789" y2="92188"/>
                          <a14:foregroundMark x1="76563" y1="84375" x2="60547" y2="91797"/>
                          <a14:foregroundMark x1="74219" y1="84375" x2="60352" y2="75195"/>
                          <a14:foregroundMark x1="76172" y1="83008" x2="66211" y2="94727"/>
                          <a14:foregroundMark x1="80859" y1="83398" x2="64258" y2="90039"/>
                          <a14:foregroundMark x1="81445" y1="83008" x2="92969" y2="86328"/>
                          <a14:foregroundMark x1="18164" y1="84570" x2="13281" y2="83594"/>
                          <a14:foregroundMark x1="42969" y1="41602" x2="40625" y2="48633"/>
                          <a14:foregroundMark x1="58789" y1="42773" x2="58984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7" r="13467"/>
            <a:stretch/>
          </p:blipFill>
          <p:spPr bwMode="auto">
            <a:xfrm>
              <a:off x="7684584" y="4324563"/>
              <a:ext cx="705713" cy="83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21F6B3-DAD9-4EFB-BFB7-276B5E30FFB8}"/>
                </a:ext>
              </a:extLst>
            </p:cNvPr>
            <p:cNvGrpSpPr/>
            <p:nvPr/>
          </p:nvGrpSpPr>
          <p:grpSpPr>
            <a:xfrm>
              <a:off x="7615600" y="5426270"/>
              <a:ext cx="843681" cy="1034849"/>
              <a:chOff x="8659645" y="4040480"/>
              <a:chExt cx="1078374" cy="153157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85D4EC7D-6E73-4F29-8ECA-2074208389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9645" y="4040480"/>
                <a:ext cx="1078374" cy="107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65">
                <a:extLst>
                  <a:ext uri="{FF2B5EF4-FFF2-40B4-BE49-F238E27FC236}">
                    <a16:creationId xmlns:a16="http://schemas.microsoft.com/office/drawing/2014/main" id="{FEEF2923-A0BC-4E0B-A6A6-5D9C4DF84D75}"/>
                  </a:ext>
                </a:extLst>
              </p:cNvPr>
              <p:cNvSpPr txBox="1"/>
              <p:nvPr/>
            </p:nvSpPr>
            <p:spPr>
              <a:xfrm>
                <a:off x="8889517" y="5202718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Web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A5141-8978-459A-BB96-525D281956A4}"/>
              </a:ext>
            </a:extLst>
          </p:cNvPr>
          <p:cNvGrpSpPr/>
          <p:nvPr/>
        </p:nvGrpSpPr>
        <p:grpSpPr>
          <a:xfrm>
            <a:off x="466241" y="4004935"/>
            <a:ext cx="1241319" cy="792168"/>
            <a:chOff x="1665284" y="5403453"/>
            <a:chExt cx="1241319" cy="792168"/>
          </a:xfrm>
        </p:grpSpPr>
        <p:pic>
          <p:nvPicPr>
            <p:cNvPr id="53" name="Graphic 121">
              <a:extLst>
                <a:ext uri="{FF2B5EF4-FFF2-40B4-BE49-F238E27FC236}">
                  <a16:creationId xmlns:a16="http://schemas.microsoft.com/office/drawing/2014/main" id="{140CA10A-294F-459C-82A4-BBB28F693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54" name="TextBox 122">
              <a:extLst>
                <a:ext uri="{FF2B5EF4-FFF2-40B4-BE49-F238E27FC236}">
                  <a16:creationId xmlns:a16="http://schemas.microsoft.com/office/drawing/2014/main" id="{54900E30-95FD-4365-B7D0-14371A8CC37A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" name="TextBox 203">
            <a:extLst>
              <a:ext uri="{FF2B5EF4-FFF2-40B4-BE49-F238E27FC236}">
                <a16:creationId xmlns:a16="http://schemas.microsoft.com/office/drawing/2014/main" id="{0CC5E2B8-435E-42ED-BD20-038BA3281604}"/>
              </a:ext>
            </a:extLst>
          </p:cNvPr>
          <p:cNvSpPr txBox="1"/>
          <p:nvPr/>
        </p:nvSpPr>
        <p:spPr>
          <a:xfrm>
            <a:off x="3134669" y="4916838"/>
            <a:ext cx="124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Arial Rounded MT Bold" panose="020F0704030504030204" pitchFamily="34" charset="0"/>
              </a:rPr>
              <a:t>…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8C3745-0D09-4F22-97B3-BB1A8D1DFAFD}"/>
              </a:ext>
            </a:extLst>
          </p:cNvPr>
          <p:cNvCxnSpPr>
            <a:cxnSpLocks/>
          </p:cNvCxnSpPr>
          <p:nvPr/>
        </p:nvCxnSpPr>
        <p:spPr>
          <a:xfrm flipH="1">
            <a:off x="8506618" y="898061"/>
            <a:ext cx="23469" cy="503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74">
            <a:extLst>
              <a:ext uri="{FF2B5EF4-FFF2-40B4-BE49-F238E27FC236}">
                <a16:creationId xmlns:a16="http://schemas.microsoft.com/office/drawing/2014/main" id="{D9322C4F-173F-4423-B101-539010F8D0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8667227" y="1772839"/>
            <a:ext cx="360000" cy="360000"/>
          </a:xfrm>
          <a:prstGeom prst="rect">
            <a:avLst/>
          </a:prstGeom>
        </p:spPr>
      </p:pic>
      <p:sp>
        <p:nvSpPr>
          <p:cNvPr id="10" name="TextBox 77">
            <a:extLst>
              <a:ext uri="{FF2B5EF4-FFF2-40B4-BE49-F238E27FC236}">
                <a16:creationId xmlns:a16="http://schemas.microsoft.com/office/drawing/2014/main" id="{ECA8866E-5EB8-4091-A7E5-6D25A34D40E3}"/>
              </a:ext>
            </a:extLst>
          </p:cNvPr>
          <p:cNvSpPr txBox="1"/>
          <p:nvPr/>
        </p:nvSpPr>
        <p:spPr>
          <a:xfrm>
            <a:off x="9278362" y="1756196"/>
            <a:ext cx="165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latin typeface="+mj-lt"/>
              </a:rPr>
              <a:t>Công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err="1">
                <a:latin typeface="+mj-lt"/>
              </a:rPr>
              <a:t>tơ</a:t>
            </a:r>
            <a:r>
              <a:rPr lang="en-US" sz="1400" b="1">
                <a:latin typeface="+mj-lt"/>
              </a:rPr>
              <a:t> </a:t>
            </a:r>
            <a:r>
              <a:rPr lang="en-US" sz="1400" b="1" smtClean="0">
                <a:latin typeface="+mj-lt"/>
              </a:rPr>
              <a:t>điện</a:t>
            </a:r>
            <a:endParaRPr lang="en-US" sz="1400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6453B-2A21-4DCB-B67B-C0B108F9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90" y="2586908"/>
            <a:ext cx="360000" cy="31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89">
            <a:extLst>
              <a:ext uri="{FF2B5EF4-FFF2-40B4-BE49-F238E27FC236}">
                <a16:creationId xmlns:a16="http://schemas.microsoft.com/office/drawing/2014/main" id="{73AB353A-C8E8-43B8-BE46-6F3BBBDCA7BB}"/>
              </a:ext>
            </a:extLst>
          </p:cNvPr>
          <p:cNvSpPr txBox="1"/>
          <p:nvPr/>
        </p:nvSpPr>
        <p:spPr>
          <a:xfrm>
            <a:off x="9305782" y="255655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Web quản lý</a:t>
            </a:r>
          </a:p>
        </p:txBody>
      </p:sp>
      <p:pic>
        <p:nvPicPr>
          <p:cNvPr id="13" name="Picture 12" descr="Data Storage Server Icon of Isometric style - Available in SVG, PNG, EPS,  AI &amp; Icon fonts">
            <a:extLst>
              <a:ext uri="{FF2B5EF4-FFF2-40B4-BE49-F238E27FC236}">
                <a16:creationId xmlns:a16="http://schemas.microsoft.com/office/drawing/2014/main" id="{AA65F0D0-17C3-48A8-847F-0C0245EB7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469" b="96484" l="9961" r="89844">
                        <a14:foregroundMark x1="50977" y1="7422" x2="50977" y2="7422"/>
                        <a14:foregroundMark x1="50586" y1="5469" x2="50586" y2="5469"/>
                        <a14:foregroundMark x1="52344" y1="92773" x2="52344" y2="92773"/>
                        <a14:foregroundMark x1="49609" y1="96484" x2="49609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19" r="15193"/>
          <a:stretch/>
        </p:blipFill>
        <p:spPr bwMode="auto">
          <a:xfrm>
            <a:off x="8660890" y="3276633"/>
            <a:ext cx="360000" cy="4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ound blue and white illustration, Database Server Icon, Database Symbol,  template, user Interface Design, computer Program png | PNGWing">
            <a:extLst>
              <a:ext uri="{FF2B5EF4-FFF2-40B4-BE49-F238E27FC236}">
                <a16:creationId xmlns:a16="http://schemas.microsoft.com/office/drawing/2014/main" id="{6316230C-6B90-479A-A386-12326BC11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" b="99500" l="10000" r="90000">
                        <a14:foregroundMark x1="43478" y1="5500" x2="43478" y2="5500"/>
                        <a14:foregroundMark x1="49130" y1="1000" x2="49130" y2="1000"/>
                        <a14:foregroundMark x1="48370" y1="8500" x2="48370" y2="8500"/>
                        <a14:foregroundMark x1="47935" y1="8875" x2="42826" y2="12500"/>
                        <a14:foregroundMark x1="53261" y1="12750" x2="47935" y2="16000"/>
                        <a14:foregroundMark x1="37500" y1="92250" x2="61739" y2="95375"/>
                        <a14:foregroundMark x1="52500" y1="99500" x2="52500" y2="99500"/>
                        <a14:foregroundMark x1="48696" y1="7125" x2="60870" y2="21125"/>
                        <a14:foregroundMark x1="54348" y1="9125" x2="33261" y2="1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2" r="17052"/>
          <a:stretch/>
        </p:blipFill>
        <p:spPr bwMode="auto">
          <a:xfrm>
            <a:off x="8660890" y="4140729"/>
            <a:ext cx="360000" cy="45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04">
            <a:extLst>
              <a:ext uri="{FF2B5EF4-FFF2-40B4-BE49-F238E27FC236}">
                <a16:creationId xmlns:a16="http://schemas.microsoft.com/office/drawing/2014/main" id="{CDE6E089-0D86-4008-BB24-EC2D98BF98F2}"/>
              </a:ext>
            </a:extLst>
          </p:cNvPr>
          <p:cNvSpPr txBox="1"/>
          <p:nvPr/>
        </p:nvSpPr>
        <p:spPr>
          <a:xfrm>
            <a:off x="9305782" y="3336246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Server</a:t>
            </a:r>
          </a:p>
        </p:txBody>
      </p:sp>
      <p:sp>
        <p:nvSpPr>
          <p:cNvPr id="16" name="TextBox 105">
            <a:extLst>
              <a:ext uri="{FF2B5EF4-FFF2-40B4-BE49-F238E27FC236}">
                <a16:creationId xmlns:a16="http://schemas.microsoft.com/office/drawing/2014/main" id="{AA2A225D-5A59-458E-9998-F05E001CF3A4}"/>
              </a:ext>
            </a:extLst>
          </p:cNvPr>
          <p:cNvSpPr txBox="1"/>
          <p:nvPr/>
        </p:nvSpPr>
        <p:spPr>
          <a:xfrm>
            <a:off x="9305782" y="421928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Cơ sở dữ liệu</a:t>
            </a:r>
          </a:p>
        </p:txBody>
      </p:sp>
      <p:sp>
        <p:nvSpPr>
          <p:cNvPr id="17" name="TextBox 106">
            <a:extLst>
              <a:ext uri="{FF2B5EF4-FFF2-40B4-BE49-F238E27FC236}">
                <a16:creationId xmlns:a16="http://schemas.microsoft.com/office/drawing/2014/main" id="{ABAAD20B-DED4-4995-B9E8-D1614FBFDD24}"/>
              </a:ext>
            </a:extLst>
          </p:cNvPr>
          <p:cNvSpPr txBox="1"/>
          <p:nvPr/>
        </p:nvSpPr>
        <p:spPr>
          <a:xfrm>
            <a:off x="9370714" y="1027695"/>
            <a:ext cx="21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>
                <a:solidFill>
                  <a:srgbClr val="7030A0"/>
                </a:solidFill>
                <a:latin typeface="+mj-lt"/>
              </a:rPr>
              <a:t>Thành phần hệ thống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D51235-B501-488C-AD40-8C4B0BB22B48}"/>
              </a:ext>
            </a:extLst>
          </p:cNvPr>
          <p:cNvCxnSpPr>
            <a:cxnSpLocks/>
          </p:cNvCxnSpPr>
          <p:nvPr/>
        </p:nvCxnSpPr>
        <p:spPr>
          <a:xfrm>
            <a:off x="1188720" y="898061"/>
            <a:ext cx="7341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184125B-2102-489D-8010-EF52C779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1" b="99219" l="13281" r="92969">
                        <a14:foregroundMark x1="47070" y1="89063" x2="50586" y2="95313"/>
                        <a14:foregroundMark x1="61719" y1="89258" x2="35938" y2="90039"/>
                        <a14:foregroundMark x1="41992" y1="90234" x2="44531" y2="99609"/>
                        <a14:foregroundMark x1="25781" y1="83789" x2="17969" y2="83789"/>
                        <a14:foregroundMark x1="28320" y1="84570" x2="20703" y2="83789"/>
                        <a14:foregroundMark x1="25586" y1="79688" x2="23828" y2="85742"/>
                        <a14:foregroundMark x1="25586" y1="83398" x2="33789" y2="92188"/>
                        <a14:foregroundMark x1="76563" y1="84375" x2="60547" y2="91797"/>
                        <a14:foregroundMark x1="74219" y1="84375" x2="60352" y2="75195"/>
                        <a14:foregroundMark x1="76172" y1="83008" x2="66211" y2="94727"/>
                        <a14:foregroundMark x1="80859" y1="83398" x2="64258" y2="90039"/>
                        <a14:foregroundMark x1="81445" y1="83008" x2="92969" y2="86328"/>
                        <a14:foregroundMark x1="18164" y1="84570" x2="13281" y2="83594"/>
                        <a14:foregroundMark x1="42969" y1="41602" x2="40625" y2="48633"/>
                        <a14:foregroundMark x1="58789" y1="42773" x2="58984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67" r="13467"/>
          <a:stretch/>
        </p:blipFill>
        <p:spPr bwMode="auto">
          <a:xfrm>
            <a:off x="11185758" y="1495842"/>
            <a:ext cx="540000" cy="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3E6DBC2-0A87-45E9-A135-F3FB2623FBCA}"/>
              </a:ext>
            </a:extLst>
          </p:cNvPr>
          <p:cNvGrpSpPr/>
          <p:nvPr/>
        </p:nvGrpSpPr>
        <p:grpSpPr>
          <a:xfrm>
            <a:off x="5561099" y="1129624"/>
            <a:ext cx="2819947" cy="1721404"/>
            <a:chOff x="9376452" y="184028"/>
            <a:chExt cx="2398308" cy="1522491"/>
          </a:xfrm>
        </p:grpSpPr>
        <p:pic>
          <p:nvPicPr>
            <p:cNvPr id="45" name="Picture 44" descr="Data Storage Server Icon of Isometric style - Available in SVG, PNG, EPS,  AI &amp; Icon fonts">
              <a:extLst>
                <a:ext uri="{FF2B5EF4-FFF2-40B4-BE49-F238E27FC236}">
                  <a16:creationId xmlns:a16="http://schemas.microsoft.com/office/drawing/2014/main" id="{64B0379A-6865-4A61-9D8B-783D9E05E7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5469" b="96484" l="9961" r="89844">
                          <a14:foregroundMark x1="50977" y1="7422" x2="50977" y2="7422"/>
                          <a14:foregroundMark x1="50586" y1="5469" x2="50586" y2="5469"/>
                          <a14:foregroundMark x1="52344" y1="92773" x2="52344" y2="92773"/>
                          <a14:foregroundMark x1="49609" y1="96484" x2="49609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9" r="15193"/>
            <a:stretch/>
          </p:blipFill>
          <p:spPr bwMode="auto">
            <a:xfrm>
              <a:off x="9376452" y="184028"/>
              <a:ext cx="881030" cy="125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86">
              <a:extLst>
                <a:ext uri="{FF2B5EF4-FFF2-40B4-BE49-F238E27FC236}">
                  <a16:creationId xmlns:a16="http://schemas.microsoft.com/office/drawing/2014/main" id="{94BDF788-0879-4E0D-BA37-EEC32FC336AC}"/>
                </a:ext>
              </a:extLst>
            </p:cNvPr>
            <p:cNvSpPr txBox="1"/>
            <p:nvPr/>
          </p:nvSpPr>
          <p:spPr>
            <a:xfrm>
              <a:off x="9507778" y="1387117"/>
              <a:ext cx="618379" cy="2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Server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D65CC5-E3DE-4401-BD55-D5CC9DE6FB87}"/>
                </a:ext>
              </a:extLst>
            </p:cNvPr>
            <p:cNvGrpSpPr/>
            <p:nvPr/>
          </p:nvGrpSpPr>
          <p:grpSpPr>
            <a:xfrm>
              <a:off x="10948540" y="404828"/>
              <a:ext cx="826220" cy="1301691"/>
              <a:chOff x="9543373" y="1804318"/>
              <a:chExt cx="979051" cy="1542473"/>
            </a:xfrm>
          </p:grpSpPr>
          <p:pic>
            <p:nvPicPr>
              <p:cNvPr id="51" name="Picture 50" descr="Round blue and white illustration, Database Server Icon, Database Symbol,  template, user Interface Design, computer Program png | PNGWing">
                <a:extLst>
                  <a:ext uri="{FF2B5EF4-FFF2-40B4-BE49-F238E27FC236}">
                    <a16:creationId xmlns:a16="http://schemas.microsoft.com/office/drawing/2014/main" id="{381389A6-F70B-4F29-8CC2-B674C8965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" b="99500" l="10000" r="90000">
                            <a14:foregroundMark x1="43478" y1="5500" x2="43478" y2="5500"/>
                            <a14:foregroundMark x1="49130" y1="1000" x2="49130" y2="1000"/>
                            <a14:foregroundMark x1="48370" y1="8500" x2="48370" y2="8500"/>
                            <a14:foregroundMark x1="47935" y1="8875" x2="42826" y2="12500"/>
                            <a14:foregroundMark x1="53261" y1="12750" x2="47935" y2="16000"/>
                            <a14:foregroundMark x1="37500" y1="92250" x2="61739" y2="95375"/>
                            <a14:foregroundMark x1="52500" y1="99500" x2="52500" y2="99500"/>
                            <a14:foregroundMark x1="48696" y1="7125" x2="60870" y2="21125"/>
                            <a14:foregroundMark x1="54348" y1="9125" x2="33261" y2="1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72" r="17052"/>
              <a:stretch/>
            </p:blipFill>
            <p:spPr bwMode="auto">
              <a:xfrm>
                <a:off x="9638641" y="1804318"/>
                <a:ext cx="788514" cy="104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98">
                <a:extLst>
                  <a:ext uri="{FF2B5EF4-FFF2-40B4-BE49-F238E27FC236}">
                    <a16:creationId xmlns:a16="http://schemas.microsoft.com/office/drawing/2014/main" id="{4698FE93-EE20-4114-AE9F-CD41204551EC}"/>
                  </a:ext>
                </a:extLst>
              </p:cNvPr>
              <p:cNvSpPr txBox="1"/>
              <p:nvPr/>
            </p:nvSpPr>
            <p:spPr>
              <a:xfrm>
                <a:off x="9543373" y="3008237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/>
                  <a:t>Database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F5D9DCF-3A82-44CE-A7E6-AF0B3104FA3F}"/>
                </a:ext>
              </a:extLst>
            </p:cNvPr>
            <p:cNvGrpSpPr/>
            <p:nvPr/>
          </p:nvGrpSpPr>
          <p:grpSpPr>
            <a:xfrm>
              <a:off x="10324926" y="1486933"/>
              <a:ext cx="607607" cy="208409"/>
              <a:chOff x="8631479" y="4417255"/>
              <a:chExt cx="720000" cy="20840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39F9C9D-98FE-4CA5-960E-78F82C350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1479" y="4417255"/>
                <a:ext cx="72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53DB0CF-8F84-42CB-B361-BFDD7A1AA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1479" y="4625664"/>
                <a:ext cx="72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A8F7B6-CAAB-445F-B0C3-E365427C043D}"/>
              </a:ext>
            </a:extLst>
          </p:cNvPr>
          <p:cNvCxnSpPr>
            <a:cxnSpLocks/>
            <a:stCxn id="57" idx="0"/>
            <a:endCxn id="46" idx="2"/>
          </p:cNvCxnSpPr>
          <p:nvPr/>
        </p:nvCxnSpPr>
        <p:spPr>
          <a:xfrm flipH="1" flipV="1">
            <a:off x="6079065" y="2812928"/>
            <a:ext cx="786669" cy="6115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C498BB-D7BC-453A-A8EF-4ACA24A362A5}"/>
              </a:ext>
            </a:extLst>
          </p:cNvPr>
          <p:cNvGrpSpPr/>
          <p:nvPr/>
        </p:nvGrpSpPr>
        <p:grpSpPr>
          <a:xfrm>
            <a:off x="1884917" y="4004935"/>
            <a:ext cx="1241319" cy="792168"/>
            <a:chOff x="1665284" y="5403453"/>
            <a:chExt cx="1241319" cy="792168"/>
          </a:xfrm>
        </p:grpSpPr>
        <p:pic>
          <p:nvPicPr>
            <p:cNvPr id="43" name="Graphic 103">
              <a:extLst>
                <a:ext uri="{FF2B5EF4-FFF2-40B4-BE49-F238E27FC236}">
                  <a16:creationId xmlns:a16="http://schemas.microsoft.com/office/drawing/2014/main" id="{7C728881-2685-42F6-B15E-FC7949CC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4" name="TextBox 108">
              <a:extLst>
                <a:ext uri="{FF2B5EF4-FFF2-40B4-BE49-F238E27FC236}">
                  <a16:creationId xmlns:a16="http://schemas.microsoft.com/office/drawing/2014/main" id="{6F8C0934-3513-49F0-BE8E-55A9D26291CF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C9B9ED-434C-4867-8B22-05DA7D812FBE}"/>
              </a:ext>
            </a:extLst>
          </p:cNvPr>
          <p:cNvGrpSpPr/>
          <p:nvPr/>
        </p:nvGrpSpPr>
        <p:grpSpPr>
          <a:xfrm>
            <a:off x="3352014" y="3959556"/>
            <a:ext cx="1241319" cy="792168"/>
            <a:chOff x="1665284" y="5403453"/>
            <a:chExt cx="1241319" cy="792168"/>
          </a:xfrm>
        </p:grpSpPr>
        <p:pic>
          <p:nvPicPr>
            <p:cNvPr id="41" name="Graphic 112">
              <a:extLst>
                <a:ext uri="{FF2B5EF4-FFF2-40B4-BE49-F238E27FC236}">
                  <a16:creationId xmlns:a16="http://schemas.microsoft.com/office/drawing/2014/main" id="{C67315AC-17F3-41CA-AFCF-65FCD437F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2" name="TextBox 117">
              <a:extLst>
                <a:ext uri="{FF2B5EF4-FFF2-40B4-BE49-F238E27FC236}">
                  <a16:creationId xmlns:a16="http://schemas.microsoft.com/office/drawing/2014/main" id="{DA04980D-2834-4A32-A90E-70EDFBC3EC79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8C3EFB-E0FC-46F3-AB08-5E24E19E6E8B}"/>
              </a:ext>
            </a:extLst>
          </p:cNvPr>
          <p:cNvGrpSpPr/>
          <p:nvPr/>
        </p:nvGrpSpPr>
        <p:grpSpPr>
          <a:xfrm>
            <a:off x="1921241" y="1679251"/>
            <a:ext cx="1241319" cy="996387"/>
            <a:chOff x="1701609" y="4922235"/>
            <a:chExt cx="1241319" cy="996387"/>
          </a:xfrm>
        </p:grpSpPr>
        <p:pic>
          <p:nvPicPr>
            <p:cNvPr id="39" name="Graphic 132">
              <a:extLst>
                <a:ext uri="{FF2B5EF4-FFF2-40B4-BE49-F238E27FC236}">
                  <a16:creationId xmlns:a16="http://schemas.microsoft.com/office/drawing/2014/main" id="{0CF8C213-9C14-4C59-A79A-FE78119CF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0" name="TextBox 133">
              <a:extLst>
                <a:ext uri="{FF2B5EF4-FFF2-40B4-BE49-F238E27FC236}">
                  <a16:creationId xmlns:a16="http://schemas.microsoft.com/office/drawing/2014/main" id="{D3973432-C820-41CF-AF0A-68D92E0C3C15}"/>
                </a:ext>
              </a:extLst>
            </p:cNvPr>
            <p:cNvSpPr txBox="1"/>
            <p:nvPr/>
          </p:nvSpPr>
          <p:spPr>
            <a:xfrm>
              <a:off x="1701609" y="4922235"/>
              <a:ext cx="1241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Thiết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bị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thu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thập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dữ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liệu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7FDA72-BB1C-45A0-AC66-E8811DB6166B}"/>
              </a:ext>
            </a:extLst>
          </p:cNvPr>
          <p:cNvCxnSpPr>
            <a:cxnSpLocks/>
            <a:stCxn id="53" idx="0"/>
            <a:endCxn id="39" idx="1"/>
          </p:cNvCxnSpPr>
          <p:nvPr/>
        </p:nvCxnSpPr>
        <p:spPr>
          <a:xfrm flipV="1">
            <a:off x="1112959" y="2418054"/>
            <a:ext cx="1161090" cy="15868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53DDA5-739E-44FB-8019-0158F6D995F2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504201" y="2675638"/>
            <a:ext cx="27433" cy="13382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112F36-E02F-48DC-982F-9B71816347FD}"/>
              </a:ext>
            </a:extLst>
          </p:cNvPr>
          <p:cNvCxnSpPr>
            <a:cxnSpLocks/>
            <a:stCxn id="41" idx="0"/>
            <a:endCxn id="39" idx="3"/>
          </p:cNvCxnSpPr>
          <p:nvPr/>
        </p:nvCxnSpPr>
        <p:spPr>
          <a:xfrm flipH="1" flipV="1">
            <a:off x="2789218" y="2418054"/>
            <a:ext cx="1209514" cy="154150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5E2BC-D412-4EF1-981B-602EA5BFF627}"/>
              </a:ext>
            </a:extLst>
          </p:cNvPr>
          <p:cNvCxnSpPr>
            <a:cxnSpLocks/>
            <a:stCxn id="39" idx="0"/>
            <a:endCxn id="45" idx="1"/>
          </p:cNvCxnSpPr>
          <p:nvPr/>
        </p:nvCxnSpPr>
        <p:spPr>
          <a:xfrm flipV="1">
            <a:off x="2531634" y="1839242"/>
            <a:ext cx="3029469" cy="3212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4">
            <a:extLst>
              <a:ext uri="{FF2B5EF4-FFF2-40B4-BE49-F238E27FC236}">
                <a16:creationId xmlns:a16="http://schemas.microsoft.com/office/drawing/2014/main" id="{0ADCDE42-CDA3-48BC-9B60-654D4133A04A}"/>
              </a:ext>
            </a:extLst>
          </p:cNvPr>
          <p:cNvSpPr txBox="1"/>
          <p:nvPr/>
        </p:nvSpPr>
        <p:spPr>
          <a:xfrm>
            <a:off x="9300320" y="4998975"/>
            <a:ext cx="188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latin typeface="+mj-lt"/>
              </a:rPr>
              <a:t>Thiết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bị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thu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thập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dữ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liệu</a:t>
            </a:r>
            <a:endParaRPr lang="en-US" sz="1400" b="1" dirty="0">
              <a:latin typeface="+mj-lt"/>
            </a:endParaRPr>
          </a:p>
        </p:txBody>
      </p:sp>
      <p:pic>
        <p:nvPicPr>
          <p:cNvPr id="30" name="Graphic 145">
            <a:extLst>
              <a:ext uri="{FF2B5EF4-FFF2-40B4-BE49-F238E27FC236}">
                <a16:creationId xmlns:a16="http://schemas.microsoft.com/office/drawing/2014/main" id="{0C92F6EE-6BF3-471B-84D5-B9AF6D96A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8660890" y="5058204"/>
            <a:ext cx="360000" cy="360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BBD144A-17A3-4E84-B079-052A78938910}"/>
              </a:ext>
            </a:extLst>
          </p:cNvPr>
          <p:cNvGrpSpPr/>
          <p:nvPr/>
        </p:nvGrpSpPr>
        <p:grpSpPr>
          <a:xfrm>
            <a:off x="4948280" y="3424470"/>
            <a:ext cx="1154483" cy="2302886"/>
            <a:chOff x="7459014" y="4324563"/>
            <a:chExt cx="1154483" cy="2302886"/>
          </a:xfrm>
        </p:grpSpPr>
        <p:sp>
          <p:nvSpPr>
            <p:cNvPr id="33" name="TextBox 149">
              <a:extLst>
                <a:ext uri="{FF2B5EF4-FFF2-40B4-BE49-F238E27FC236}">
                  <a16:creationId xmlns:a16="http://schemas.microsoft.com/office/drawing/2014/main" id="{A2A4B10F-F593-4EDB-9D59-6D516D07254C}"/>
                </a:ext>
              </a:extLst>
            </p:cNvPr>
            <p:cNvSpPr txBox="1"/>
            <p:nvPr/>
          </p:nvSpPr>
          <p:spPr>
            <a:xfrm>
              <a:off x="7459014" y="5160606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Hộ</a:t>
              </a:r>
              <a:r>
                <a:rPr lang="en-US" sz="1600" b="1" dirty="0"/>
                <a:t> </a:t>
              </a:r>
              <a:r>
                <a:rPr lang="en-US" sz="1600" b="1" dirty="0" err="1"/>
                <a:t>gia</a:t>
              </a:r>
              <a:r>
                <a:rPr lang="en-US" sz="1600" b="1" dirty="0"/>
                <a:t> </a:t>
              </a:r>
              <a:r>
                <a:rPr lang="en-US" sz="1600" b="1" dirty="0" err="1"/>
                <a:t>đình</a:t>
              </a:r>
              <a:endParaRPr lang="en-US" sz="1600" b="1" dirty="0"/>
            </a:p>
          </p:txBody>
        </p:sp>
        <p:sp>
          <p:nvSpPr>
            <p:cNvPr id="34" name="Rectangle: Rounded Corners 150">
              <a:extLst>
                <a:ext uri="{FF2B5EF4-FFF2-40B4-BE49-F238E27FC236}">
                  <a16:creationId xmlns:a16="http://schemas.microsoft.com/office/drawing/2014/main" id="{AFC2C193-2EAF-4D63-A075-24DC1326D3A0}"/>
                </a:ext>
              </a:extLst>
            </p:cNvPr>
            <p:cNvSpPr/>
            <p:nvPr/>
          </p:nvSpPr>
          <p:spPr>
            <a:xfrm>
              <a:off x="7485745" y="4349399"/>
              <a:ext cx="1101023" cy="227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6E91075-49DC-4085-BEF9-7CBEA0F9C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9219" l="13281" r="92969">
                          <a14:foregroundMark x1="47070" y1="89063" x2="50586" y2="95313"/>
                          <a14:foregroundMark x1="61719" y1="89258" x2="35938" y2="90039"/>
                          <a14:foregroundMark x1="41992" y1="90234" x2="44531" y2="99609"/>
                          <a14:foregroundMark x1="25781" y1="83789" x2="17969" y2="83789"/>
                          <a14:foregroundMark x1="28320" y1="84570" x2="20703" y2="83789"/>
                          <a14:foregroundMark x1="25586" y1="79688" x2="23828" y2="85742"/>
                          <a14:foregroundMark x1="25586" y1="83398" x2="33789" y2="92188"/>
                          <a14:foregroundMark x1="76563" y1="84375" x2="60547" y2="91797"/>
                          <a14:foregroundMark x1="74219" y1="84375" x2="60352" y2="75195"/>
                          <a14:foregroundMark x1="76172" y1="83008" x2="66211" y2="94727"/>
                          <a14:foregroundMark x1="80859" y1="83398" x2="64258" y2="90039"/>
                          <a14:foregroundMark x1="81445" y1="83008" x2="92969" y2="86328"/>
                          <a14:foregroundMark x1="18164" y1="84570" x2="13281" y2="83594"/>
                          <a14:foregroundMark x1="42969" y1="41602" x2="40625" y2="48633"/>
                          <a14:foregroundMark x1="58789" y1="42773" x2="58984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7" r="13467"/>
            <a:stretch/>
          </p:blipFill>
          <p:spPr bwMode="auto">
            <a:xfrm>
              <a:off x="7684584" y="4324563"/>
              <a:ext cx="705713" cy="83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E5DCF94-3443-47B7-A2F8-84AFFE4FABBC}"/>
                </a:ext>
              </a:extLst>
            </p:cNvPr>
            <p:cNvGrpSpPr/>
            <p:nvPr/>
          </p:nvGrpSpPr>
          <p:grpSpPr>
            <a:xfrm>
              <a:off x="7615600" y="5426270"/>
              <a:ext cx="843681" cy="1034849"/>
              <a:chOff x="8659645" y="4040480"/>
              <a:chExt cx="1078374" cy="153157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1956262-EF59-41E1-9C31-B8691DA3C8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9645" y="4040480"/>
                <a:ext cx="1078374" cy="107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154">
                <a:extLst>
                  <a:ext uri="{FF2B5EF4-FFF2-40B4-BE49-F238E27FC236}">
                    <a16:creationId xmlns:a16="http://schemas.microsoft.com/office/drawing/2014/main" id="{FCD4B0B4-FEC5-4A3E-AA50-43D0CA88EBC2}"/>
                  </a:ext>
                </a:extLst>
              </p:cNvPr>
              <p:cNvSpPr txBox="1"/>
              <p:nvPr/>
            </p:nvSpPr>
            <p:spPr>
              <a:xfrm>
                <a:off x="8889517" y="5202718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Web</a:t>
                </a:r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49BEDA-544C-4240-AB52-1B67F4359AAF}"/>
              </a:ext>
            </a:extLst>
          </p:cNvPr>
          <p:cNvCxnSpPr>
            <a:cxnSpLocks/>
            <a:stCxn id="35" idx="0"/>
            <a:endCxn id="46" idx="2"/>
          </p:cNvCxnSpPr>
          <p:nvPr/>
        </p:nvCxnSpPr>
        <p:spPr>
          <a:xfrm flipV="1">
            <a:off x="5526707" y="2812928"/>
            <a:ext cx="552358" cy="6115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5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3745" y="954506"/>
            <a:ext cx="6023811" cy="3801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640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nguồn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937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hiển thị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234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SD Card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9378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điều khiển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7183" y="1274985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THIẾT BỊ CÔNG TƠ ĐIỆN TỬ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6408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đo dòng điện/điện 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86436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4782" y="1021180"/>
            <a:ext cx="8049838" cy="4692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3961" y="1197145"/>
            <a:ext cx="616418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nguồn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0344" y="2973300"/>
            <a:ext cx="1628278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hiển thị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38971" y="2987337"/>
            <a:ext cx="1684421" cy="11871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SD Card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6586" y="2978816"/>
            <a:ext cx="1684421" cy="25587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STM32F1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2822" y="4369463"/>
            <a:ext cx="1675800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đo dòng điện/điện 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8972" y="4354114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Elbow Connector 19"/>
          <p:cNvCxnSpPr>
            <a:stCxn id="5" idx="1"/>
            <a:endCxn id="10" idx="1"/>
          </p:cNvCxnSpPr>
          <p:nvPr/>
        </p:nvCxnSpPr>
        <p:spPr>
          <a:xfrm rot="10800000" flipV="1">
            <a:off x="2822823" y="1790703"/>
            <a:ext cx="211139" cy="3172318"/>
          </a:xfrm>
          <a:prstGeom prst="bentConnector3">
            <a:avLst>
              <a:gd name="adj1" fmla="val 20827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0"/>
          </p:cNvCxnSpPr>
          <p:nvPr/>
        </p:nvCxnSpPr>
        <p:spPr>
          <a:xfrm>
            <a:off x="3684483" y="2367719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10647" y="2387271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31827" y="2373234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12132" y="245878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7976" y="245878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8638" y="2472818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93409" y="24587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4" name="Elbow Connector 33"/>
          <p:cNvCxnSpPr>
            <a:stCxn id="5" idx="3"/>
            <a:endCxn id="11" idx="3"/>
          </p:cNvCxnSpPr>
          <p:nvPr/>
        </p:nvCxnSpPr>
        <p:spPr>
          <a:xfrm>
            <a:off x="9198142" y="1790703"/>
            <a:ext cx="25251" cy="3156969"/>
          </a:xfrm>
          <a:prstGeom prst="bentConnector3">
            <a:avLst>
              <a:gd name="adj1" fmla="val 1801984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6342" y="24587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98622" y="3583400"/>
            <a:ext cx="677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98622" y="4963021"/>
            <a:ext cx="69240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7" idx="1"/>
          </p:cNvCxnSpPr>
          <p:nvPr/>
        </p:nvCxnSpPr>
        <p:spPr>
          <a:xfrm flipV="1">
            <a:off x="6861007" y="3580894"/>
            <a:ext cx="677964" cy="25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1"/>
          </p:cNvCxnSpPr>
          <p:nvPr/>
        </p:nvCxnSpPr>
        <p:spPr>
          <a:xfrm>
            <a:off x="6861007" y="4947672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2478" y="3256050"/>
            <a:ext cx="48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I2C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80880" y="326902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93583" y="462816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ADC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1658" y="467323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700" y="1074420"/>
            <a:ext cx="4450080" cy="3467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3438" y="1779948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điều khiển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3197" y="124251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THIẾT BỊ THU THẬP DỮ LIỆU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2197" y="3195119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Wifi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9988" y="3195119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8700" y="1021180"/>
            <a:ext cx="4914900" cy="4692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6820" y="1197145"/>
            <a:ext cx="4161322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6586" y="2978816"/>
            <a:ext cx="1684421" cy="25587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8972" y="4354114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31827" y="2373234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2634" y="245654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5" idx="3"/>
            <a:endCxn id="10" idx="3"/>
          </p:cNvCxnSpPr>
          <p:nvPr/>
        </p:nvCxnSpPr>
        <p:spPr>
          <a:xfrm>
            <a:off x="9198142" y="1790703"/>
            <a:ext cx="25251" cy="3156969"/>
          </a:xfrm>
          <a:prstGeom prst="bentConnector3">
            <a:avLst>
              <a:gd name="adj1" fmla="val 1005311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13447" y="244747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10" idx="1"/>
          </p:cNvCxnSpPr>
          <p:nvPr/>
        </p:nvCxnSpPr>
        <p:spPr>
          <a:xfrm>
            <a:off x="6861007" y="4947672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21658" y="467323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438" y="2973300"/>
            <a:ext cx="1654703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Khối truyền  thông Wifi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79099" y="2379971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2221" y="2441048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61006" y="3566858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24708" y="3249737"/>
            <a:ext cx="639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UART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3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41" y="380727"/>
            <a:ext cx="4587638" cy="629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2060" y="3807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Khối đo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8820" y="96012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1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90" y="1763885"/>
            <a:ext cx="7605419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1188526"/>
            <a:ext cx="7849280" cy="4480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936" y="81919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 MT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164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Zbook G3</dc:creator>
  <cp:lastModifiedBy>Zbook G3</cp:lastModifiedBy>
  <cp:revision>20</cp:revision>
  <dcterms:created xsi:type="dcterms:W3CDTF">2022-07-30T03:44:44Z</dcterms:created>
  <dcterms:modified xsi:type="dcterms:W3CDTF">2022-08-01T11:22:02Z</dcterms:modified>
</cp:coreProperties>
</file>