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Selection a Restaurant Location in Howard County, Maryland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 Tamer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Science Capstone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02E0-D932-4EC6-B968-48236F63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896A-ACE1-4D96-9A86-F8421D8E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Cluster 2 is not a good choice since most of the top occurring categories are restaurants.  </a:t>
            </a:r>
          </a:p>
          <a:p>
            <a:r>
              <a:rPr lang="en-US" sz="2400" b="1" dirty="0"/>
              <a:t>Cluster 1 is not a good choice given the frequency of restaurants in the four top categories.  </a:t>
            </a:r>
          </a:p>
          <a:p>
            <a:r>
              <a:rPr lang="en-US" sz="2400" b="1" dirty="0"/>
              <a:t>Cluster 3 represents a good choice.  </a:t>
            </a:r>
          </a:p>
          <a:p>
            <a:pPr lvl="1"/>
            <a:r>
              <a:rPr lang="en-US" sz="2000" b="1" dirty="0"/>
              <a:t>Other than a coffee shop and ice cream shop, there are no restaurants in the top categories</a:t>
            </a:r>
          </a:p>
          <a:p>
            <a:pPr lvl="1"/>
            <a:r>
              <a:rPr lang="en-US" sz="2000" b="1" dirty="0"/>
              <a:t>Cluster contains the highest scaled population values .</a:t>
            </a:r>
          </a:p>
        </p:txBody>
      </p:sp>
    </p:spTree>
    <p:extLst>
      <p:ext uri="{BB962C8B-B14F-4D97-AF65-F5344CB8AC3E}">
        <p14:creationId xmlns:p14="http://schemas.microsoft.com/office/powerpoint/2010/main" val="386552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>
                <a:solidFill>
                  <a:srgbClr val="FFFFFF"/>
                </a:solidFill>
              </a:rPr>
              <a:t>Howard County , Maryland is frequently cited for its affluence, quality of life, and excellent schools. </a:t>
            </a:r>
            <a:br>
              <a:rPr lang="en-US" sz="3200" i="1" dirty="0">
                <a:solidFill>
                  <a:srgbClr val="FFFFFF"/>
                </a:solidFill>
              </a:rPr>
            </a:b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The 2016 median household was the second-highest median household income of any U.S. county. </a:t>
            </a:r>
            <a:br>
              <a:rPr lang="en-US" sz="3200" i="1" dirty="0">
                <a:solidFill>
                  <a:srgbClr val="FFFFFF"/>
                </a:solidFill>
              </a:rPr>
            </a:b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Money magazine's 2010 survey of "America's Best Places to Live."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Seems like a good Place to open a restaurant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8FE8-EED9-4BB3-BCEE-933AE33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286603"/>
            <a:ext cx="11449878" cy="1450757"/>
          </a:xfrm>
        </p:spPr>
        <p:txBody>
          <a:bodyPr/>
          <a:lstStyle/>
          <a:p>
            <a:r>
              <a:rPr lang="en-US" dirty="0"/>
              <a:t>Map of Howard County Neighborhoods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0E201-1935-4BDC-9952-7A4D63D44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213" y="2108200"/>
            <a:ext cx="5887900" cy="3760788"/>
          </a:xfrm>
        </p:spPr>
      </p:pic>
    </p:spTree>
    <p:extLst>
      <p:ext uri="{BB962C8B-B14F-4D97-AF65-F5344CB8AC3E}">
        <p14:creationId xmlns:p14="http://schemas.microsoft.com/office/powerpoint/2010/main" val="73287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545A-1EF4-4A28-A87F-CEB46A9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 of Top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EA598-2B2C-4A84-9BD5-F857C0014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643" y="2213113"/>
            <a:ext cx="4359966" cy="3313983"/>
          </a:xfrm>
        </p:spPr>
      </p:pic>
    </p:spTree>
    <p:extLst>
      <p:ext uri="{BB962C8B-B14F-4D97-AF65-F5344CB8AC3E}">
        <p14:creationId xmlns:p14="http://schemas.microsoft.com/office/powerpoint/2010/main" val="16717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6A0-2950-4264-99BA-B5401CE7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286603"/>
            <a:ext cx="11741426" cy="1450757"/>
          </a:xfrm>
        </p:spPr>
        <p:txBody>
          <a:bodyPr>
            <a:normAutofit/>
          </a:bodyPr>
          <a:lstStyle/>
          <a:p>
            <a:r>
              <a:rPr lang="en-US" sz="4400" dirty="0"/>
              <a:t>Most Common Venue Type by Neighborhood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9D377-B747-4B60-A42B-3CE9277C9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83" y="1934817"/>
            <a:ext cx="9700591" cy="3934171"/>
          </a:xfrm>
        </p:spPr>
      </p:pic>
    </p:spTree>
    <p:extLst>
      <p:ext uri="{BB962C8B-B14F-4D97-AF65-F5344CB8AC3E}">
        <p14:creationId xmlns:p14="http://schemas.microsoft.com/office/powerpoint/2010/main" val="41560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733-A05F-4338-8367-48D0F520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Clustered Neighborhoods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63B3D-8C6B-4E8D-BE06-AC91F588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085" y="2108200"/>
            <a:ext cx="5990155" cy="3760788"/>
          </a:xfrm>
        </p:spPr>
      </p:pic>
    </p:spTree>
    <p:extLst>
      <p:ext uri="{BB962C8B-B14F-4D97-AF65-F5344CB8AC3E}">
        <p14:creationId xmlns:p14="http://schemas.microsoft.com/office/powerpoint/2010/main" val="89318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FF9E-24C7-4E8E-8D38-5D5BB63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60AD8-8D7F-4942-92AB-DD0366B7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551" y="2821618"/>
            <a:ext cx="8945223" cy="2333951"/>
          </a:xfrm>
        </p:spPr>
      </p:pic>
    </p:spTree>
    <p:extLst>
      <p:ext uri="{BB962C8B-B14F-4D97-AF65-F5344CB8AC3E}">
        <p14:creationId xmlns:p14="http://schemas.microsoft.com/office/powerpoint/2010/main" val="268555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DE8-8A26-4818-BDA3-53DCC119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32983-BAE2-4BE7-845B-922BA092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893" y="2597750"/>
            <a:ext cx="9240540" cy="2781688"/>
          </a:xfrm>
        </p:spPr>
      </p:pic>
    </p:spTree>
    <p:extLst>
      <p:ext uri="{BB962C8B-B14F-4D97-AF65-F5344CB8AC3E}">
        <p14:creationId xmlns:p14="http://schemas.microsoft.com/office/powerpoint/2010/main" val="236835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42C-D4B6-4729-ADAC-8971B476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77042-0123-4F79-BDEA-F53F1CA2B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630" y="2950224"/>
            <a:ext cx="9069066" cy="2076740"/>
          </a:xfrm>
        </p:spPr>
      </p:pic>
    </p:spTree>
    <p:extLst>
      <p:ext uri="{BB962C8B-B14F-4D97-AF65-F5344CB8AC3E}">
        <p14:creationId xmlns:p14="http://schemas.microsoft.com/office/powerpoint/2010/main" val="26752447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{24140727-E695-4645-A322-DC282C66513C}tf56160789_win32</Template>
  <TotalTime>14</TotalTime>
  <Words>172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Selection a Restaurant Location in Howard County, Maryland</vt:lpstr>
      <vt:lpstr>Howard County , Maryland is frequently cited for its affluence, quality of life, and excellent schools.   The 2016 median household was the second-highest median household income of any U.S. county.   Money magazine's 2010 survey of "America's Best Places to Live." </vt:lpstr>
      <vt:lpstr>Map of Howard County Neighborhoods</vt:lpstr>
      <vt:lpstr>Counts of Top Venues</vt:lpstr>
      <vt:lpstr>Most Common Venue Type by Neighborhood</vt:lpstr>
      <vt:lpstr>Map of Clustered Neighborhoods</vt:lpstr>
      <vt:lpstr>Cluster 1</vt:lpstr>
      <vt:lpstr>Cluster 2</vt:lpstr>
      <vt:lpstr>Cluster 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a Restaurant Location in Howard County, Maryland</dc:title>
  <dc:creator>Tamer, John</dc:creator>
  <cp:lastModifiedBy>Tamer, John</cp:lastModifiedBy>
  <cp:revision>2</cp:revision>
  <dcterms:created xsi:type="dcterms:W3CDTF">2020-12-16T15:42:29Z</dcterms:created>
  <dcterms:modified xsi:type="dcterms:W3CDTF">2020-12-16T15:56:41Z</dcterms:modified>
</cp:coreProperties>
</file>