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  <a:p>
            <a:pPr lvl="1"/>
            <a:r>
              <a:rPr/>
              <a:t>日本語をまぜる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2019-10-27T00:45:59Z</dcterms:created>
  <dcterms:modified xsi:type="dcterms:W3CDTF">2019-10-27T00:45:59Z</dcterms:modified>
</cp:coreProperties>
</file>