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7"/>
    <p:restoredTop sz="96327"/>
  </p:normalViewPr>
  <p:slideViewPr>
    <p:cSldViewPr snapToGrid="0">
      <p:cViewPr>
        <p:scale>
          <a:sx n="234" d="100"/>
          <a:sy n="234" d="100"/>
        </p:scale>
        <p:origin x="-5208" y="-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C139-45B9-4836-2155-BF9C091C2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6C2A2-BE19-C2B2-2811-E34C8A505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E3D76-C6BA-9321-5448-1EF943D4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94E0-2EA7-2544-830F-32DBFC0BAC31}" type="datetimeFigureOut">
              <a:rPr lang="en-IT" smtClean="0"/>
              <a:t>05/09/25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C5F59-F88D-7BDB-F666-A048EF98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ED71F-30C9-78DC-A348-11123715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ED1F-0CE8-8641-8169-C5EAF47B70F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753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36E6-8F99-6C5A-11B5-3FF4FBE3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85A69-023C-F8B6-BD5A-F74D1C8EA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85BEA-6D97-0322-8B05-836BBC45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94E0-2EA7-2544-830F-32DBFC0BAC31}" type="datetimeFigureOut">
              <a:rPr lang="en-IT" smtClean="0"/>
              <a:t>05/09/25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A2A95-5DF8-D367-5C5F-CD4262EF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57172-319F-41C4-298E-9B7C8044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ED1F-0CE8-8641-8169-C5EAF47B70F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5238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FA360-91E7-9119-7172-624E1DDB2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C75E0-4304-A4D6-A6CF-072622E5C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067BD-5C3E-AA5D-E696-6FA8447C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94E0-2EA7-2544-830F-32DBFC0BAC31}" type="datetimeFigureOut">
              <a:rPr lang="en-IT" smtClean="0"/>
              <a:t>05/09/25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487E0-BEEB-F043-2AAD-F00089A1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62A43-A9F4-E795-CB64-31022940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ED1F-0CE8-8641-8169-C5EAF47B70F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2091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2D90-3F41-D919-FDB9-081917F0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BFA6-42FC-81D3-FB48-158CF0A7B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6D4FB-695C-DA99-2F39-377F4D4D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94E0-2EA7-2544-830F-32DBFC0BAC31}" type="datetimeFigureOut">
              <a:rPr lang="en-IT" smtClean="0"/>
              <a:t>05/09/25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51A90-81BE-000A-3B1A-3D3C7A29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69C6-F8D7-4837-C0F8-1B778260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ED1F-0CE8-8641-8169-C5EAF47B70F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252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4CAE-CEEE-24F0-FE75-D0506261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557F2-D44F-BE0F-A69A-6CA197CA9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BFEA5-8F3B-0E0D-9631-18001207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94E0-2EA7-2544-830F-32DBFC0BAC31}" type="datetimeFigureOut">
              <a:rPr lang="en-IT" smtClean="0"/>
              <a:t>05/09/25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995DE-561E-E601-8FF9-90655644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AC17E-49DE-9779-D8E5-B685504B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ED1F-0CE8-8641-8169-C5EAF47B70F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2902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7F10-3B09-F660-5B49-2249D691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C07C4-5FF4-D81D-7611-C2145F340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CDAA9-AD15-3FC7-C80F-AB83C7BB8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906F3-D39A-8F9C-0F92-38547AE4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94E0-2EA7-2544-830F-32DBFC0BAC31}" type="datetimeFigureOut">
              <a:rPr lang="en-IT" smtClean="0"/>
              <a:t>05/09/25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1F3FB-A0AB-ED4D-0498-BB9DAE92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DB82F-07FE-5C8B-B164-477D5E83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ED1F-0CE8-8641-8169-C5EAF47B70F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540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C707-B6AF-3E0D-7AD1-51B680EE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93D7F-38DD-EFDD-301F-4F1055AFD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0AF18-6EB6-1F97-7886-129D70A1A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4C7B7-2465-D002-FF1F-0E5DC7EDC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0B989-22C6-4052-6AB1-9549A2949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D5BF5-F24D-D885-0EF2-5B4645EB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94E0-2EA7-2544-830F-32DBFC0BAC31}" type="datetimeFigureOut">
              <a:rPr lang="en-IT" smtClean="0"/>
              <a:t>05/09/25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9268A-CE64-A096-9BAF-E8EE7D2B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F8874-0608-898F-B47B-177A3649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ED1F-0CE8-8641-8169-C5EAF47B70F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5451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BA43-7FA0-AFEC-B722-14E2F1F6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3AD1F-DD89-8DCC-9EA7-985356DE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94E0-2EA7-2544-830F-32DBFC0BAC31}" type="datetimeFigureOut">
              <a:rPr lang="en-IT" smtClean="0"/>
              <a:t>05/09/25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1932F-A373-8BB8-397E-3D215760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D045D-B10A-3E45-F7BE-C2D930DB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ED1F-0CE8-8641-8169-C5EAF47B70F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0754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D99D3-8449-A50A-7A02-DE99F49B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94E0-2EA7-2544-830F-32DBFC0BAC31}" type="datetimeFigureOut">
              <a:rPr lang="en-IT" smtClean="0"/>
              <a:t>05/09/25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091EB-A8C9-4EE1-0D9B-79BFC63B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7A1AD-017E-BB2A-E7F1-7DBFE25B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ED1F-0CE8-8641-8169-C5EAF47B70F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9662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F28C-0B58-8CD9-10E2-73B2C8DE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53B8B-A53A-00BA-FB25-F8809660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62E90-F9EC-D209-BB5F-E1AA3F1CE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C131F-6DB3-9CE7-4D00-30E51593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94E0-2EA7-2544-830F-32DBFC0BAC31}" type="datetimeFigureOut">
              <a:rPr lang="en-IT" smtClean="0"/>
              <a:t>05/09/25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B7B3A-C20B-EF0D-A824-E52EE20C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65832-27F5-E4B4-690E-2A543E38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ED1F-0CE8-8641-8169-C5EAF47B70F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8554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20C7-71C3-DF22-6DC9-B379296F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1E7D6-B244-EBC7-D849-336E18AFB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5CC5B-6B84-07E1-0D3E-FB581C5C7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576E5-3FD7-8330-46BA-5DBFCCC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94E0-2EA7-2544-830F-32DBFC0BAC31}" type="datetimeFigureOut">
              <a:rPr lang="en-IT" smtClean="0"/>
              <a:t>05/09/25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645A3-54B6-EBCD-1CFE-144521D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BA9A9-1E4B-BC10-2B93-123709E4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ED1F-0CE8-8641-8169-C5EAF47B70F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0141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872D-547F-C5F3-3F9F-CE8358D4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D3840-C670-6D27-38C2-B5C6AE9D9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B1A06-5C1C-D048-66C7-F5D369B44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A94E0-2EA7-2544-830F-32DBFC0BAC31}" type="datetimeFigureOut">
              <a:rPr lang="en-IT" smtClean="0"/>
              <a:t>05/09/25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B7AD-217D-DEB8-6D8E-AB50F02EB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CCE45-89F4-2B31-7387-56B0ED1C6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EED1F-0CE8-8641-8169-C5EAF47B70F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0695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D39806-B362-6185-C202-DA977DFDEB95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5D365-C6B7-569F-460F-FB82767DC935}"/>
              </a:ext>
            </a:extLst>
          </p:cNvPr>
          <p:cNvSpPr txBox="1"/>
          <p:nvPr/>
        </p:nvSpPr>
        <p:spPr>
          <a:xfrm>
            <a:off x="4394241" y="1074509"/>
            <a:ext cx="2962671" cy="470898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T" sz="30000" b="1" dirty="0">
                <a:ln w="50800">
                  <a:solidFill>
                    <a:schemeClr val="accent1">
                      <a:shade val="15000"/>
                    </a:schemeClr>
                  </a:solidFill>
                </a:ln>
                <a:solidFill>
                  <a:srgbClr val="0070C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8B2A44FD-6130-28E2-D34B-9753EF34811F}"/>
              </a:ext>
            </a:extLst>
          </p:cNvPr>
          <p:cNvSpPr/>
          <p:nvPr/>
        </p:nvSpPr>
        <p:spPr>
          <a:xfrm>
            <a:off x="5647061" y="2985727"/>
            <a:ext cx="897878" cy="897878"/>
          </a:xfrm>
          <a:prstGeom prst="plus">
            <a:avLst>
              <a:gd name="adj" fmla="val 36591"/>
            </a:avLst>
          </a:prstGeom>
          <a:solidFill>
            <a:schemeClr val="tx2">
              <a:lumMod val="25000"/>
              <a:lumOff val="7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1D2CFFF-CCA9-9A24-A838-5B62165A21C9}"/>
              </a:ext>
            </a:extLst>
          </p:cNvPr>
          <p:cNvSpPr/>
          <p:nvPr/>
        </p:nvSpPr>
        <p:spPr>
          <a:xfrm>
            <a:off x="6728578" y="2985727"/>
            <a:ext cx="897878" cy="897878"/>
          </a:xfrm>
          <a:prstGeom prst="plus">
            <a:avLst>
              <a:gd name="adj" fmla="val 36591"/>
            </a:avLst>
          </a:prstGeom>
          <a:solidFill>
            <a:schemeClr val="tx2">
              <a:lumMod val="25000"/>
              <a:lumOff val="7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3204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De Lucchini</dc:creator>
  <cp:lastModifiedBy>Francesco De Lucchini</cp:lastModifiedBy>
  <cp:revision>2</cp:revision>
  <dcterms:created xsi:type="dcterms:W3CDTF">2025-09-05T10:55:01Z</dcterms:created>
  <dcterms:modified xsi:type="dcterms:W3CDTF">2025-09-05T11:09:03Z</dcterms:modified>
</cp:coreProperties>
</file>