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d5738b5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d5738b5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d5738b5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d5738b5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d5738b5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d5738b5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d5738b5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d5738b5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d5738b5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d5738b5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d5738b5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d5738b5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d5738b5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d5738b5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d5738b5b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d5738b5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d5738b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d5738b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d5738b5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d5738b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d5738b5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d5738b5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d5738b5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d5738b5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d5738b5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d5738b5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d5738b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d5738b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d5738b5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d5738b5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d5738b5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d5738b5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conda.io/projects/conda/en/4.6.0/_downloads/52a95608c49671267e40c689e0bc00ca/conda-cheatsheet.pdf" TargetMode="External"/><Relationship Id="rId4" Type="http://schemas.openxmlformats.org/officeDocument/2006/relationships/hyperlink" Target="http://www.cheat-sheets.org/saved-copy/Notepad++_Cheat_Sheet.pdf" TargetMode="External"/><Relationship Id="rId5" Type="http://schemas.openxmlformats.org/officeDocument/2006/relationships/hyperlink" Target="https://pytorch.org/tutorials/beginner/ptcheat.html" TargetMode="External"/><Relationship Id="rId6" Type="http://schemas.openxmlformats.org/officeDocument/2006/relationships/hyperlink" Target="https://scikit-learn.org/stable/tutorial/machine_learning_map/index.html" TargetMode="External"/><Relationship Id="rId7" Type="http://schemas.openxmlformats.org/officeDocument/2006/relationships/hyperlink" Target="https://github.github.com/training-kit/downloads/github-git-cheat-sheet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gitbranching.js.org/?locale=en_U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conda.com/distribution/#download-section" TargetMode="External"/><Relationship Id="rId4" Type="http://schemas.openxmlformats.org/officeDocument/2006/relationships/hyperlink" Target="https://docs.conda.io/projects/conda/en/4.6.0/_downloads/52a95608c49671267e40c689e0bc00ca/conda-cheatsheet.pdf" TargetMode="External"/><Relationship Id="rId5" Type="http://schemas.openxmlformats.org/officeDocument/2006/relationships/hyperlink" Target="https://notepad-plus-plus.org/" TargetMode="External"/><Relationship Id="rId6" Type="http://schemas.openxmlformats.org/officeDocument/2006/relationships/hyperlink" Target="https://pytorch.org/get-started/locally/" TargetMode="External"/><Relationship Id="rId7" Type="http://schemas.openxmlformats.org/officeDocument/2006/relationships/hyperlink" Target="https://git-scm.com/book/en/v2/Getting-Started-Installing-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Incredibly widespread project-management and versioning software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“branching” philosophy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decentralized repositories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synchronization via “remote” repositories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5150" y="1541437"/>
            <a:ext cx="9694300" cy="2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037" y="587689"/>
            <a:ext cx="9186074" cy="3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Wonderful software for making interactive code books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flexible and customizable user interfaces for a better code developing experience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in the data-science realm for reproducibility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645"/>
            <a:ext cx="9144001" cy="388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Cheat Sheets: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Anaconda (+Python)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https://docs.conda.io/projects/conda/en/4.6.0/_downloads/52a95608c49671267e40c689e0bc00ca/conda-cheatsheet.pdf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Notepad++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http://www.cheat-sheets.org/saved-copy/Notepad++_Cheat_Sheet.pdf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https://pytorch.org/tutorials/beginner/ptcheat.html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Learn*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https://scikit-learn.org/stable/tutorial/machine_learning_map/index.html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https://github.github.com/training-kit/downloads/github-git-cheat-sheet.pdf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Hands On With Git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https://learngitbranching.js.org/?locale=en_US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Anaconda (+Python)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https://www.anaconda.com/distribution/#download-section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https://docs.conda.io/projects/conda/en/4.6.0/_downloads/52a95608c49671267e40c689e0bc00ca/conda-cheatsheet.pdf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Notepad++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https://notepad-plus-plus.org/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https://pytorch.org/get-started/locally/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 Learn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conda install scikit-learn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https://git-scm.com/book/en/v2/Getting-Started-Installing-Git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and Python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 is an environment management tool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Python as a bundle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b="1" i="1" lang="en"/>
              <a:t>strongly</a:t>
            </a:r>
            <a:r>
              <a:rPr i="1" lang="en"/>
              <a:t> </a:t>
            </a:r>
            <a:r>
              <a:rPr lang="en"/>
              <a:t>recommend using an environment manager, even if not anaconda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dependencies and packages, especially helpful if some packages are mutually exclusive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Notepad++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 universal text editing software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for everything from Assembly to 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lightweight and effective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IMPORTANT: Change tab spacing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tools for making and testing neural networks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layers, activation functions, loss functions, and other methods simplify model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integration and generalization of custom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without GPU, but provides built-in, easy to use optimizations for GPU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All-in-one package for data-science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many tools for data-mining and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many of the most popular algorithms for regression, clustering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Pipeline-oriented (pre-process=&gt;model=&gt;model-refinement=&gt;deployment)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