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d5738b5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d5738b5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d5738b5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d5738b5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d5738b5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d5738b5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d5738b5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d5738b5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d5738b5b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d5738b5b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d5738b5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d5738b5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d5738b5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d5738b5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d5738b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d5738b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d5738b5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d5738b5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d5738b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d5738b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d5738b5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d5738b5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d5738b5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d5738b5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d5738b5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d5738b5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d5738b5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d5738b5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d5738b5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d5738b5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4.6.0/_downloads/52a95608c49671267e40c689e0bc00ca/conda-cheatsheet.pdf" TargetMode="External"/><Relationship Id="rId7" Type="http://schemas.openxmlformats.org/officeDocument/2006/relationships/hyperlink" Target="https://github.github.com/training-kit/downloads/github-git-cheat-sheet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tutorial/machine_learning_map/index.html" TargetMode="External"/><Relationship Id="rId5" Type="http://schemas.openxmlformats.org/officeDocument/2006/relationships/hyperlink" Target="https://pytorch.org/tutorials/beginner/ptcheat.html" TargetMode="External"/><Relationship Id="rId4" Type="http://schemas.openxmlformats.org/officeDocument/2006/relationships/hyperlink" Target="http://www.cheat-sheets.org/saved-copy/Notepad++_Cheat_Shee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7" Type="http://schemas.openxmlformats.org/officeDocument/2006/relationships/hyperlink" Target="https://git-scm.com/book/en/v2/Getting-Started-Installing-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notepad-plus-plus.org/" TargetMode="External"/><Relationship Id="rId4" Type="http://schemas.openxmlformats.org/officeDocument/2006/relationships/hyperlink" Target="https://docs.conda.io/projects/conda/en/4.6.0/_downloads/52a95608c49671267e40c689e0bc00ca/conda-cheatsheet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Git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Incredibly widespread project-management and versioning software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“branching” philosophy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decentralized repositories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synchronization via “remote” repositories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037" y="587689"/>
            <a:ext cx="9186074" cy="3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Wonderful software for making interactive code books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flexible and customizable user interfaces for a better code developing experience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in the data-science realm for reproducibility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645"/>
            <a:ext cx="9144001" cy="38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Cheat Sheets: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Anaconda (+Python)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https://docs.conda.io/projects/conda/en/4.6.0/_downloads/52a95608c49671267e40c689e0bc00ca/conda-cheatsheet.pdf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Notepad++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http://www.cheat-sheets.org/saved-copy/Notepad++_Cheat_Sheet.pdf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https://pytorch.org/tutorials/beginner/ptcheat.html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Learn*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https://scikit-learn.org/stable/tutorial/machine_learning_map/index.html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/>
              <a:t>Git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https://github.github.com/training-kit/downloads/github-git-cheat-sheet.pdf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Hands On With Git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https://learngitbranching.js.org/?locale=en_US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Packages: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Anaconda (+Python)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https://www.anaconda.com/distribution/#download-section</a:t>
            </a:r>
            <a:endParaRPr lang="en-US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100" u="sng" dirty="0">
                <a:solidFill>
                  <a:schemeClr val="hlink"/>
                </a:solidFill>
                <a:hlinkClick r:id="rId4"/>
              </a:rPr>
              <a:t>https://docs.conda.io/projects/conda/en/4.6.0/_downloads/52a95608c49671267e40c689e0bc00ca/conda-cheatsheet.pdf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Notepad++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100" u="sng" dirty="0">
                <a:solidFill>
                  <a:schemeClr val="hlink"/>
                </a:solidFill>
                <a:hlinkClick r:id="rId5"/>
              </a:rPr>
              <a:t>https://notepad-plus-plus.org/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PyCharm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100" u="sng" dirty="0">
                <a:solidFill>
                  <a:schemeClr val="hlink"/>
                </a:solidFill>
              </a:rPr>
              <a:t>https://www.jetbrains.com/pycharm/download/#section=windows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Torch</a:t>
            </a:r>
            <a:endParaRPr lang="en-US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100" u="sng" dirty="0">
                <a:solidFill>
                  <a:schemeClr val="hlink"/>
                </a:solidFill>
                <a:hlinkClick r:id="rId6"/>
              </a:rPr>
              <a:t>https://pytorch.org/get-started/locally/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Scikit Learn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install scikit-learn</a:t>
            </a:r>
            <a:endParaRPr lang="en-US" dirty="0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Git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100" u="sng" dirty="0">
                <a:solidFill>
                  <a:schemeClr val="hlink"/>
                </a:solidFill>
                <a:hlinkClick r:id="rId7"/>
              </a:rPr>
              <a:t>https://git-scm.com/book/en/v2/Getting-Started-Installing-Git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and Python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 is an environment management tool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Python as a bundle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 b="1" i="1"/>
              <a:t>strongly</a:t>
            </a:r>
            <a:r>
              <a:rPr lang="en" i="1"/>
              <a:t> </a:t>
            </a:r>
            <a:r>
              <a:rPr lang="en"/>
              <a:t>recommend using an environment manager, even if not anaconda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dependencies and packages, especially helpful if some packages are mutually exclusive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Notepad++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 universal text editing software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for everything from Assembly to HTML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lightweight and effective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IMPORTANT: Change tab spacing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tools for making and testing neural networks in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layers, activation functions, loss functions, and other methods simplify model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integration and generalization of custom modules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without GPU, but provides built-in, easy to use optimizations for GPU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All-in-one package for data-science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many tools for data-mining and analysis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many of the most popular algorithms for regression, clustering etc.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Pipeline-oriented (pre-process=&gt;model=&gt;model-refinement=&gt;deployment)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419</Words>
  <Application>Microsoft Office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Consolas</vt:lpstr>
      <vt:lpstr>Simple Dark</vt:lpstr>
      <vt:lpstr>Installation and Git</vt:lpstr>
      <vt:lpstr>Outline</vt:lpstr>
      <vt:lpstr>Anaconda and Python</vt:lpstr>
      <vt:lpstr>PowerPoint Presentation</vt:lpstr>
      <vt:lpstr>Notepad++</vt:lpstr>
      <vt:lpstr>PowerPoint Presentation</vt:lpstr>
      <vt:lpstr>PyTorch</vt:lpstr>
      <vt:lpstr>PowerPoint Presentation</vt:lpstr>
      <vt:lpstr>Scikit-learn</vt:lpstr>
      <vt:lpstr>PowerPoint Presentation</vt:lpstr>
      <vt:lpstr>Git</vt:lpstr>
      <vt:lpstr>PowerPoint Presentation</vt:lpstr>
      <vt:lpstr>Jupyter</vt:lpstr>
      <vt:lpstr>PowerPoint Presentation</vt:lpstr>
      <vt:lpstr>List of Cheat Sheets:</vt:lpstr>
      <vt:lpstr>Git Hands On With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Git</dc:title>
  <cp:lastModifiedBy>Meekail Zain</cp:lastModifiedBy>
  <cp:revision>2</cp:revision>
  <dcterms:modified xsi:type="dcterms:W3CDTF">2021-09-07T16:30:04Z</dcterms:modified>
</cp:coreProperties>
</file>