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364" r:id="rId2"/>
    <p:sldId id="367" r:id="rId3"/>
    <p:sldId id="368" r:id="rId4"/>
    <p:sldId id="379" r:id="rId5"/>
    <p:sldId id="380" r:id="rId6"/>
    <p:sldId id="353" r:id="rId7"/>
    <p:sldId id="381" r:id="rId8"/>
    <p:sldId id="262" r:id="rId9"/>
    <p:sldId id="357" r:id="rId10"/>
    <p:sldId id="359" r:id="rId11"/>
    <p:sldId id="361" r:id="rId12"/>
    <p:sldId id="362" r:id="rId13"/>
    <p:sldId id="363" r:id="rId14"/>
    <p:sldId id="365" r:id="rId15"/>
    <p:sldId id="370" r:id="rId16"/>
    <p:sldId id="371" r:id="rId17"/>
    <p:sldId id="372" r:id="rId18"/>
    <p:sldId id="374" r:id="rId19"/>
    <p:sldId id="375" r:id="rId20"/>
    <p:sldId id="373" r:id="rId21"/>
    <p:sldId id="376" r:id="rId22"/>
    <p:sldId id="377" r:id="rId23"/>
    <p:sldId id="333" r:id="rId24"/>
    <p:sldId id="382" r:id="rId25"/>
    <p:sldId id="3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FDFF"/>
    <a:srgbClr val="D883FF"/>
    <a:srgbClr val="FF85FF"/>
    <a:srgbClr val="FF9300"/>
    <a:srgbClr val="ADD8E6"/>
    <a:srgbClr val="99BADD"/>
    <a:srgbClr val="ACD7FF"/>
    <a:srgbClr val="FF40FF"/>
    <a:srgbClr val="043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86"/>
    <p:restoredTop sz="74386" autoAdjust="0"/>
  </p:normalViewPr>
  <p:slideViewPr>
    <p:cSldViewPr snapToGrid="0" snapToObjects="1">
      <p:cViewPr varScale="1">
        <p:scale>
          <a:sx n="85" d="100"/>
          <a:sy n="85" d="100"/>
        </p:scale>
        <p:origin x="8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Arial" charset="0"/>
                <a:ea typeface="Arial" charset="0"/>
                <a:cs typeface="Arial" charset="0"/>
              </a:defRPr>
            </a:pPr>
            <a:r>
              <a:rPr lang="en-US" sz="2400">
                <a:latin typeface="Arial" charset="0"/>
                <a:ea typeface="Arial" charset="0"/>
                <a:cs typeface="Arial" charset="0"/>
              </a:rPr>
              <a:t>Dice Score</a:t>
            </a:r>
          </a:p>
        </c:rich>
      </c:tx>
      <c:layout>
        <c:manualLayout>
          <c:xMode val="edge"/>
          <c:yMode val="edge"/>
          <c:x val="0.19412814377090001"/>
          <c:y val="2.4904765961656201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Arial" charset="0"/>
              <a:ea typeface="Arial" charset="0"/>
              <a:cs typeface="Arial" charset="0"/>
            </a:defRPr>
          </a:pPr>
          <a:endParaRPr lang="en-US"/>
        </a:p>
      </c:txPr>
    </c:title>
    <c:autoTitleDeleted val="0"/>
    <c:plotArea>
      <c:layout/>
      <c:barChart>
        <c:barDir val="col"/>
        <c:grouping val="clustered"/>
        <c:varyColors val="0"/>
        <c:ser>
          <c:idx val="0"/>
          <c:order val="0"/>
          <c:tx>
            <c:strRef>
              <c:f>Sheet1!$B$1</c:f>
              <c:strCache>
                <c:ptCount val="1"/>
                <c:pt idx="0">
                  <c:v>U-Net</c:v>
                </c:pt>
              </c:strCache>
            </c:strRef>
          </c:tx>
          <c:spPr>
            <a:solidFill>
              <a:srgbClr val="00FDFF">
                <a:alpha val="70000"/>
              </a:srgbClr>
            </a:solidFill>
            <a:ln>
              <a:solidFill>
                <a:srgbClr val="00FDF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Arial" charset="0"/>
                    <a:ea typeface="Arial" charset="0"/>
                    <a:cs typeface="Arial"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errBars>
            <c:errBarType val="both"/>
            <c:errValType val="cust"/>
            <c:noEndCap val="0"/>
            <c:plus>
              <c:numRef>
                <c:f>Sheet1!$E$2:$E$3</c:f>
                <c:numCache>
                  <c:formatCode>General</c:formatCode>
                  <c:ptCount val="2"/>
                  <c:pt idx="0">
                    <c:v>6.2</c:v>
                  </c:pt>
                  <c:pt idx="1">
                    <c:v>8.1</c:v>
                  </c:pt>
                </c:numCache>
              </c:numRef>
            </c:plus>
            <c:minus>
              <c:numRef>
                <c:f>Sheet1!$E$2:$E$3</c:f>
                <c:numCache>
                  <c:formatCode>General</c:formatCode>
                  <c:ptCount val="2"/>
                  <c:pt idx="0">
                    <c:v>6.2</c:v>
                  </c:pt>
                  <c:pt idx="1">
                    <c:v>8.1</c:v>
                  </c:pt>
                </c:numCache>
              </c:numRef>
            </c:minus>
            <c:spPr>
              <a:noFill/>
              <a:ln w="25400">
                <a:solidFill>
                  <a:schemeClr val="tx2">
                    <a:lumMod val="75000"/>
                    <a:lumOff val="25000"/>
                  </a:schemeClr>
                </a:solidFill>
                <a:round/>
              </a:ln>
              <a:effectLst/>
            </c:spPr>
          </c:errBars>
          <c:cat>
            <c:strRef>
              <c:f>Sheet1!$A$2:$A$3</c:f>
              <c:strCache>
                <c:ptCount val="2"/>
                <c:pt idx="0">
                  <c:v>Normal</c:v>
                </c:pt>
                <c:pt idx="1">
                  <c:v>Pathological</c:v>
                </c:pt>
              </c:strCache>
            </c:strRef>
          </c:cat>
          <c:val>
            <c:numRef>
              <c:f>Sheet1!$B$2:$B$3</c:f>
              <c:numCache>
                <c:formatCode>General</c:formatCode>
                <c:ptCount val="2"/>
                <c:pt idx="0">
                  <c:v>92.3</c:v>
                </c:pt>
                <c:pt idx="1">
                  <c:v>79.900000000000006</c:v>
                </c:pt>
              </c:numCache>
            </c:numRef>
          </c:val>
          <c:extLst>
            <c:ext xmlns:c16="http://schemas.microsoft.com/office/drawing/2014/chart" uri="{C3380CC4-5D6E-409C-BE32-E72D297353CC}">
              <c16:uniqueId val="{00000000-B644-4EF6-B0C8-618783C666FB}"/>
            </c:ext>
          </c:extLst>
        </c:ser>
        <c:ser>
          <c:idx val="1"/>
          <c:order val="1"/>
          <c:tx>
            <c:strRef>
              <c:f>Sheet1!$C$1</c:f>
              <c:strCache>
                <c:ptCount val="1"/>
                <c:pt idx="0">
                  <c:v>CompNet</c:v>
                </c:pt>
              </c:strCache>
            </c:strRef>
          </c:tx>
          <c:spPr>
            <a:solidFill>
              <a:srgbClr val="FFFF00">
                <a:alpha val="70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Arial" charset="0"/>
                    <a:ea typeface="Arial" charset="0"/>
                    <a:cs typeface="Arial"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errBars>
            <c:errBarType val="both"/>
            <c:errValType val="cust"/>
            <c:noEndCap val="0"/>
            <c:plus>
              <c:numRef>
                <c:f>Sheet1!$F$2:$F$3</c:f>
                <c:numCache>
                  <c:formatCode>General</c:formatCode>
                  <c:ptCount val="2"/>
                  <c:pt idx="0">
                    <c:v>0.3</c:v>
                  </c:pt>
                  <c:pt idx="1">
                    <c:v>2.21</c:v>
                  </c:pt>
                </c:numCache>
              </c:numRef>
            </c:plus>
            <c:minus>
              <c:numRef>
                <c:f>Sheet1!$F$2:$F$3</c:f>
                <c:numCache>
                  <c:formatCode>General</c:formatCode>
                  <c:ptCount val="2"/>
                  <c:pt idx="0">
                    <c:v>0.3</c:v>
                  </c:pt>
                  <c:pt idx="1">
                    <c:v>2.21</c:v>
                  </c:pt>
                </c:numCache>
              </c:numRef>
            </c:minus>
            <c:spPr>
              <a:noFill/>
              <a:ln w="25400">
                <a:solidFill>
                  <a:schemeClr val="tx2">
                    <a:lumMod val="75000"/>
                    <a:lumOff val="25000"/>
                  </a:schemeClr>
                </a:solidFill>
                <a:round/>
              </a:ln>
              <a:effectLst/>
            </c:spPr>
          </c:errBars>
          <c:cat>
            <c:strRef>
              <c:f>Sheet1!$A$2:$A$3</c:f>
              <c:strCache>
                <c:ptCount val="2"/>
                <c:pt idx="0">
                  <c:v>Normal</c:v>
                </c:pt>
                <c:pt idx="1">
                  <c:v>Pathological</c:v>
                </c:pt>
              </c:strCache>
            </c:strRef>
          </c:cat>
          <c:val>
            <c:numRef>
              <c:f>Sheet1!$C$2:$C$3</c:f>
              <c:numCache>
                <c:formatCode>General</c:formatCode>
                <c:ptCount val="2"/>
                <c:pt idx="0">
                  <c:v>98.27</c:v>
                </c:pt>
                <c:pt idx="1">
                  <c:v>97.62</c:v>
                </c:pt>
              </c:numCache>
            </c:numRef>
          </c:val>
          <c:extLst>
            <c:ext xmlns:c16="http://schemas.microsoft.com/office/drawing/2014/chart" uri="{C3380CC4-5D6E-409C-BE32-E72D297353CC}">
              <c16:uniqueId val="{00000001-B644-4EF6-B0C8-618783C666FB}"/>
            </c:ext>
          </c:extLst>
        </c:ser>
        <c:dLbls>
          <c:showLegendKey val="0"/>
          <c:showVal val="0"/>
          <c:showCatName val="0"/>
          <c:showSerName val="0"/>
          <c:showPercent val="0"/>
          <c:showBubbleSize val="0"/>
        </c:dLbls>
        <c:gapWidth val="100"/>
        <c:overlap val="-24"/>
        <c:axId val="410848432"/>
        <c:axId val="410850208"/>
      </c:barChart>
      <c:catAx>
        <c:axId val="4108484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Arial" charset="0"/>
                <a:ea typeface="Arial" charset="0"/>
                <a:cs typeface="Arial" charset="0"/>
              </a:defRPr>
            </a:pPr>
            <a:endParaRPr lang="en-US"/>
          </a:p>
        </c:txPr>
        <c:crossAx val="410850208"/>
        <c:crosses val="autoZero"/>
        <c:auto val="1"/>
        <c:lblAlgn val="ctr"/>
        <c:lblOffset val="100"/>
        <c:noMultiLvlLbl val="0"/>
      </c:catAx>
      <c:valAx>
        <c:axId val="410850208"/>
        <c:scaling>
          <c:orientation val="minMax"/>
          <c:max val="100"/>
          <c:min val="7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2"/>
                </a:solidFill>
                <a:latin typeface="Arial" charset="0"/>
                <a:ea typeface="Arial" charset="0"/>
                <a:cs typeface="Arial" charset="0"/>
              </a:defRPr>
            </a:pPr>
            <a:endParaRPr lang="en-US"/>
          </a:p>
        </c:txPr>
        <c:crossAx val="410848432"/>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5E24A-9E93-4C5E-BB67-796879833A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0AB2EDC-82A3-4B54-9DE6-5DAD65474002}">
      <dgm:prSet/>
      <dgm:spPr>
        <a:solidFill>
          <a:srgbClr val="990000"/>
        </a:solidFill>
      </dgm:spPr>
      <dgm:t>
        <a:bodyPr/>
        <a:lstStyle/>
        <a:p>
          <a:r>
            <a:rPr lang="en-US" dirty="0"/>
            <a:t>U-Net</a:t>
          </a:r>
        </a:p>
      </dgm:t>
    </dgm:pt>
    <dgm:pt modelId="{6EA1F4A9-9016-46C4-8E8D-5BB9CFD434F8}" type="parTrans" cxnId="{DEBEB311-7054-4B7A-8F5D-667A0B851008}">
      <dgm:prSet/>
      <dgm:spPr/>
      <dgm:t>
        <a:bodyPr/>
        <a:lstStyle/>
        <a:p>
          <a:endParaRPr lang="en-US"/>
        </a:p>
      </dgm:t>
    </dgm:pt>
    <dgm:pt modelId="{0673374F-8E6A-4145-BC4D-33739C066A39}" type="sibTrans" cxnId="{DEBEB311-7054-4B7A-8F5D-667A0B851008}">
      <dgm:prSet/>
      <dgm:spPr/>
      <dgm:t>
        <a:bodyPr/>
        <a:lstStyle/>
        <a:p>
          <a:endParaRPr lang="en-US"/>
        </a:p>
      </dgm:t>
    </dgm:pt>
    <dgm:pt modelId="{3FBAA156-FDFB-44DB-ACDE-157CF486D65E}">
      <dgm:prSet/>
      <dgm:spPr/>
      <dgm:t>
        <a:bodyPr/>
        <a:lstStyle/>
        <a:p>
          <a:r>
            <a:rPr lang="en-US" dirty="0">
              <a:solidFill>
                <a:schemeClr val="tx1"/>
              </a:solidFill>
            </a:rPr>
            <a:t>Assuming ROI remains relatively uniform in training and testing aka training set adequately represents the ROI space, U-Net identifies it and draws a mask over it </a:t>
          </a:r>
          <a:r>
            <a:rPr lang="en-US" dirty="0"/>
            <a:t>[Fig 1]</a:t>
          </a:r>
        </a:p>
      </dgm:t>
    </dgm:pt>
    <dgm:pt modelId="{598FE24B-E9E6-452D-B14C-3EE38C833693}" type="parTrans" cxnId="{DBEAF534-7134-40E3-ABF7-35DD17B522F4}">
      <dgm:prSet/>
      <dgm:spPr/>
      <dgm:t>
        <a:bodyPr/>
        <a:lstStyle/>
        <a:p>
          <a:endParaRPr lang="en-US"/>
        </a:p>
      </dgm:t>
    </dgm:pt>
    <dgm:pt modelId="{AEB151D3-377B-4B6B-891E-EF4B3E9EFD41}" type="sibTrans" cxnId="{DBEAF534-7134-40E3-ABF7-35DD17B522F4}">
      <dgm:prSet/>
      <dgm:spPr/>
      <dgm:t>
        <a:bodyPr/>
        <a:lstStyle/>
        <a:p>
          <a:endParaRPr lang="en-US"/>
        </a:p>
      </dgm:t>
    </dgm:pt>
    <dgm:pt modelId="{32F72E6C-89E4-4FD6-9379-E6E2DF2B7567}">
      <dgm:prSet/>
      <dgm:spPr>
        <a:solidFill>
          <a:srgbClr val="990000"/>
        </a:solidFill>
      </dgm:spPr>
      <dgm:t>
        <a:bodyPr/>
        <a:lstStyle/>
        <a:p>
          <a:r>
            <a:rPr lang="en-US" dirty="0"/>
            <a:t>Comp-Net</a:t>
          </a:r>
        </a:p>
      </dgm:t>
    </dgm:pt>
    <dgm:pt modelId="{73372982-EDF3-420C-83CF-7942E09EE79D}" type="parTrans" cxnId="{A28598A7-E11B-4BB7-921B-F50ABB1C4623}">
      <dgm:prSet/>
      <dgm:spPr/>
      <dgm:t>
        <a:bodyPr/>
        <a:lstStyle/>
        <a:p>
          <a:endParaRPr lang="en-US"/>
        </a:p>
      </dgm:t>
    </dgm:pt>
    <dgm:pt modelId="{472DA68A-CCDB-4D18-9688-387A47CF70C3}" type="sibTrans" cxnId="{A28598A7-E11B-4BB7-921B-F50ABB1C4623}">
      <dgm:prSet/>
      <dgm:spPr/>
      <dgm:t>
        <a:bodyPr/>
        <a:lstStyle/>
        <a:p>
          <a:endParaRPr lang="en-US"/>
        </a:p>
      </dgm:t>
    </dgm:pt>
    <dgm:pt modelId="{3CEB203D-7AE4-4BA7-BED3-E9694FC98DE0}">
      <dgm:prSet/>
      <dgm:spPr/>
      <dgm:t>
        <a:bodyPr/>
        <a:lstStyle/>
        <a:p>
          <a:r>
            <a:rPr lang="en-US" dirty="0">
              <a:solidFill>
                <a:schemeClr val="tx1"/>
              </a:solidFill>
            </a:rPr>
            <a:t>Assuming ROI remains relatively uniform in training and testing aka training set adequately represents the ROI space, SO branch identifies it and draws a mask over it</a:t>
          </a:r>
        </a:p>
      </dgm:t>
    </dgm:pt>
    <dgm:pt modelId="{1BAF3001-B406-44DD-A325-1D00B545C45C}" type="parTrans" cxnId="{CB61802C-2E1E-404A-8FDE-589439BCDAB2}">
      <dgm:prSet/>
      <dgm:spPr/>
      <dgm:t>
        <a:bodyPr/>
        <a:lstStyle/>
        <a:p>
          <a:endParaRPr lang="en-US"/>
        </a:p>
      </dgm:t>
    </dgm:pt>
    <dgm:pt modelId="{4137D1B8-E52F-4060-9AB9-58CC7117D39C}" type="sibTrans" cxnId="{CB61802C-2E1E-404A-8FDE-589439BCDAB2}">
      <dgm:prSet/>
      <dgm:spPr/>
      <dgm:t>
        <a:bodyPr/>
        <a:lstStyle/>
        <a:p>
          <a:endParaRPr lang="en-US"/>
        </a:p>
      </dgm:t>
    </dgm:pt>
    <dgm:pt modelId="{CBC29404-0DED-485D-9EE6-06F12619F712}">
      <dgm:prSet/>
      <dgm:spPr/>
      <dgm:t>
        <a:bodyPr/>
        <a:lstStyle/>
        <a:p>
          <a:r>
            <a:rPr lang="en-US" dirty="0">
              <a:solidFill>
                <a:schemeClr val="tx1"/>
              </a:solidFill>
            </a:rPr>
            <a:t>Assuming Non-ROI remains relatively uniform the CO branch identifies it. </a:t>
          </a:r>
          <a:r>
            <a:rPr lang="en-US" b="1" dirty="0">
              <a:solidFill>
                <a:schemeClr val="tx1"/>
              </a:solidFill>
            </a:rPr>
            <a:t>There is no requirement to provide us a mask here</a:t>
          </a:r>
          <a:r>
            <a:rPr lang="en-US" dirty="0">
              <a:solidFill>
                <a:schemeClr val="tx1"/>
              </a:solidFill>
            </a:rPr>
            <a:t> </a:t>
          </a:r>
          <a:r>
            <a:rPr lang="en-US" dirty="0"/>
            <a:t>[Fig 2]</a:t>
          </a:r>
        </a:p>
      </dgm:t>
    </dgm:pt>
    <dgm:pt modelId="{85EB0B35-F9A7-40FF-9D78-1E542C0CDEB1}" type="parTrans" cxnId="{0E630544-7C7F-48F8-8FED-1AA6176EFF33}">
      <dgm:prSet/>
      <dgm:spPr/>
      <dgm:t>
        <a:bodyPr/>
        <a:lstStyle/>
        <a:p>
          <a:endParaRPr lang="en-US"/>
        </a:p>
      </dgm:t>
    </dgm:pt>
    <dgm:pt modelId="{7C7E16A4-41C4-4533-8D45-EC2E375351CE}" type="sibTrans" cxnId="{0E630544-7C7F-48F8-8FED-1AA6176EFF33}">
      <dgm:prSet/>
      <dgm:spPr/>
      <dgm:t>
        <a:bodyPr/>
        <a:lstStyle/>
        <a:p>
          <a:endParaRPr lang="en-US"/>
        </a:p>
      </dgm:t>
    </dgm:pt>
    <dgm:pt modelId="{DD6F01AA-2954-4B02-BC54-6C7FA51DA092}" type="pres">
      <dgm:prSet presAssocID="{B475E24A-9E93-4C5E-BB67-796879833A87}" presName="linear" presStyleCnt="0">
        <dgm:presLayoutVars>
          <dgm:animLvl val="lvl"/>
          <dgm:resizeHandles val="exact"/>
        </dgm:presLayoutVars>
      </dgm:prSet>
      <dgm:spPr/>
    </dgm:pt>
    <dgm:pt modelId="{2F08030A-53BF-44A3-AB8F-D0E058F1D9C3}" type="pres">
      <dgm:prSet presAssocID="{00AB2EDC-82A3-4B54-9DE6-5DAD65474002}" presName="parentText" presStyleLbl="node1" presStyleIdx="0" presStyleCnt="2">
        <dgm:presLayoutVars>
          <dgm:chMax val="0"/>
          <dgm:bulletEnabled val="1"/>
        </dgm:presLayoutVars>
      </dgm:prSet>
      <dgm:spPr/>
    </dgm:pt>
    <dgm:pt modelId="{D6C2AF8A-ED59-4AF5-984A-B318767BF988}" type="pres">
      <dgm:prSet presAssocID="{00AB2EDC-82A3-4B54-9DE6-5DAD65474002}" presName="childText" presStyleLbl="revTx" presStyleIdx="0" presStyleCnt="2">
        <dgm:presLayoutVars>
          <dgm:bulletEnabled val="1"/>
        </dgm:presLayoutVars>
      </dgm:prSet>
      <dgm:spPr/>
    </dgm:pt>
    <dgm:pt modelId="{76D8C2F3-CDEF-4432-A816-A0C516BC544C}" type="pres">
      <dgm:prSet presAssocID="{32F72E6C-89E4-4FD6-9379-E6E2DF2B7567}" presName="parentText" presStyleLbl="node1" presStyleIdx="1" presStyleCnt="2">
        <dgm:presLayoutVars>
          <dgm:chMax val="0"/>
          <dgm:bulletEnabled val="1"/>
        </dgm:presLayoutVars>
      </dgm:prSet>
      <dgm:spPr/>
    </dgm:pt>
    <dgm:pt modelId="{2771E813-BBC8-4BF8-BB92-15139C3FBA59}" type="pres">
      <dgm:prSet presAssocID="{32F72E6C-89E4-4FD6-9379-E6E2DF2B7567}" presName="childText" presStyleLbl="revTx" presStyleIdx="1" presStyleCnt="2">
        <dgm:presLayoutVars>
          <dgm:bulletEnabled val="1"/>
        </dgm:presLayoutVars>
      </dgm:prSet>
      <dgm:spPr/>
    </dgm:pt>
  </dgm:ptLst>
  <dgm:cxnLst>
    <dgm:cxn modelId="{CAA5C405-907E-4460-B001-99660018DE6C}" type="presOf" srcId="{3FBAA156-FDFB-44DB-ACDE-157CF486D65E}" destId="{D6C2AF8A-ED59-4AF5-984A-B318767BF988}" srcOrd="0" destOrd="0" presId="urn:microsoft.com/office/officeart/2005/8/layout/vList2"/>
    <dgm:cxn modelId="{DEBEB311-7054-4B7A-8F5D-667A0B851008}" srcId="{B475E24A-9E93-4C5E-BB67-796879833A87}" destId="{00AB2EDC-82A3-4B54-9DE6-5DAD65474002}" srcOrd="0" destOrd="0" parTransId="{6EA1F4A9-9016-46C4-8E8D-5BB9CFD434F8}" sibTransId="{0673374F-8E6A-4145-BC4D-33739C066A39}"/>
    <dgm:cxn modelId="{D2322B14-29E9-4B63-A611-B9F314921999}" type="presOf" srcId="{3CEB203D-7AE4-4BA7-BED3-E9694FC98DE0}" destId="{2771E813-BBC8-4BF8-BB92-15139C3FBA59}" srcOrd="0" destOrd="0" presId="urn:microsoft.com/office/officeart/2005/8/layout/vList2"/>
    <dgm:cxn modelId="{D82E081A-4516-4311-A306-5EB6E640F3A9}" type="presOf" srcId="{B475E24A-9E93-4C5E-BB67-796879833A87}" destId="{DD6F01AA-2954-4B02-BC54-6C7FA51DA092}" srcOrd="0" destOrd="0" presId="urn:microsoft.com/office/officeart/2005/8/layout/vList2"/>
    <dgm:cxn modelId="{BE6CE028-3EB3-4390-8D54-DDBF3FDBB1FA}" type="presOf" srcId="{00AB2EDC-82A3-4B54-9DE6-5DAD65474002}" destId="{2F08030A-53BF-44A3-AB8F-D0E058F1D9C3}" srcOrd="0" destOrd="0" presId="urn:microsoft.com/office/officeart/2005/8/layout/vList2"/>
    <dgm:cxn modelId="{CB61802C-2E1E-404A-8FDE-589439BCDAB2}" srcId="{32F72E6C-89E4-4FD6-9379-E6E2DF2B7567}" destId="{3CEB203D-7AE4-4BA7-BED3-E9694FC98DE0}" srcOrd="0" destOrd="0" parTransId="{1BAF3001-B406-44DD-A325-1D00B545C45C}" sibTransId="{4137D1B8-E52F-4060-9AB9-58CC7117D39C}"/>
    <dgm:cxn modelId="{DBEAF534-7134-40E3-ABF7-35DD17B522F4}" srcId="{00AB2EDC-82A3-4B54-9DE6-5DAD65474002}" destId="{3FBAA156-FDFB-44DB-ACDE-157CF486D65E}" srcOrd="0" destOrd="0" parTransId="{598FE24B-E9E6-452D-B14C-3EE38C833693}" sibTransId="{AEB151D3-377B-4B6B-891E-EF4B3E9EFD41}"/>
    <dgm:cxn modelId="{0E630544-7C7F-48F8-8FED-1AA6176EFF33}" srcId="{32F72E6C-89E4-4FD6-9379-E6E2DF2B7567}" destId="{CBC29404-0DED-485D-9EE6-06F12619F712}" srcOrd="1" destOrd="0" parTransId="{85EB0B35-F9A7-40FF-9D78-1E542C0CDEB1}" sibTransId="{7C7E16A4-41C4-4533-8D45-EC2E375351CE}"/>
    <dgm:cxn modelId="{38F96259-EFE8-4234-9AAF-FF4B30842097}" type="presOf" srcId="{CBC29404-0DED-485D-9EE6-06F12619F712}" destId="{2771E813-BBC8-4BF8-BB92-15139C3FBA59}" srcOrd="0" destOrd="1" presId="urn:microsoft.com/office/officeart/2005/8/layout/vList2"/>
    <dgm:cxn modelId="{A28598A7-E11B-4BB7-921B-F50ABB1C4623}" srcId="{B475E24A-9E93-4C5E-BB67-796879833A87}" destId="{32F72E6C-89E4-4FD6-9379-E6E2DF2B7567}" srcOrd="1" destOrd="0" parTransId="{73372982-EDF3-420C-83CF-7942E09EE79D}" sibTransId="{472DA68A-CCDB-4D18-9688-387A47CF70C3}"/>
    <dgm:cxn modelId="{89AF2DB5-92C5-4595-A1EA-6B2DA745745E}" type="presOf" srcId="{32F72E6C-89E4-4FD6-9379-E6E2DF2B7567}" destId="{76D8C2F3-CDEF-4432-A816-A0C516BC544C}" srcOrd="0" destOrd="0" presId="urn:microsoft.com/office/officeart/2005/8/layout/vList2"/>
    <dgm:cxn modelId="{B2AEBA3E-68DE-4076-ADC4-636D442FA13C}" type="presParOf" srcId="{DD6F01AA-2954-4B02-BC54-6C7FA51DA092}" destId="{2F08030A-53BF-44A3-AB8F-D0E058F1D9C3}" srcOrd="0" destOrd="0" presId="urn:microsoft.com/office/officeart/2005/8/layout/vList2"/>
    <dgm:cxn modelId="{AFE9BF52-E44C-40EA-8D34-85EC207CBA5B}" type="presParOf" srcId="{DD6F01AA-2954-4B02-BC54-6C7FA51DA092}" destId="{D6C2AF8A-ED59-4AF5-984A-B318767BF988}" srcOrd="1" destOrd="0" presId="urn:microsoft.com/office/officeart/2005/8/layout/vList2"/>
    <dgm:cxn modelId="{6AF1FF19-D92E-42AD-ADC9-B6BB4C2B04BA}" type="presParOf" srcId="{DD6F01AA-2954-4B02-BC54-6C7FA51DA092}" destId="{76D8C2F3-CDEF-4432-A816-A0C516BC544C}" srcOrd="2" destOrd="0" presId="urn:microsoft.com/office/officeart/2005/8/layout/vList2"/>
    <dgm:cxn modelId="{C1BE3D3C-1112-47BF-A3D2-1A574B40BD2D}" type="presParOf" srcId="{DD6F01AA-2954-4B02-BC54-6C7FA51DA092}" destId="{2771E813-BBC8-4BF8-BB92-15139C3FBA59}"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8030A-53BF-44A3-AB8F-D0E058F1D9C3}">
      <dsp:nvSpPr>
        <dsp:cNvPr id="0" name=""/>
        <dsp:cNvSpPr/>
      </dsp:nvSpPr>
      <dsp:spPr>
        <a:xfrm>
          <a:off x="0" y="102879"/>
          <a:ext cx="6847113" cy="647595"/>
        </a:xfrm>
        <a:prstGeom prst="roundRect">
          <a:avLst/>
        </a:prstGeom>
        <a:solidFill>
          <a:srgbClr val="99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U-Net</a:t>
          </a:r>
        </a:p>
      </dsp:txBody>
      <dsp:txXfrm>
        <a:off x="31613" y="134492"/>
        <a:ext cx="6783887" cy="584369"/>
      </dsp:txXfrm>
    </dsp:sp>
    <dsp:sp modelId="{D6C2AF8A-ED59-4AF5-984A-B318767BF988}">
      <dsp:nvSpPr>
        <dsp:cNvPr id="0" name=""/>
        <dsp:cNvSpPr/>
      </dsp:nvSpPr>
      <dsp:spPr>
        <a:xfrm>
          <a:off x="0" y="750474"/>
          <a:ext cx="6847113"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39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solidFill>
                <a:schemeClr val="tx1"/>
              </a:solidFill>
            </a:rPr>
            <a:t>Assuming ROI remains relatively uniform in training and testing aka training set adequately represents the ROI space, U-Net identifies it and draws a mask over it </a:t>
          </a:r>
          <a:r>
            <a:rPr lang="en-US" sz="2100" kern="1200" dirty="0"/>
            <a:t>[Fig 1]</a:t>
          </a:r>
        </a:p>
      </dsp:txBody>
      <dsp:txXfrm>
        <a:off x="0" y="750474"/>
        <a:ext cx="6847113" cy="950130"/>
      </dsp:txXfrm>
    </dsp:sp>
    <dsp:sp modelId="{76D8C2F3-CDEF-4432-A816-A0C516BC544C}">
      <dsp:nvSpPr>
        <dsp:cNvPr id="0" name=""/>
        <dsp:cNvSpPr/>
      </dsp:nvSpPr>
      <dsp:spPr>
        <a:xfrm>
          <a:off x="0" y="1700604"/>
          <a:ext cx="6847113" cy="647595"/>
        </a:xfrm>
        <a:prstGeom prst="roundRect">
          <a:avLst/>
        </a:prstGeom>
        <a:solidFill>
          <a:srgbClr val="99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Comp-Net</a:t>
          </a:r>
        </a:p>
      </dsp:txBody>
      <dsp:txXfrm>
        <a:off x="31613" y="1732217"/>
        <a:ext cx="6783887" cy="584369"/>
      </dsp:txXfrm>
    </dsp:sp>
    <dsp:sp modelId="{2771E813-BBC8-4BF8-BB92-15139C3FBA59}">
      <dsp:nvSpPr>
        <dsp:cNvPr id="0" name=""/>
        <dsp:cNvSpPr/>
      </dsp:nvSpPr>
      <dsp:spPr>
        <a:xfrm>
          <a:off x="0" y="2348199"/>
          <a:ext cx="6847113"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39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solidFill>
                <a:schemeClr val="tx1"/>
              </a:solidFill>
            </a:rPr>
            <a:t>Assuming ROI remains relatively uniform in training and testing aka training set adequately represents the ROI space, SO branch identifies it and draws a mask over it</a:t>
          </a:r>
        </a:p>
        <a:p>
          <a:pPr marL="228600" lvl="1" indent="-228600" algn="l" defTabSz="933450">
            <a:lnSpc>
              <a:spcPct val="90000"/>
            </a:lnSpc>
            <a:spcBef>
              <a:spcPct val="0"/>
            </a:spcBef>
            <a:spcAft>
              <a:spcPct val="20000"/>
            </a:spcAft>
            <a:buChar char="•"/>
          </a:pPr>
          <a:r>
            <a:rPr lang="en-US" sz="2100" kern="1200" dirty="0">
              <a:solidFill>
                <a:schemeClr val="tx1"/>
              </a:solidFill>
            </a:rPr>
            <a:t>Assuming Non-ROI remains relatively uniform the CO branch identifies it. </a:t>
          </a:r>
          <a:r>
            <a:rPr lang="en-US" sz="2100" b="1" kern="1200" dirty="0">
              <a:solidFill>
                <a:schemeClr val="tx1"/>
              </a:solidFill>
            </a:rPr>
            <a:t>There is no requirement to provide us a mask here</a:t>
          </a:r>
          <a:r>
            <a:rPr lang="en-US" sz="2100" kern="1200" dirty="0">
              <a:solidFill>
                <a:schemeClr val="tx1"/>
              </a:solidFill>
            </a:rPr>
            <a:t> </a:t>
          </a:r>
          <a:r>
            <a:rPr lang="en-US" sz="2100" kern="1200" dirty="0"/>
            <a:t>[Fig 2]</a:t>
          </a:r>
        </a:p>
      </dsp:txBody>
      <dsp:txXfrm>
        <a:off x="0" y="2348199"/>
        <a:ext cx="6847113" cy="19002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0.12838</cdr:x>
      <cdr:y>0.15331</cdr:y>
    </cdr:from>
    <cdr:to>
      <cdr:x>0.9788</cdr:x>
      <cdr:y>0.15331</cdr:y>
    </cdr:to>
    <cdr:cxnSp macro="">
      <cdr:nvCxnSpPr>
        <cdr:cNvPr id="3" name="Straight Connector 2">
          <a:extLst xmlns:a="http://schemas.openxmlformats.org/drawingml/2006/main">
            <a:ext uri="{FF2B5EF4-FFF2-40B4-BE49-F238E27FC236}">
              <a16:creationId xmlns:a16="http://schemas.microsoft.com/office/drawing/2014/main" id="{77667718-DCDA-48DD-BFF3-E6453FEE8EE9}"/>
            </a:ext>
          </a:extLst>
        </cdr:cNvPr>
        <cdr:cNvCxnSpPr/>
      </cdr:nvCxnSpPr>
      <cdr:spPr>
        <a:xfrm xmlns:a="http://schemas.openxmlformats.org/drawingml/2006/main">
          <a:off x="703847" y="703618"/>
          <a:ext cx="4662342" cy="0"/>
        </a:xfrm>
        <a:prstGeom xmlns:a="http://schemas.openxmlformats.org/drawingml/2006/main" prst="line">
          <a:avLst/>
        </a:prstGeom>
        <a:ln xmlns:a="http://schemas.openxmlformats.org/drawingml/2006/main" w="2540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C671C-6082-0746-8A11-EDDBADFE6A2D}"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64939-9B44-B948-86E7-0FF8DF9FC43D}" type="slidenum">
              <a:rPr lang="en-US" smtClean="0"/>
              <a:t>‹#›</a:t>
            </a:fld>
            <a:endParaRPr lang="en-US"/>
          </a:p>
        </p:txBody>
      </p:sp>
    </p:spTree>
    <p:extLst>
      <p:ext uri="{BB962C8B-B14F-4D97-AF65-F5344CB8AC3E}">
        <p14:creationId xmlns:p14="http://schemas.microsoft.com/office/powerpoint/2010/main" val="179741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2</a:t>
            </a:fld>
            <a:endParaRPr lang="en-US"/>
          </a:p>
        </p:txBody>
      </p:sp>
    </p:spTree>
    <p:extLst>
      <p:ext uri="{BB962C8B-B14F-4D97-AF65-F5344CB8AC3E}">
        <p14:creationId xmlns:p14="http://schemas.microsoft.com/office/powerpoint/2010/main" val="3416580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11</a:t>
            </a:fld>
            <a:endParaRPr lang="en-US"/>
          </a:p>
        </p:txBody>
      </p:sp>
    </p:spTree>
    <p:extLst>
      <p:ext uri="{BB962C8B-B14F-4D97-AF65-F5344CB8AC3E}">
        <p14:creationId xmlns:p14="http://schemas.microsoft.com/office/powerpoint/2010/main" val="130808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12</a:t>
            </a:fld>
            <a:endParaRPr lang="en-US"/>
          </a:p>
        </p:txBody>
      </p:sp>
    </p:spTree>
    <p:extLst>
      <p:ext uri="{BB962C8B-B14F-4D97-AF65-F5344CB8AC3E}">
        <p14:creationId xmlns:p14="http://schemas.microsoft.com/office/powerpoint/2010/main" val="17877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13</a:t>
            </a:fld>
            <a:endParaRPr lang="en-US"/>
          </a:p>
        </p:txBody>
      </p:sp>
    </p:spTree>
    <p:extLst>
      <p:ext uri="{BB962C8B-B14F-4D97-AF65-F5344CB8AC3E}">
        <p14:creationId xmlns:p14="http://schemas.microsoft.com/office/powerpoint/2010/main" val="24607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14</a:t>
            </a:fld>
            <a:endParaRPr lang="en-US"/>
          </a:p>
        </p:txBody>
      </p:sp>
    </p:spTree>
    <p:extLst>
      <p:ext uri="{BB962C8B-B14F-4D97-AF65-F5344CB8AC3E}">
        <p14:creationId xmlns:p14="http://schemas.microsoft.com/office/powerpoint/2010/main" val="2205196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16</a:t>
            </a:fld>
            <a:endParaRPr lang="en-US"/>
          </a:p>
        </p:txBody>
      </p:sp>
    </p:spTree>
    <p:extLst>
      <p:ext uri="{BB962C8B-B14F-4D97-AF65-F5344CB8AC3E}">
        <p14:creationId xmlns:p14="http://schemas.microsoft.com/office/powerpoint/2010/main" val="245263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the common encoder which feeds into the Segmentation and Complementary branches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cs typeface="Calibri"/>
              </a:rPr>
              <a:t>THis</a:t>
            </a:r>
            <a:r>
              <a:rPr lang="en-US" dirty="0">
                <a:cs typeface="Calibri"/>
              </a:rPr>
              <a:t> is the Segmentation branch the output here is negative dice score with the Ground truth mask since we want the network to give us a mask</a:t>
            </a:r>
            <a:endParaRPr lang="en-US" dirty="0"/>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cs typeface="Calibri"/>
              </a:rPr>
              <a:t>THis</a:t>
            </a:r>
            <a:r>
              <a:rPr lang="en-US" dirty="0">
                <a:cs typeface="Calibri"/>
              </a:rPr>
              <a:t> is the Complementary branch and here the loss is positive dice with the brain mask, I.e. it can do whatever it wants except for producing the ROI mask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cs typeface="Calibri"/>
              </a:rPr>
              <a:t>THis</a:t>
            </a:r>
            <a:r>
              <a:rPr lang="en-US" dirty="0">
                <a:cs typeface="Calibri"/>
              </a:rPr>
              <a:t> is the Reconstruction branch. Since we don’t make the Complementary Branch predict anything in particular, the trivial case it can do is produce nothing. But that doesn’t help us so we use this MSE reconstruction loss which says the sum of Complementary and Segmentation branch needs to give us the original Input. It is basically a restrain preventing the Complementary branch from going crazy and predicting absurdities if you want.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 note about these dense blocks, they have x 12 layer feature maps connected in a dense net manner. But the final layer has a larger filter number. This is because every other branch except for the starting layer of a block gets a temporary summary of all the previous layers, but the first layer of a block only gets the immediately connected branch before it. To ensure enough information is passed on we increase the number of feature maps in the final layers of a dense block. In this case we have 4 dense block of 12 nodes and finally we have the final block with 32 feature map to help the next layer.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cs typeface="Calibri"/>
            </a:endParaRPr>
          </a:p>
        </p:txBody>
      </p:sp>
      <p:sp>
        <p:nvSpPr>
          <p:cNvPr id="4" name="Slide Number Placeholder 3"/>
          <p:cNvSpPr>
            <a:spLocks noGrp="1"/>
          </p:cNvSpPr>
          <p:nvPr>
            <p:ph type="sldNum" sz="quarter" idx="10"/>
          </p:nvPr>
        </p:nvSpPr>
        <p:spPr/>
        <p:txBody>
          <a:bodyPr/>
          <a:lstStyle/>
          <a:p>
            <a:fld id="{C7F64939-9B44-B948-86E7-0FF8DF9FC43D}" type="slidenum">
              <a:rPr lang="en-US" smtClean="0"/>
              <a:t>23</a:t>
            </a:fld>
            <a:endParaRPr lang="en-US"/>
          </a:p>
        </p:txBody>
      </p:sp>
    </p:spTree>
    <p:extLst>
      <p:ext uri="{BB962C8B-B14F-4D97-AF65-F5344CB8AC3E}">
        <p14:creationId xmlns:p14="http://schemas.microsoft.com/office/powerpoint/2010/main" val="807550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3</a:t>
            </a:fld>
            <a:endParaRPr lang="en-US"/>
          </a:p>
        </p:txBody>
      </p:sp>
    </p:spTree>
    <p:extLst>
      <p:ext uri="{BB962C8B-B14F-4D97-AF65-F5344CB8AC3E}">
        <p14:creationId xmlns:p14="http://schemas.microsoft.com/office/powerpoint/2010/main" val="259478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4</a:t>
            </a:fld>
            <a:endParaRPr lang="en-US"/>
          </a:p>
        </p:txBody>
      </p:sp>
    </p:spTree>
    <p:extLst>
      <p:ext uri="{BB962C8B-B14F-4D97-AF65-F5344CB8AC3E}">
        <p14:creationId xmlns:p14="http://schemas.microsoft.com/office/powerpoint/2010/main" val="3444843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5</a:t>
            </a:fld>
            <a:endParaRPr lang="en-US"/>
          </a:p>
        </p:txBody>
      </p:sp>
    </p:spTree>
    <p:extLst>
      <p:ext uri="{BB962C8B-B14F-4D97-AF65-F5344CB8AC3E}">
        <p14:creationId xmlns:p14="http://schemas.microsoft.com/office/powerpoint/2010/main" val="355104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6</a:t>
            </a:fld>
            <a:endParaRPr lang="en-US"/>
          </a:p>
        </p:txBody>
      </p:sp>
    </p:spTree>
    <p:extLst>
      <p:ext uri="{BB962C8B-B14F-4D97-AF65-F5344CB8AC3E}">
        <p14:creationId xmlns:p14="http://schemas.microsoft.com/office/powerpoint/2010/main" val="393422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7</a:t>
            </a:fld>
            <a:endParaRPr lang="en-US"/>
          </a:p>
        </p:txBody>
      </p:sp>
    </p:spTree>
    <p:extLst>
      <p:ext uri="{BB962C8B-B14F-4D97-AF65-F5344CB8AC3E}">
        <p14:creationId xmlns:p14="http://schemas.microsoft.com/office/powerpoint/2010/main" val="79186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7C94EDBC-8048-41DE-A6A7-145239A9BBB7}" type="slidenum">
              <a:rPr lang="en-US" smtClean="0"/>
              <a:pPr/>
              <a:t>8</a:t>
            </a:fld>
            <a:endParaRPr lang="en-US"/>
          </a:p>
        </p:txBody>
      </p:sp>
    </p:spTree>
    <p:extLst>
      <p:ext uri="{BB962C8B-B14F-4D97-AF65-F5344CB8AC3E}">
        <p14:creationId xmlns:p14="http://schemas.microsoft.com/office/powerpoint/2010/main" val="122016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9</a:t>
            </a:fld>
            <a:endParaRPr lang="en-US"/>
          </a:p>
        </p:txBody>
      </p:sp>
    </p:spTree>
    <p:extLst>
      <p:ext uri="{BB962C8B-B14F-4D97-AF65-F5344CB8AC3E}">
        <p14:creationId xmlns:p14="http://schemas.microsoft.com/office/powerpoint/2010/main" val="555400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64939-9B44-B948-86E7-0FF8DF9FC43D}" type="slidenum">
              <a:rPr lang="en-US" smtClean="0"/>
              <a:t>10</a:t>
            </a:fld>
            <a:endParaRPr lang="en-US"/>
          </a:p>
        </p:txBody>
      </p:sp>
    </p:spTree>
    <p:extLst>
      <p:ext uri="{BB962C8B-B14F-4D97-AF65-F5344CB8AC3E}">
        <p14:creationId xmlns:p14="http://schemas.microsoft.com/office/powerpoint/2010/main" val="339218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600">
                <a:solidFill>
                  <a:schemeClr val="accent5">
                    <a:lumMod val="60000"/>
                    <a:lumOff val="40000"/>
                  </a:schemeClr>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AF1B5E4-3B54-6745-961E-A57B1044C910}" type="datetime1">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atin typeface="Arial" charset="0"/>
                <a:ea typeface="Arial" charset="0"/>
                <a:cs typeface="Arial" charset="0"/>
              </a:defRPr>
            </a:lvl1pPr>
          </a:lstStyle>
          <a:p>
            <a:fld id="{E16316FE-51BE-E748-8ECB-88D3543FD7EB}" type="slidenum">
              <a:rPr lang="en-US" smtClean="0"/>
              <a:pPr/>
              <a:t>‹#›</a:t>
            </a:fld>
            <a:r>
              <a:rPr lang="en-US" dirty="0"/>
              <a:t>/35</a:t>
            </a:r>
          </a:p>
        </p:txBody>
      </p:sp>
    </p:spTree>
    <p:extLst>
      <p:ext uri="{BB962C8B-B14F-4D97-AF65-F5344CB8AC3E}">
        <p14:creationId xmlns:p14="http://schemas.microsoft.com/office/powerpoint/2010/main" val="92050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93FD5-141C-B64E-A4C0-E41FF7A5D753}" type="datetime1">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56135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1BAC9-E8D2-C54F-A662-D32AF1E34DB7}" type="datetime1">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86496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1325563"/>
          </a:xfrm>
        </p:spPr>
        <p:txBody>
          <a:bodyPr/>
          <a:lstStyle/>
          <a:p>
            <a:r>
              <a:rPr lang="en-US" dirty="0"/>
              <a:t>Click to edit Master title style</a:t>
            </a:r>
          </a:p>
        </p:txBody>
      </p:sp>
      <p:sp>
        <p:nvSpPr>
          <p:cNvPr id="3" name="Content Placeholder 2"/>
          <p:cNvSpPr>
            <a:spLocks noGrp="1"/>
          </p:cNvSpPr>
          <p:nvPr>
            <p:ph idx="1"/>
          </p:nvPr>
        </p:nvSpPr>
        <p:spPr>
          <a:xfrm>
            <a:off x="838200" y="17240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B5F9CF-858E-DF4D-9907-093892EDBDE9}" type="datetime1">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316FE-51BE-E748-8ECB-88D3543FD7EB}" type="slidenum">
              <a:rPr lang="en-US" smtClean="0"/>
              <a:t>‹#›</a:t>
            </a:fld>
            <a:r>
              <a:rPr lang="en-US" dirty="0"/>
              <a:t>/35</a:t>
            </a:r>
          </a:p>
        </p:txBody>
      </p:sp>
    </p:spTree>
    <p:extLst>
      <p:ext uri="{BB962C8B-B14F-4D97-AF65-F5344CB8AC3E}">
        <p14:creationId xmlns:p14="http://schemas.microsoft.com/office/powerpoint/2010/main" val="38065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1FFA1-82A9-1049-B2A6-9FB2FE819AF8}" type="datetime1">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25940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843B4-1FE5-9C4E-8A4C-AC4DDD26DD32}" type="datetime1">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42324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027ADB-38AD-184D-B5D9-D03AFD1691EE}" type="datetime1">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95564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417E10-B183-B343-B5FA-D4E032381DCF}" type="datetime1">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55079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171D9-13DD-B144-A31F-A3058E6F8A31}" type="datetime1">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162417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2C772-664F-E84A-A818-D83F176EE447}" type="datetime1">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8208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CD90C-2448-F145-B78A-04528D12BCD3}" type="datetime1">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316FE-51BE-E748-8ECB-88D3543FD7EB}" type="slidenum">
              <a:rPr lang="en-US" smtClean="0"/>
              <a:t>‹#›</a:t>
            </a:fld>
            <a:endParaRPr lang="en-US"/>
          </a:p>
        </p:txBody>
      </p:sp>
    </p:spTree>
    <p:extLst>
      <p:ext uri="{BB962C8B-B14F-4D97-AF65-F5344CB8AC3E}">
        <p14:creationId xmlns:p14="http://schemas.microsoft.com/office/powerpoint/2010/main" val="70023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635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7240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11FB2-0375-5B4F-8E4D-B478D5D2CA19}" type="datetime1">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latin typeface="Arial" charset="0"/>
                <a:ea typeface="Arial" charset="0"/>
                <a:cs typeface="Arial" charset="0"/>
              </a:defRPr>
            </a:lvl1pPr>
          </a:lstStyle>
          <a:p>
            <a:fld id="{E16316FE-51BE-E748-8ECB-88D3543FD7EB}" type="slidenum">
              <a:rPr lang="en-US" smtClean="0"/>
              <a:pPr/>
              <a:t>‹#›</a:t>
            </a:fld>
            <a:r>
              <a:rPr lang="en-US" dirty="0"/>
              <a:t>/35</a:t>
            </a:r>
          </a:p>
        </p:txBody>
      </p:sp>
    </p:spTree>
    <p:extLst>
      <p:ext uri="{BB962C8B-B14F-4D97-AF65-F5344CB8AC3E}">
        <p14:creationId xmlns:p14="http://schemas.microsoft.com/office/powerpoint/2010/main" val="64454263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a:solidFill>
            <a:srgbClr val="ACD7FF"/>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40.png"/><Relationship Id="rId5" Type="http://schemas.openxmlformats.org/officeDocument/2006/relationships/image" Target="../media/image1630.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2.jpe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7.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8.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E872B2-0E85-4881-AFFA-159E65DC3084}"/>
              </a:ext>
            </a:extLst>
          </p:cNvPr>
          <p:cNvSpPr>
            <a:spLocks noGrp="1"/>
          </p:cNvSpPr>
          <p:nvPr>
            <p:ph type="ctrTitle"/>
          </p:nvPr>
        </p:nvSpPr>
        <p:spPr>
          <a:xfrm>
            <a:off x="1524000" y="1887678"/>
            <a:ext cx="9144000" cy="2387600"/>
          </a:xfrm>
        </p:spPr>
        <p:txBody>
          <a:bodyPr>
            <a:noAutofit/>
          </a:bodyPr>
          <a:lstStyle/>
          <a:p>
            <a:pPr algn="l"/>
            <a:r>
              <a:rPr lang="en-US" sz="4400" dirty="0">
                <a:solidFill>
                  <a:srgbClr val="990000"/>
                </a:solidFill>
              </a:rPr>
              <a:t>Complementary Segmentation : </a:t>
            </a:r>
            <a:r>
              <a:rPr lang="en-US" sz="4400" dirty="0" err="1">
                <a:solidFill>
                  <a:srgbClr val="990000"/>
                </a:solidFill>
              </a:rPr>
              <a:t>En</a:t>
            </a:r>
            <a:r>
              <a:rPr lang="en-US" sz="4400" dirty="0">
                <a:solidFill>
                  <a:srgbClr val="990000"/>
                </a:solidFill>
              </a:rPr>
              <a:t> route towards “Quasi-Perfect” Segmentation</a:t>
            </a:r>
          </a:p>
        </p:txBody>
      </p:sp>
      <p:sp>
        <p:nvSpPr>
          <p:cNvPr id="6" name="Subtitle 5">
            <a:extLst>
              <a:ext uri="{FF2B5EF4-FFF2-40B4-BE49-F238E27FC236}">
                <a16:creationId xmlns:a16="http://schemas.microsoft.com/office/drawing/2014/main" id="{40EAFEE0-3558-4800-8EE9-059199A2D91A}"/>
              </a:ext>
            </a:extLst>
          </p:cNvPr>
          <p:cNvSpPr>
            <a:spLocks noGrp="1"/>
          </p:cNvSpPr>
          <p:nvPr>
            <p:ph type="subTitle" idx="1"/>
          </p:nvPr>
        </p:nvSpPr>
        <p:spPr>
          <a:xfrm>
            <a:off x="1524000" y="4898481"/>
            <a:ext cx="9144000" cy="1187199"/>
          </a:xfrm>
        </p:spPr>
        <p:txBody>
          <a:bodyPr/>
          <a:lstStyle/>
          <a:p>
            <a:pPr algn="r"/>
            <a:endParaRPr lang="en-US" dirty="0">
              <a:solidFill>
                <a:schemeClr val="bg1"/>
              </a:solidFill>
            </a:endParaRPr>
          </a:p>
        </p:txBody>
      </p:sp>
      <p:sp>
        <p:nvSpPr>
          <p:cNvPr id="4" name="Slide Number Placeholder 3">
            <a:extLst>
              <a:ext uri="{FF2B5EF4-FFF2-40B4-BE49-F238E27FC236}">
                <a16:creationId xmlns:a16="http://schemas.microsoft.com/office/drawing/2014/main" id="{E7B86BDE-6954-4933-A32F-60E4FB490CD9}"/>
              </a:ext>
            </a:extLst>
          </p:cNvPr>
          <p:cNvSpPr>
            <a:spLocks noGrp="1"/>
          </p:cNvSpPr>
          <p:nvPr>
            <p:ph type="sldNum" sz="quarter" idx="12"/>
          </p:nvPr>
        </p:nvSpPr>
        <p:spPr/>
        <p:txBody>
          <a:bodyPr/>
          <a:lstStyle/>
          <a:p>
            <a:fld id="{E16316FE-51BE-E748-8ECB-88D3543FD7EB}" type="slidenum">
              <a:rPr lang="en-US" smtClean="0"/>
              <a:t>1</a:t>
            </a:fld>
            <a:r>
              <a:rPr lang="en-US"/>
              <a:t>/35</a:t>
            </a:r>
            <a:endParaRPr lang="en-US" dirty="0"/>
          </a:p>
        </p:txBody>
      </p:sp>
      <p:pic>
        <p:nvPicPr>
          <p:cNvPr id="17" name="Picture 16">
            <a:extLst>
              <a:ext uri="{FF2B5EF4-FFF2-40B4-BE49-F238E27FC236}">
                <a16:creationId xmlns:a16="http://schemas.microsoft.com/office/drawing/2014/main" id="{091D9554-ADF0-4010-A577-1DD41279E46C}"/>
              </a:ext>
            </a:extLst>
          </p:cNvPr>
          <p:cNvPicPr>
            <a:picLocks noChangeAspect="1"/>
          </p:cNvPicPr>
          <p:nvPr/>
        </p:nvPicPr>
        <p:blipFill>
          <a:blip r:embed="rId2"/>
          <a:stretch>
            <a:fillRect/>
          </a:stretch>
        </p:blipFill>
        <p:spPr>
          <a:xfrm>
            <a:off x="90311" y="5627417"/>
            <a:ext cx="3624970" cy="1187198"/>
          </a:xfrm>
          <a:prstGeom prst="rect">
            <a:avLst/>
          </a:prstGeom>
        </p:spPr>
      </p:pic>
      <p:pic>
        <p:nvPicPr>
          <p:cNvPr id="18" name="Picture 17">
            <a:extLst>
              <a:ext uri="{FF2B5EF4-FFF2-40B4-BE49-F238E27FC236}">
                <a16:creationId xmlns:a16="http://schemas.microsoft.com/office/drawing/2014/main" id="{C02FF937-B322-4E19-B161-F56DB1DFC8E9}"/>
              </a:ext>
            </a:extLst>
          </p:cNvPr>
          <p:cNvPicPr>
            <a:picLocks noChangeAspect="1"/>
          </p:cNvPicPr>
          <p:nvPr/>
        </p:nvPicPr>
        <p:blipFill>
          <a:blip r:embed="rId3"/>
          <a:stretch>
            <a:fillRect/>
          </a:stretch>
        </p:blipFill>
        <p:spPr>
          <a:xfrm>
            <a:off x="3876675" y="-15101"/>
            <a:ext cx="8315325" cy="1914525"/>
          </a:xfrm>
          <a:prstGeom prst="rect">
            <a:avLst/>
          </a:prstGeom>
        </p:spPr>
      </p:pic>
    </p:spTree>
    <p:extLst>
      <p:ext uri="{BB962C8B-B14F-4D97-AF65-F5344CB8AC3E}">
        <p14:creationId xmlns:p14="http://schemas.microsoft.com/office/powerpoint/2010/main" val="426913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BCB8-FFB5-42A3-8239-1E16B7D9313D}"/>
              </a:ext>
            </a:extLst>
          </p:cNvPr>
          <p:cNvSpPr>
            <a:spLocks noGrp="1"/>
          </p:cNvSpPr>
          <p:nvPr>
            <p:ph type="title"/>
          </p:nvPr>
        </p:nvSpPr>
        <p:spPr/>
        <p:txBody>
          <a:bodyPr/>
          <a:lstStyle/>
          <a:p>
            <a:r>
              <a:rPr lang="en-US" dirty="0"/>
              <a:t>Types of Distortions tested</a:t>
            </a:r>
          </a:p>
        </p:txBody>
      </p:sp>
      <p:sp>
        <p:nvSpPr>
          <p:cNvPr id="3" name="Content Placeholder 2">
            <a:extLst>
              <a:ext uri="{FF2B5EF4-FFF2-40B4-BE49-F238E27FC236}">
                <a16:creationId xmlns:a16="http://schemas.microsoft.com/office/drawing/2014/main" id="{B16036C5-2676-48E2-8AF4-672AF7E270EA}"/>
              </a:ext>
            </a:extLst>
          </p:cNvPr>
          <p:cNvSpPr>
            <a:spLocks noGrp="1"/>
          </p:cNvSpPr>
          <p:nvPr>
            <p:ph idx="1"/>
          </p:nvPr>
        </p:nvSpPr>
        <p:spPr/>
        <p:txBody>
          <a:bodyPr/>
          <a:lstStyle/>
          <a:p>
            <a:r>
              <a:rPr lang="en-US" dirty="0"/>
              <a:t>Input Image - </a:t>
            </a:r>
          </a:p>
        </p:txBody>
      </p:sp>
      <p:sp>
        <p:nvSpPr>
          <p:cNvPr id="4" name="Slide Number Placeholder 3">
            <a:extLst>
              <a:ext uri="{FF2B5EF4-FFF2-40B4-BE49-F238E27FC236}">
                <a16:creationId xmlns:a16="http://schemas.microsoft.com/office/drawing/2014/main" id="{30828C24-0119-449C-A246-3C52B2D11C7E}"/>
              </a:ext>
            </a:extLst>
          </p:cNvPr>
          <p:cNvSpPr>
            <a:spLocks noGrp="1"/>
          </p:cNvSpPr>
          <p:nvPr>
            <p:ph type="sldNum" sz="quarter" idx="12"/>
          </p:nvPr>
        </p:nvSpPr>
        <p:spPr/>
        <p:txBody>
          <a:bodyPr/>
          <a:lstStyle/>
          <a:p>
            <a:fld id="{E16316FE-51BE-E748-8ECB-88D3543FD7EB}" type="slidenum">
              <a:rPr lang="en-US" smtClean="0"/>
              <a:t>10</a:t>
            </a:fld>
            <a:r>
              <a:rPr lang="en-US"/>
              <a:t>/35</a:t>
            </a:r>
            <a:endParaRPr lang="en-US" dirty="0"/>
          </a:p>
        </p:txBody>
      </p:sp>
      <p:pic>
        <p:nvPicPr>
          <p:cNvPr id="5" name="Picture 4">
            <a:extLst>
              <a:ext uri="{FF2B5EF4-FFF2-40B4-BE49-F238E27FC236}">
                <a16:creationId xmlns:a16="http://schemas.microsoft.com/office/drawing/2014/main" id="{DDC88472-8E0F-4D7F-945C-CF52FE0F4E8B}"/>
              </a:ext>
            </a:extLst>
          </p:cNvPr>
          <p:cNvPicPr>
            <a:picLocks noChangeAspect="1"/>
          </p:cNvPicPr>
          <p:nvPr/>
        </p:nvPicPr>
        <p:blipFill>
          <a:blip r:embed="rId3" cstate="print"/>
          <a:stretch>
            <a:fillRect/>
          </a:stretch>
        </p:blipFill>
        <p:spPr>
          <a:xfrm>
            <a:off x="838200" y="2518569"/>
            <a:ext cx="2505075" cy="2762250"/>
          </a:xfrm>
          <a:prstGeom prst="rect">
            <a:avLst/>
          </a:prstGeom>
        </p:spPr>
      </p:pic>
      <p:pic>
        <p:nvPicPr>
          <p:cNvPr id="6" name="Picture 5">
            <a:extLst>
              <a:ext uri="{FF2B5EF4-FFF2-40B4-BE49-F238E27FC236}">
                <a16:creationId xmlns:a16="http://schemas.microsoft.com/office/drawing/2014/main" id="{CB9A4C18-5299-49D0-BE8B-2047FBC34143}"/>
              </a:ext>
            </a:extLst>
          </p:cNvPr>
          <p:cNvPicPr>
            <a:picLocks noChangeAspect="1"/>
          </p:cNvPicPr>
          <p:nvPr/>
        </p:nvPicPr>
        <p:blipFill>
          <a:blip r:embed="rId4" cstate="print"/>
          <a:stretch>
            <a:fillRect/>
          </a:stretch>
        </p:blipFill>
        <p:spPr>
          <a:xfrm>
            <a:off x="7796028" y="3899694"/>
            <a:ext cx="2428448" cy="2466716"/>
          </a:xfrm>
          <a:prstGeom prst="rect">
            <a:avLst/>
          </a:prstGeom>
        </p:spPr>
      </p:pic>
      <p:pic>
        <p:nvPicPr>
          <p:cNvPr id="7" name="Picture 6">
            <a:extLst>
              <a:ext uri="{FF2B5EF4-FFF2-40B4-BE49-F238E27FC236}">
                <a16:creationId xmlns:a16="http://schemas.microsoft.com/office/drawing/2014/main" id="{8D6626C6-5D92-4AC5-A874-17465AD48E23}"/>
              </a:ext>
            </a:extLst>
          </p:cNvPr>
          <p:cNvPicPr>
            <a:picLocks noChangeAspect="1"/>
          </p:cNvPicPr>
          <p:nvPr/>
        </p:nvPicPr>
        <p:blipFill>
          <a:blip r:embed="rId5" cstate="print"/>
          <a:stretch>
            <a:fillRect/>
          </a:stretch>
        </p:blipFill>
        <p:spPr>
          <a:xfrm>
            <a:off x="7796028" y="1443038"/>
            <a:ext cx="2437682" cy="2449704"/>
          </a:xfrm>
          <a:prstGeom prst="rect">
            <a:avLst/>
          </a:prstGeom>
        </p:spPr>
      </p:pic>
      <p:pic>
        <p:nvPicPr>
          <p:cNvPr id="11" name="Picture 10">
            <a:extLst>
              <a:ext uri="{FF2B5EF4-FFF2-40B4-BE49-F238E27FC236}">
                <a16:creationId xmlns:a16="http://schemas.microsoft.com/office/drawing/2014/main" id="{D1BB0E51-6D6E-44B9-A7F0-38487D3B9611}"/>
              </a:ext>
            </a:extLst>
          </p:cNvPr>
          <p:cNvPicPr>
            <a:picLocks noChangeAspect="1"/>
          </p:cNvPicPr>
          <p:nvPr/>
        </p:nvPicPr>
        <p:blipFill>
          <a:blip r:embed="rId6"/>
          <a:stretch>
            <a:fillRect/>
          </a:stretch>
        </p:blipFill>
        <p:spPr>
          <a:xfrm>
            <a:off x="7792016" y="3936807"/>
            <a:ext cx="2514600" cy="2544550"/>
          </a:xfrm>
          <a:prstGeom prst="rect">
            <a:avLst/>
          </a:prstGeom>
        </p:spPr>
      </p:pic>
      <p:pic>
        <p:nvPicPr>
          <p:cNvPr id="12" name="Picture 11">
            <a:extLst>
              <a:ext uri="{FF2B5EF4-FFF2-40B4-BE49-F238E27FC236}">
                <a16:creationId xmlns:a16="http://schemas.microsoft.com/office/drawing/2014/main" id="{C3F6C5B3-71A4-4714-BE5B-FA5242B38FDB}"/>
              </a:ext>
            </a:extLst>
          </p:cNvPr>
          <p:cNvPicPr>
            <a:picLocks noChangeAspect="1"/>
          </p:cNvPicPr>
          <p:nvPr/>
        </p:nvPicPr>
        <p:blipFill>
          <a:blip r:embed="rId7"/>
          <a:stretch>
            <a:fillRect/>
          </a:stretch>
        </p:blipFill>
        <p:spPr>
          <a:xfrm>
            <a:off x="7796028" y="1365741"/>
            <a:ext cx="2514599" cy="2527001"/>
          </a:xfrm>
          <a:prstGeom prst="rect">
            <a:avLst/>
          </a:prstGeom>
        </p:spPr>
      </p:pic>
      <p:sp>
        <p:nvSpPr>
          <p:cNvPr id="8" name="Rectangle 7">
            <a:extLst>
              <a:ext uri="{FF2B5EF4-FFF2-40B4-BE49-F238E27FC236}">
                <a16:creationId xmlns:a16="http://schemas.microsoft.com/office/drawing/2014/main" id="{D3BD81BE-8661-49EC-99F3-F93FD6283D3D}"/>
              </a:ext>
            </a:extLst>
          </p:cNvPr>
          <p:cNvSpPr/>
          <p:nvPr/>
        </p:nvSpPr>
        <p:spPr>
          <a:xfrm>
            <a:off x="7546206" y="3899694"/>
            <a:ext cx="394636" cy="2694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1308C6-EF87-457C-840E-2DFCEBBD3774}"/>
              </a:ext>
            </a:extLst>
          </p:cNvPr>
          <p:cNvSpPr/>
          <p:nvPr/>
        </p:nvSpPr>
        <p:spPr>
          <a:xfrm>
            <a:off x="7401392" y="6119428"/>
            <a:ext cx="3032393" cy="48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EF2B07-DBE9-4E36-9929-C223D2649BCB}"/>
              </a:ext>
            </a:extLst>
          </p:cNvPr>
          <p:cNvSpPr/>
          <p:nvPr/>
        </p:nvSpPr>
        <p:spPr>
          <a:xfrm>
            <a:off x="10144592" y="3906646"/>
            <a:ext cx="434007" cy="2405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1ECB51-8CE3-401B-B6A1-51050606C906}"/>
              </a:ext>
            </a:extLst>
          </p:cNvPr>
          <p:cNvPicPr>
            <a:picLocks noChangeAspect="1"/>
          </p:cNvPicPr>
          <p:nvPr/>
        </p:nvPicPr>
        <p:blipFill>
          <a:blip r:embed="rId8" cstate="print"/>
          <a:stretch>
            <a:fillRect/>
          </a:stretch>
        </p:blipFill>
        <p:spPr>
          <a:xfrm>
            <a:off x="905593" y="2518569"/>
            <a:ext cx="2762250" cy="2762250"/>
          </a:xfrm>
          <a:prstGeom prst="rect">
            <a:avLst/>
          </a:prstGeom>
        </p:spPr>
      </p:pic>
      <p:sp>
        <p:nvSpPr>
          <p:cNvPr id="16" name="Rectangle 15">
            <a:extLst>
              <a:ext uri="{FF2B5EF4-FFF2-40B4-BE49-F238E27FC236}">
                <a16:creationId xmlns:a16="http://schemas.microsoft.com/office/drawing/2014/main" id="{0F357361-3495-4C94-BD4A-908DD6AC2CD2}"/>
              </a:ext>
            </a:extLst>
          </p:cNvPr>
          <p:cNvSpPr/>
          <p:nvPr/>
        </p:nvSpPr>
        <p:spPr>
          <a:xfrm>
            <a:off x="3396343" y="2339439"/>
            <a:ext cx="534389" cy="3241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C3B46F0-E355-4C4B-9305-434E75B9243B}"/>
              </a:ext>
            </a:extLst>
          </p:cNvPr>
          <p:cNvSpPr/>
          <p:nvPr/>
        </p:nvSpPr>
        <p:spPr>
          <a:xfrm>
            <a:off x="551470" y="2339439"/>
            <a:ext cx="406482" cy="3146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55993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2BC8891-4E5E-424B-8F8C-239DAD4179AC}"/>
              </a:ext>
            </a:extLst>
          </p:cNvPr>
          <p:cNvGrpSpPr/>
          <p:nvPr/>
        </p:nvGrpSpPr>
        <p:grpSpPr>
          <a:xfrm>
            <a:off x="838200" y="2907931"/>
            <a:ext cx="2555192" cy="2602220"/>
            <a:chOff x="838200" y="2907931"/>
            <a:chExt cx="2555192" cy="2602220"/>
          </a:xfrm>
        </p:grpSpPr>
        <p:pic>
          <p:nvPicPr>
            <p:cNvPr id="5" name="Picture 4">
              <a:extLst>
                <a:ext uri="{FF2B5EF4-FFF2-40B4-BE49-F238E27FC236}">
                  <a16:creationId xmlns:a16="http://schemas.microsoft.com/office/drawing/2014/main" id="{63D1502C-D9F4-40C7-8F23-BF816974777A}"/>
                </a:ext>
              </a:extLst>
            </p:cNvPr>
            <p:cNvPicPr>
              <a:picLocks noChangeAspect="1"/>
            </p:cNvPicPr>
            <p:nvPr/>
          </p:nvPicPr>
          <p:blipFill>
            <a:blip r:embed="rId3" cstate="print"/>
            <a:stretch>
              <a:fillRect/>
            </a:stretch>
          </p:blipFill>
          <p:spPr>
            <a:xfrm>
              <a:off x="838200" y="2907931"/>
              <a:ext cx="2555192" cy="2602220"/>
            </a:xfrm>
            <a:prstGeom prst="rect">
              <a:avLst/>
            </a:prstGeom>
          </p:spPr>
        </p:pic>
        <p:sp>
          <p:nvSpPr>
            <p:cNvPr id="16" name="Oval 15">
              <a:extLst>
                <a:ext uri="{FF2B5EF4-FFF2-40B4-BE49-F238E27FC236}">
                  <a16:creationId xmlns:a16="http://schemas.microsoft.com/office/drawing/2014/main" id="{E1492BA2-7FCD-4FB9-B3D7-F42AF957C87E}"/>
                </a:ext>
              </a:extLst>
            </p:cNvPr>
            <p:cNvSpPr/>
            <p:nvPr/>
          </p:nvSpPr>
          <p:spPr>
            <a:xfrm>
              <a:off x="1145206" y="4116649"/>
              <a:ext cx="1439950" cy="5652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57AA513-BDF4-4062-8FDD-61ED809A01E5}"/>
              </a:ext>
            </a:extLst>
          </p:cNvPr>
          <p:cNvSpPr>
            <a:spLocks noGrp="1"/>
          </p:cNvSpPr>
          <p:nvPr>
            <p:ph type="title"/>
          </p:nvPr>
        </p:nvSpPr>
        <p:spPr/>
        <p:txBody>
          <a:bodyPr/>
          <a:lstStyle/>
          <a:p>
            <a:r>
              <a:rPr lang="en-US" dirty="0"/>
              <a:t>Types of Distortions tested</a:t>
            </a:r>
          </a:p>
        </p:txBody>
      </p:sp>
      <p:sp>
        <p:nvSpPr>
          <p:cNvPr id="3" name="Content Placeholder 2">
            <a:extLst>
              <a:ext uri="{FF2B5EF4-FFF2-40B4-BE49-F238E27FC236}">
                <a16:creationId xmlns:a16="http://schemas.microsoft.com/office/drawing/2014/main" id="{BAE2D1D1-DBE3-46A8-B9A3-17F54F1DA492}"/>
              </a:ext>
            </a:extLst>
          </p:cNvPr>
          <p:cNvSpPr>
            <a:spLocks noGrp="1"/>
          </p:cNvSpPr>
          <p:nvPr>
            <p:ph idx="1"/>
          </p:nvPr>
        </p:nvSpPr>
        <p:spPr/>
        <p:txBody>
          <a:bodyPr/>
          <a:lstStyle/>
          <a:p>
            <a:r>
              <a:rPr lang="en-US" dirty="0"/>
              <a:t>Distortion inside the ROI section </a:t>
            </a:r>
          </a:p>
        </p:txBody>
      </p:sp>
      <p:sp>
        <p:nvSpPr>
          <p:cNvPr id="4" name="Slide Number Placeholder 3">
            <a:extLst>
              <a:ext uri="{FF2B5EF4-FFF2-40B4-BE49-F238E27FC236}">
                <a16:creationId xmlns:a16="http://schemas.microsoft.com/office/drawing/2014/main" id="{95453FB0-BD25-44D2-9341-350FB5D4072E}"/>
              </a:ext>
            </a:extLst>
          </p:cNvPr>
          <p:cNvSpPr>
            <a:spLocks noGrp="1"/>
          </p:cNvSpPr>
          <p:nvPr>
            <p:ph type="sldNum" sz="quarter" idx="12"/>
          </p:nvPr>
        </p:nvSpPr>
        <p:spPr/>
        <p:txBody>
          <a:bodyPr/>
          <a:lstStyle/>
          <a:p>
            <a:fld id="{E16316FE-51BE-E748-8ECB-88D3543FD7EB}" type="slidenum">
              <a:rPr lang="en-US" smtClean="0"/>
              <a:t>11</a:t>
            </a:fld>
            <a:r>
              <a:rPr lang="en-US"/>
              <a:t>/35</a:t>
            </a:r>
            <a:endParaRPr lang="en-US" dirty="0"/>
          </a:p>
        </p:txBody>
      </p:sp>
      <p:pic>
        <p:nvPicPr>
          <p:cNvPr id="6" name="Picture 5">
            <a:extLst>
              <a:ext uri="{FF2B5EF4-FFF2-40B4-BE49-F238E27FC236}">
                <a16:creationId xmlns:a16="http://schemas.microsoft.com/office/drawing/2014/main" id="{D65626C6-4DB6-4674-BBF5-AC6BCA20F9E5}"/>
              </a:ext>
            </a:extLst>
          </p:cNvPr>
          <p:cNvPicPr>
            <a:picLocks noChangeAspect="1"/>
          </p:cNvPicPr>
          <p:nvPr/>
        </p:nvPicPr>
        <p:blipFill>
          <a:blip r:embed="rId4"/>
          <a:stretch>
            <a:fillRect/>
          </a:stretch>
        </p:blipFill>
        <p:spPr>
          <a:xfrm>
            <a:off x="875739" y="2824879"/>
            <a:ext cx="2555191" cy="2685272"/>
          </a:xfrm>
          <a:prstGeom prst="rect">
            <a:avLst/>
          </a:prstGeom>
        </p:spPr>
      </p:pic>
      <p:sp>
        <p:nvSpPr>
          <p:cNvPr id="7" name="Rectangle 6">
            <a:extLst>
              <a:ext uri="{FF2B5EF4-FFF2-40B4-BE49-F238E27FC236}">
                <a16:creationId xmlns:a16="http://schemas.microsoft.com/office/drawing/2014/main" id="{26802653-198E-4E18-BAD8-5F6C40043FF2}"/>
              </a:ext>
            </a:extLst>
          </p:cNvPr>
          <p:cNvSpPr/>
          <p:nvPr/>
        </p:nvSpPr>
        <p:spPr>
          <a:xfrm>
            <a:off x="3123028" y="2588455"/>
            <a:ext cx="731520" cy="3151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FCB3B8B-8BF6-4546-9667-77C518C92CB8}"/>
              </a:ext>
            </a:extLst>
          </p:cNvPr>
          <p:cNvPicPr>
            <a:picLocks noChangeAspect="1"/>
          </p:cNvPicPr>
          <p:nvPr/>
        </p:nvPicPr>
        <p:blipFill>
          <a:blip r:embed="rId5"/>
          <a:stretch>
            <a:fillRect/>
          </a:stretch>
        </p:blipFill>
        <p:spPr>
          <a:xfrm>
            <a:off x="4165698" y="2774546"/>
            <a:ext cx="2703146" cy="2965072"/>
          </a:xfrm>
          <a:prstGeom prst="rect">
            <a:avLst/>
          </a:prstGeom>
        </p:spPr>
      </p:pic>
      <p:pic>
        <p:nvPicPr>
          <p:cNvPr id="10" name="Picture 9">
            <a:extLst>
              <a:ext uri="{FF2B5EF4-FFF2-40B4-BE49-F238E27FC236}">
                <a16:creationId xmlns:a16="http://schemas.microsoft.com/office/drawing/2014/main" id="{1B2EE193-79FD-4DAE-9083-790357A8741E}"/>
              </a:ext>
            </a:extLst>
          </p:cNvPr>
          <p:cNvPicPr>
            <a:picLocks noChangeAspect="1"/>
          </p:cNvPicPr>
          <p:nvPr/>
        </p:nvPicPr>
        <p:blipFill>
          <a:blip r:embed="rId6"/>
          <a:stretch>
            <a:fillRect/>
          </a:stretch>
        </p:blipFill>
        <p:spPr>
          <a:xfrm>
            <a:off x="7699888" y="2774546"/>
            <a:ext cx="2703146" cy="2991611"/>
          </a:xfrm>
          <a:prstGeom prst="rect">
            <a:avLst/>
          </a:prstGeom>
        </p:spPr>
      </p:pic>
      <p:sp>
        <p:nvSpPr>
          <p:cNvPr id="11" name="Rectangle 10">
            <a:extLst>
              <a:ext uri="{FF2B5EF4-FFF2-40B4-BE49-F238E27FC236}">
                <a16:creationId xmlns:a16="http://schemas.microsoft.com/office/drawing/2014/main" id="{EED3FACD-87A5-4019-804B-AC9AB685EE75}"/>
              </a:ext>
            </a:extLst>
          </p:cNvPr>
          <p:cNvSpPr/>
          <p:nvPr/>
        </p:nvSpPr>
        <p:spPr>
          <a:xfrm>
            <a:off x="6694311" y="2588455"/>
            <a:ext cx="338667" cy="3270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798FC2-BE10-4E95-BC70-4809808FC5C5}"/>
              </a:ext>
            </a:extLst>
          </p:cNvPr>
          <p:cNvSpPr/>
          <p:nvPr/>
        </p:nvSpPr>
        <p:spPr>
          <a:xfrm>
            <a:off x="10284178" y="2453518"/>
            <a:ext cx="430005" cy="362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53C0FD-F5ED-4039-ADD7-BAA684D0A0D1}"/>
              </a:ext>
            </a:extLst>
          </p:cNvPr>
          <p:cNvSpPr txBox="1"/>
          <p:nvPr/>
        </p:nvSpPr>
        <p:spPr>
          <a:xfrm>
            <a:off x="4165698" y="6075363"/>
            <a:ext cx="2101601" cy="369332"/>
          </a:xfrm>
          <a:prstGeom prst="rect">
            <a:avLst/>
          </a:prstGeom>
          <a:noFill/>
        </p:spPr>
        <p:txBody>
          <a:bodyPr wrap="none" rtlCol="0">
            <a:spAutoFit/>
          </a:bodyPr>
          <a:lstStyle/>
          <a:p>
            <a:r>
              <a:rPr lang="en-US" dirty="0"/>
              <a:t>U-Net Segmentation</a:t>
            </a:r>
          </a:p>
        </p:txBody>
      </p:sp>
      <p:sp>
        <p:nvSpPr>
          <p:cNvPr id="14" name="TextBox 13">
            <a:extLst>
              <a:ext uri="{FF2B5EF4-FFF2-40B4-BE49-F238E27FC236}">
                <a16:creationId xmlns:a16="http://schemas.microsoft.com/office/drawing/2014/main" id="{DDAC355D-D26E-485A-B1F3-6D81EEF5682C}"/>
              </a:ext>
            </a:extLst>
          </p:cNvPr>
          <p:cNvSpPr txBox="1"/>
          <p:nvPr/>
        </p:nvSpPr>
        <p:spPr>
          <a:xfrm>
            <a:off x="7494656" y="6064074"/>
            <a:ext cx="2505558" cy="369332"/>
          </a:xfrm>
          <a:prstGeom prst="rect">
            <a:avLst/>
          </a:prstGeom>
          <a:noFill/>
        </p:spPr>
        <p:txBody>
          <a:bodyPr wrap="none" rtlCol="0">
            <a:spAutoFit/>
          </a:bodyPr>
          <a:lstStyle/>
          <a:p>
            <a:r>
              <a:rPr lang="en-US" dirty="0"/>
              <a:t>Comp-Net Segmentation</a:t>
            </a:r>
          </a:p>
        </p:txBody>
      </p:sp>
      <p:sp>
        <p:nvSpPr>
          <p:cNvPr id="8" name="Rectangle 7">
            <a:extLst>
              <a:ext uri="{FF2B5EF4-FFF2-40B4-BE49-F238E27FC236}">
                <a16:creationId xmlns:a16="http://schemas.microsoft.com/office/drawing/2014/main" id="{81A0460C-3BFA-4555-BE83-45F04CD09820}"/>
              </a:ext>
            </a:extLst>
          </p:cNvPr>
          <p:cNvSpPr/>
          <p:nvPr/>
        </p:nvSpPr>
        <p:spPr>
          <a:xfrm>
            <a:off x="579739" y="2588455"/>
            <a:ext cx="325967" cy="3044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9705954-8ECB-44A0-9E34-848B14714B9B}"/>
              </a:ext>
            </a:extLst>
          </p:cNvPr>
          <p:cNvGrpSpPr/>
          <p:nvPr/>
        </p:nvGrpSpPr>
        <p:grpSpPr>
          <a:xfrm>
            <a:off x="3469928" y="1112085"/>
            <a:ext cx="5504739" cy="5064878"/>
            <a:chOff x="3469928" y="1112085"/>
            <a:chExt cx="5504739" cy="5064878"/>
          </a:xfrm>
        </p:grpSpPr>
        <p:pic>
          <p:nvPicPr>
            <p:cNvPr id="15" name="Picture 14">
              <a:extLst>
                <a:ext uri="{FF2B5EF4-FFF2-40B4-BE49-F238E27FC236}">
                  <a16:creationId xmlns:a16="http://schemas.microsoft.com/office/drawing/2014/main" id="{E697D823-D184-4E5D-952F-C1757740FDD2}"/>
                </a:ext>
              </a:extLst>
            </p:cNvPr>
            <p:cNvPicPr>
              <a:picLocks noChangeAspect="1"/>
            </p:cNvPicPr>
            <p:nvPr/>
          </p:nvPicPr>
          <p:blipFill>
            <a:blip r:embed="rId7"/>
            <a:stretch>
              <a:fillRect/>
            </a:stretch>
          </p:blipFill>
          <p:spPr>
            <a:xfrm>
              <a:off x="3469928" y="1112085"/>
              <a:ext cx="5504739" cy="5064878"/>
            </a:xfrm>
            <a:prstGeom prst="rect">
              <a:avLst/>
            </a:prstGeom>
          </p:spPr>
        </p:pic>
        <p:sp>
          <p:nvSpPr>
            <p:cNvPr id="18" name="TextBox 17">
              <a:extLst>
                <a:ext uri="{FF2B5EF4-FFF2-40B4-BE49-F238E27FC236}">
                  <a16:creationId xmlns:a16="http://schemas.microsoft.com/office/drawing/2014/main" id="{20397B2D-7258-4943-9116-8975705ACC50}"/>
                </a:ext>
              </a:extLst>
            </p:cNvPr>
            <p:cNvSpPr txBox="1"/>
            <p:nvPr/>
          </p:nvSpPr>
          <p:spPr>
            <a:xfrm>
              <a:off x="6695773" y="1909917"/>
              <a:ext cx="2278894" cy="369332"/>
            </a:xfrm>
            <a:prstGeom prst="rect">
              <a:avLst/>
            </a:prstGeom>
            <a:noFill/>
          </p:spPr>
          <p:txBody>
            <a:bodyPr wrap="none" rtlCol="0">
              <a:spAutoFit/>
            </a:bodyPr>
            <a:lstStyle/>
            <a:p>
              <a:r>
                <a:rPr lang="en-US" dirty="0"/>
                <a:t>U-Net </a:t>
              </a:r>
              <a:r>
                <a:rPr lang="en-US" dirty="0" err="1"/>
                <a:t>Undersegments</a:t>
              </a:r>
              <a:endParaRPr lang="en-US" dirty="0"/>
            </a:p>
          </p:txBody>
        </p:sp>
      </p:grpSp>
    </p:spTree>
    <p:extLst>
      <p:ext uri="{BB962C8B-B14F-4D97-AF65-F5344CB8AC3E}">
        <p14:creationId xmlns:p14="http://schemas.microsoft.com/office/powerpoint/2010/main" val="221769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A513-BDF4-4062-8FDD-61ED809A01E5}"/>
              </a:ext>
            </a:extLst>
          </p:cNvPr>
          <p:cNvSpPr>
            <a:spLocks noGrp="1"/>
          </p:cNvSpPr>
          <p:nvPr>
            <p:ph type="title"/>
          </p:nvPr>
        </p:nvSpPr>
        <p:spPr/>
        <p:txBody>
          <a:bodyPr/>
          <a:lstStyle/>
          <a:p>
            <a:r>
              <a:rPr lang="en-US" dirty="0"/>
              <a:t>Types of Distortions tested</a:t>
            </a:r>
          </a:p>
        </p:txBody>
      </p:sp>
      <p:sp>
        <p:nvSpPr>
          <p:cNvPr id="3" name="Content Placeholder 2">
            <a:extLst>
              <a:ext uri="{FF2B5EF4-FFF2-40B4-BE49-F238E27FC236}">
                <a16:creationId xmlns:a16="http://schemas.microsoft.com/office/drawing/2014/main" id="{BAE2D1D1-DBE3-46A8-B9A3-17F54F1DA492}"/>
              </a:ext>
            </a:extLst>
          </p:cNvPr>
          <p:cNvSpPr>
            <a:spLocks noGrp="1"/>
          </p:cNvSpPr>
          <p:nvPr>
            <p:ph idx="1"/>
          </p:nvPr>
        </p:nvSpPr>
        <p:spPr/>
        <p:txBody>
          <a:bodyPr/>
          <a:lstStyle/>
          <a:p>
            <a:r>
              <a:rPr lang="en-US" dirty="0"/>
              <a:t>Distortion at the boundary of ROI region</a:t>
            </a:r>
          </a:p>
        </p:txBody>
      </p:sp>
      <p:sp>
        <p:nvSpPr>
          <p:cNvPr id="4" name="Slide Number Placeholder 3">
            <a:extLst>
              <a:ext uri="{FF2B5EF4-FFF2-40B4-BE49-F238E27FC236}">
                <a16:creationId xmlns:a16="http://schemas.microsoft.com/office/drawing/2014/main" id="{95453FB0-BD25-44D2-9341-350FB5D4072E}"/>
              </a:ext>
            </a:extLst>
          </p:cNvPr>
          <p:cNvSpPr>
            <a:spLocks noGrp="1"/>
          </p:cNvSpPr>
          <p:nvPr>
            <p:ph type="sldNum" sz="quarter" idx="12"/>
          </p:nvPr>
        </p:nvSpPr>
        <p:spPr/>
        <p:txBody>
          <a:bodyPr/>
          <a:lstStyle/>
          <a:p>
            <a:fld id="{E16316FE-51BE-E748-8ECB-88D3543FD7EB}" type="slidenum">
              <a:rPr lang="en-US" smtClean="0"/>
              <a:t>12</a:t>
            </a:fld>
            <a:r>
              <a:rPr lang="en-US"/>
              <a:t>/35</a:t>
            </a:r>
            <a:endParaRPr lang="en-US" dirty="0"/>
          </a:p>
        </p:txBody>
      </p:sp>
      <p:sp>
        <p:nvSpPr>
          <p:cNvPr id="11" name="Rectangle 10">
            <a:extLst>
              <a:ext uri="{FF2B5EF4-FFF2-40B4-BE49-F238E27FC236}">
                <a16:creationId xmlns:a16="http://schemas.microsoft.com/office/drawing/2014/main" id="{EED3FACD-87A5-4019-804B-AC9AB685EE75}"/>
              </a:ext>
            </a:extLst>
          </p:cNvPr>
          <p:cNvSpPr/>
          <p:nvPr/>
        </p:nvSpPr>
        <p:spPr>
          <a:xfrm>
            <a:off x="6694311" y="2588455"/>
            <a:ext cx="338667" cy="3270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798FC2-BE10-4E95-BC70-4809808FC5C5}"/>
              </a:ext>
            </a:extLst>
          </p:cNvPr>
          <p:cNvSpPr/>
          <p:nvPr/>
        </p:nvSpPr>
        <p:spPr>
          <a:xfrm>
            <a:off x="10284178" y="2453518"/>
            <a:ext cx="430005" cy="362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45BA0A-E730-4563-B13F-23A3B9C658B1}"/>
              </a:ext>
            </a:extLst>
          </p:cNvPr>
          <p:cNvSpPr/>
          <p:nvPr/>
        </p:nvSpPr>
        <p:spPr>
          <a:xfrm>
            <a:off x="527051" y="5542844"/>
            <a:ext cx="2916060" cy="316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9322C7C-3910-46ED-AA3A-C70F9A360E94}"/>
              </a:ext>
            </a:extLst>
          </p:cNvPr>
          <p:cNvSpPr txBox="1"/>
          <p:nvPr/>
        </p:nvSpPr>
        <p:spPr>
          <a:xfrm>
            <a:off x="4165698" y="5890697"/>
            <a:ext cx="2101601" cy="369332"/>
          </a:xfrm>
          <a:prstGeom prst="rect">
            <a:avLst/>
          </a:prstGeom>
          <a:noFill/>
        </p:spPr>
        <p:txBody>
          <a:bodyPr wrap="none" rtlCol="0">
            <a:spAutoFit/>
          </a:bodyPr>
          <a:lstStyle/>
          <a:p>
            <a:r>
              <a:rPr lang="en-US" dirty="0"/>
              <a:t>U-Net Segmentation</a:t>
            </a:r>
          </a:p>
        </p:txBody>
      </p:sp>
      <p:sp>
        <p:nvSpPr>
          <p:cNvPr id="21" name="TextBox 20">
            <a:extLst>
              <a:ext uri="{FF2B5EF4-FFF2-40B4-BE49-F238E27FC236}">
                <a16:creationId xmlns:a16="http://schemas.microsoft.com/office/drawing/2014/main" id="{24218822-00E7-4CEE-99A4-8D1BBCC0CFA1}"/>
              </a:ext>
            </a:extLst>
          </p:cNvPr>
          <p:cNvSpPr txBox="1"/>
          <p:nvPr/>
        </p:nvSpPr>
        <p:spPr>
          <a:xfrm>
            <a:off x="7494656" y="5879408"/>
            <a:ext cx="2505558" cy="369332"/>
          </a:xfrm>
          <a:prstGeom prst="rect">
            <a:avLst/>
          </a:prstGeom>
          <a:noFill/>
        </p:spPr>
        <p:txBody>
          <a:bodyPr wrap="none" rtlCol="0">
            <a:spAutoFit/>
          </a:bodyPr>
          <a:lstStyle/>
          <a:p>
            <a:r>
              <a:rPr lang="en-US" dirty="0"/>
              <a:t>Comp-Net Segmentation</a:t>
            </a:r>
          </a:p>
        </p:txBody>
      </p:sp>
      <p:pic>
        <p:nvPicPr>
          <p:cNvPr id="22" name="Picture 21">
            <a:extLst>
              <a:ext uri="{FF2B5EF4-FFF2-40B4-BE49-F238E27FC236}">
                <a16:creationId xmlns:a16="http://schemas.microsoft.com/office/drawing/2014/main" id="{CA94665A-C43D-421B-9483-E21F8EA9F396}"/>
              </a:ext>
            </a:extLst>
          </p:cNvPr>
          <p:cNvPicPr>
            <a:picLocks noChangeAspect="1"/>
          </p:cNvPicPr>
          <p:nvPr/>
        </p:nvPicPr>
        <p:blipFill>
          <a:blip r:embed="rId3" cstate="print"/>
          <a:stretch>
            <a:fillRect/>
          </a:stretch>
        </p:blipFill>
        <p:spPr>
          <a:xfrm>
            <a:off x="4086683" y="3030938"/>
            <a:ext cx="2316291" cy="2318044"/>
          </a:xfrm>
          <a:prstGeom prst="rect">
            <a:avLst/>
          </a:prstGeom>
        </p:spPr>
      </p:pic>
      <p:pic>
        <p:nvPicPr>
          <p:cNvPr id="23" name="Picture 22">
            <a:extLst>
              <a:ext uri="{FF2B5EF4-FFF2-40B4-BE49-F238E27FC236}">
                <a16:creationId xmlns:a16="http://schemas.microsoft.com/office/drawing/2014/main" id="{0C3B3D22-6117-41F4-AFA4-DC4D20803962}"/>
              </a:ext>
            </a:extLst>
          </p:cNvPr>
          <p:cNvPicPr>
            <a:picLocks noChangeAspect="1"/>
          </p:cNvPicPr>
          <p:nvPr/>
        </p:nvPicPr>
        <p:blipFill>
          <a:blip r:embed="rId4" cstate="print"/>
          <a:stretch>
            <a:fillRect/>
          </a:stretch>
        </p:blipFill>
        <p:spPr>
          <a:xfrm>
            <a:off x="7618668" y="3028483"/>
            <a:ext cx="2316291" cy="2320968"/>
          </a:xfrm>
          <a:prstGeom prst="rect">
            <a:avLst/>
          </a:prstGeom>
        </p:spPr>
      </p:pic>
      <p:sp>
        <p:nvSpPr>
          <p:cNvPr id="24" name="Rectangle 23">
            <a:extLst>
              <a:ext uri="{FF2B5EF4-FFF2-40B4-BE49-F238E27FC236}">
                <a16:creationId xmlns:a16="http://schemas.microsoft.com/office/drawing/2014/main" id="{889028A8-519A-418B-B654-A107E8F0DE30}"/>
              </a:ext>
            </a:extLst>
          </p:cNvPr>
          <p:cNvSpPr/>
          <p:nvPr/>
        </p:nvSpPr>
        <p:spPr>
          <a:xfrm>
            <a:off x="6267299" y="2856089"/>
            <a:ext cx="338667" cy="249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3BE4F3-FFCF-463D-8FB7-168823E08BF7}"/>
              </a:ext>
            </a:extLst>
          </p:cNvPr>
          <p:cNvSpPr/>
          <p:nvPr/>
        </p:nvSpPr>
        <p:spPr>
          <a:xfrm>
            <a:off x="7494656" y="2721152"/>
            <a:ext cx="199429" cy="2821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DBF05D-CE53-421C-BD58-C99D35988CED}"/>
              </a:ext>
            </a:extLst>
          </p:cNvPr>
          <p:cNvSpPr/>
          <p:nvPr/>
        </p:nvSpPr>
        <p:spPr>
          <a:xfrm>
            <a:off x="9810947" y="2721152"/>
            <a:ext cx="407976" cy="2720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486431A-0822-42F8-9583-8F2F811CA46C}"/>
              </a:ext>
            </a:extLst>
          </p:cNvPr>
          <p:cNvGrpSpPr/>
          <p:nvPr/>
        </p:nvGrpSpPr>
        <p:grpSpPr>
          <a:xfrm>
            <a:off x="828908" y="3030937"/>
            <a:ext cx="2399714" cy="2318045"/>
            <a:chOff x="828908" y="3030937"/>
            <a:chExt cx="2399714" cy="2602219"/>
          </a:xfrm>
        </p:grpSpPr>
        <p:pic>
          <p:nvPicPr>
            <p:cNvPr id="16" name="Picture 15">
              <a:extLst>
                <a:ext uri="{FF2B5EF4-FFF2-40B4-BE49-F238E27FC236}">
                  <a16:creationId xmlns:a16="http://schemas.microsoft.com/office/drawing/2014/main" id="{814B997F-6090-45CE-97BF-0502A9F395C0}"/>
                </a:ext>
              </a:extLst>
            </p:cNvPr>
            <p:cNvPicPr>
              <a:picLocks noChangeAspect="1"/>
            </p:cNvPicPr>
            <p:nvPr/>
          </p:nvPicPr>
          <p:blipFill>
            <a:blip r:embed="rId5"/>
            <a:stretch>
              <a:fillRect/>
            </a:stretch>
          </p:blipFill>
          <p:spPr>
            <a:xfrm>
              <a:off x="828908" y="3030937"/>
              <a:ext cx="2399714" cy="2602219"/>
            </a:xfrm>
            <a:prstGeom prst="rect">
              <a:avLst/>
            </a:prstGeom>
          </p:spPr>
        </p:pic>
        <p:sp>
          <p:nvSpPr>
            <p:cNvPr id="27" name="Oval 26">
              <a:extLst>
                <a:ext uri="{FF2B5EF4-FFF2-40B4-BE49-F238E27FC236}">
                  <a16:creationId xmlns:a16="http://schemas.microsoft.com/office/drawing/2014/main" id="{D81377DC-916E-4F2B-A16B-E480E8D67362}"/>
                </a:ext>
              </a:extLst>
            </p:cNvPr>
            <p:cNvSpPr/>
            <p:nvPr/>
          </p:nvSpPr>
          <p:spPr>
            <a:xfrm>
              <a:off x="1431855" y="4636088"/>
              <a:ext cx="1199621" cy="6257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6FADD1F2-9280-44A0-B021-81A1A26EC74D}"/>
              </a:ext>
            </a:extLst>
          </p:cNvPr>
          <p:cNvPicPr>
            <a:picLocks noChangeAspect="1"/>
          </p:cNvPicPr>
          <p:nvPr/>
        </p:nvPicPr>
        <p:blipFill>
          <a:blip r:embed="rId6" cstate="print"/>
          <a:stretch>
            <a:fillRect/>
          </a:stretch>
        </p:blipFill>
        <p:spPr>
          <a:xfrm>
            <a:off x="875185" y="3028484"/>
            <a:ext cx="2275217" cy="2340984"/>
          </a:xfrm>
          <a:prstGeom prst="rect">
            <a:avLst/>
          </a:prstGeom>
        </p:spPr>
      </p:pic>
      <p:sp>
        <p:nvSpPr>
          <p:cNvPr id="7" name="Rectangle 6">
            <a:extLst>
              <a:ext uri="{FF2B5EF4-FFF2-40B4-BE49-F238E27FC236}">
                <a16:creationId xmlns:a16="http://schemas.microsoft.com/office/drawing/2014/main" id="{26802653-198E-4E18-BAD8-5F6C40043FF2}"/>
              </a:ext>
            </a:extLst>
          </p:cNvPr>
          <p:cNvSpPr/>
          <p:nvPr/>
        </p:nvSpPr>
        <p:spPr>
          <a:xfrm>
            <a:off x="3093155" y="2588455"/>
            <a:ext cx="738815" cy="3151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A0460C-3BFA-4555-BE83-45F04CD09820}"/>
              </a:ext>
            </a:extLst>
          </p:cNvPr>
          <p:cNvSpPr/>
          <p:nvPr/>
        </p:nvSpPr>
        <p:spPr>
          <a:xfrm>
            <a:off x="560918" y="2588455"/>
            <a:ext cx="325967" cy="3044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74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3919AC-6C90-430C-ACAA-BCCA871C36F3}"/>
              </a:ext>
            </a:extLst>
          </p:cNvPr>
          <p:cNvGrpSpPr/>
          <p:nvPr/>
        </p:nvGrpSpPr>
        <p:grpSpPr>
          <a:xfrm>
            <a:off x="657826" y="3077607"/>
            <a:ext cx="2312054" cy="2718355"/>
            <a:chOff x="5218534" y="2602637"/>
            <a:chExt cx="1550099" cy="1598169"/>
          </a:xfrm>
        </p:grpSpPr>
        <p:pic>
          <p:nvPicPr>
            <p:cNvPr id="29" name="Picture 28">
              <a:extLst>
                <a:ext uri="{FF2B5EF4-FFF2-40B4-BE49-F238E27FC236}">
                  <a16:creationId xmlns:a16="http://schemas.microsoft.com/office/drawing/2014/main" id="{9BF70008-F662-41EA-9930-DDF246A2686C}"/>
                </a:ext>
              </a:extLst>
            </p:cNvPr>
            <p:cNvPicPr>
              <a:picLocks noChangeAspect="1"/>
            </p:cNvPicPr>
            <p:nvPr/>
          </p:nvPicPr>
          <p:blipFill>
            <a:blip r:embed="rId3" cstate="print"/>
            <a:stretch>
              <a:fillRect/>
            </a:stretch>
          </p:blipFill>
          <p:spPr>
            <a:xfrm>
              <a:off x="5218534" y="2657193"/>
              <a:ext cx="1550099" cy="1543613"/>
            </a:xfrm>
            <a:prstGeom prst="rect">
              <a:avLst/>
            </a:prstGeom>
          </p:spPr>
        </p:pic>
        <p:sp>
          <p:nvSpPr>
            <p:cNvPr id="30" name="Oval 29">
              <a:extLst>
                <a:ext uri="{FF2B5EF4-FFF2-40B4-BE49-F238E27FC236}">
                  <a16:creationId xmlns:a16="http://schemas.microsoft.com/office/drawing/2014/main" id="{B5C0E8C8-A45C-4688-BA5A-A6EEF2995EB2}"/>
                </a:ext>
              </a:extLst>
            </p:cNvPr>
            <p:cNvSpPr/>
            <p:nvPr/>
          </p:nvSpPr>
          <p:spPr>
            <a:xfrm>
              <a:off x="6241409" y="2602637"/>
              <a:ext cx="527224" cy="4509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57AA513-BDF4-4062-8FDD-61ED809A01E5}"/>
              </a:ext>
            </a:extLst>
          </p:cNvPr>
          <p:cNvSpPr>
            <a:spLocks noGrp="1"/>
          </p:cNvSpPr>
          <p:nvPr>
            <p:ph type="title"/>
          </p:nvPr>
        </p:nvSpPr>
        <p:spPr/>
        <p:txBody>
          <a:bodyPr/>
          <a:lstStyle/>
          <a:p>
            <a:r>
              <a:rPr lang="en-US" dirty="0"/>
              <a:t>Types of Distortions tested</a:t>
            </a:r>
          </a:p>
        </p:txBody>
      </p:sp>
      <p:sp>
        <p:nvSpPr>
          <p:cNvPr id="3" name="Content Placeholder 2">
            <a:extLst>
              <a:ext uri="{FF2B5EF4-FFF2-40B4-BE49-F238E27FC236}">
                <a16:creationId xmlns:a16="http://schemas.microsoft.com/office/drawing/2014/main" id="{BAE2D1D1-DBE3-46A8-B9A3-17F54F1DA492}"/>
              </a:ext>
            </a:extLst>
          </p:cNvPr>
          <p:cNvSpPr>
            <a:spLocks noGrp="1"/>
          </p:cNvSpPr>
          <p:nvPr>
            <p:ph idx="1"/>
          </p:nvPr>
        </p:nvSpPr>
        <p:spPr/>
        <p:txBody>
          <a:bodyPr/>
          <a:lstStyle/>
          <a:p>
            <a:r>
              <a:rPr lang="en-US" dirty="0"/>
              <a:t>Distortion at Non - ROI region</a:t>
            </a:r>
          </a:p>
        </p:txBody>
      </p:sp>
      <p:sp>
        <p:nvSpPr>
          <p:cNvPr id="4" name="Slide Number Placeholder 3">
            <a:extLst>
              <a:ext uri="{FF2B5EF4-FFF2-40B4-BE49-F238E27FC236}">
                <a16:creationId xmlns:a16="http://schemas.microsoft.com/office/drawing/2014/main" id="{95453FB0-BD25-44D2-9341-350FB5D4072E}"/>
              </a:ext>
            </a:extLst>
          </p:cNvPr>
          <p:cNvSpPr>
            <a:spLocks noGrp="1"/>
          </p:cNvSpPr>
          <p:nvPr>
            <p:ph type="sldNum" sz="quarter" idx="12"/>
          </p:nvPr>
        </p:nvSpPr>
        <p:spPr/>
        <p:txBody>
          <a:bodyPr/>
          <a:lstStyle/>
          <a:p>
            <a:fld id="{E16316FE-51BE-E748-8ECB-88D3543FD7EB}" type="slidenum">
              <a:rPr lang="en-US" smtClean="0"/>
              <a:t>13</a:t>
            </a:fld>
            <a:r>
              <a:rPr lang="en-US"/>
              <a:t>/35</a:t>
            </a:r>
            <a:endParaRPr lang="en-US" dirty="0"/>
          </a:p>
        </p:txBody>
      </p:sp>
      <p:sp>
        <p:nvSpPr>
          <p:cNvPr id="11" name="Rectangle 10">
            <a:extLst>
              <a:ext uri="{FF2B5EF4-FFF2-40B4-BE49-F238E27FC236}">
                <a16:creationId xmlns:a16="http://schemas.microsoft.com/office/drawing/2014/main" id="{EED3FACD-87A5-4019-804B-AC9AB685EE75}"/>
              </a:ext>
            </a:extLst>
          </p:cNvPr>
          <p:cNvSpPr/>
          <p:nvPr/>
        </p:nvSpPr>
        <p:spPr>
          <a:xfrm>
            <a:off x="6694311" y="2588455"/>
            <a:ext cx="338667" cy="3270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798FC2-BE10-4E95-BC70-4809808FC5C5}"/>
              </a:ext>
            </a:extLst>
          </p:cNvPr>
          <p:cNvSpPr/>
          <p:nvPr/>
        </p:nvSpPr>
        <p:spPr>
          <a:xfrm>
            <a:off x="10284178" y="2453518"/>
            <a:ext cx="430005" cy="3621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9322C7C-3910-46ED-AA3A-C70F9A360E94}"/>
              </a:ext>
            </a:extLst>
          </p:cNvPr>
          <p:cNvSpPr txBox="1"/>
          <p:nvPr/>
        </p:nvSpPr>
        <p:spPr>
          <a:xfrm>
            <a:off x="4165698" y="5890697"/>
            <a:ext cx="2101601" cy="369332"/>
          </a:xfrm>
          <a:prstGeom prst="rect">
            <a:avLst/>
          </a:prstGeom>
          <a:noFill/>
        </p:spPr>
        <p:txBody>
          <a:bodyPr wrap="none" rtlCol="0">
            <a:spAutoFit/>
          </a:bodyPr>
          <a:lstStyle/>
          <a:p>
            <a:r>
              <a:rPr lang="en-US" dirty="0"/>
              <a:t>U-Net Segmentation</a:t>
            </a:r>
          </a:p>
        </p:txBody>
      </p:sp>
      <p:sp>
        <p:nvSpPr>
          <p:cNvPr id="21" name="TextBox 20">
            <a:extLst>
              <a:ext uri="{FF2B5EF4-FFF2-40B4-BE49-F238E27FC236}">
                <a16:creationId xmlns:a16="http://schemas.microsoft.com/office/drawing/2014/main" id="{24218822-00E7-4CEE-99A4-8D1BBCC0CFA1}"/>
              </a:ext>
            </a:extLst>
          </p:cNvPr>
          <p:cNvSpPr txBox="1"/>
          <p:nvPr/>
        </p:nvSpPr>
        <p:spPr>
          <a:xfrm>
            <a:off x="7494656" y="5879408"/>
            <a:ext cx="2505558" cy="369332"/>
          </a:xfrm>
          <a:prstGeom prst="rect">
            <a:avLst/>
          </a:prstGeom>
          <a:noFill/>
        </p:spPr>
        <p:txBody>
          <a:bodyPr wrap="none" rtlCol="0">
            <a:spAutoFit/>
          </a:bodyPr>
          <a:lstStyle/>
          <a:p>
            <a:r>
              <a:rPr lang="en-US" dirty="0"/>
              <a:t>Comp-Net Segmentation</a:t>
            </a:r>
          </a:p>
        </p:txBody>
      </p:sp>
      <p:sp>
        <p:nvSpPr>
          <p:cNvPr id="26" name="Rectangle 25">
            <a:extLst>
              <a:ext uri="{FF2B5EF4-FFF2-40B4-BE49-F238E27FC236}">
                <a16:creationId xmlns:a16="http://schemas.microsoft.com/office/drawing/2014/main" id="{F2DBF05D-CE53-421C-BD58-C99D35988CED}"/>
              </a:ext>
            </a:extLst>
          </p:cNvPr>
          <p:cNvSpPr/>
          <p:nvPr/>
        </p:nvSpPr>
        <p:spPr>
          <a:xfrm>
            <a:off x="9810947" y="2721152"/>
            <a:ext cx="407976" cy="2720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36ADF187-A76B-4B04-B343-7702F1617D17}"/>
              </a:ext>
            </a:extLst>
          </p:cNvPr>
          <p:cNvPicPr>
            <a:picLocks noChangeAspect="1"/>
          </p:cNvPicPr>
          <p:nvPr/>
        </p:nvPicPr>
        <p:blipFill>
          <a:blip r:embed="rId4" cstate="print"/>
          <a:stretch>
            <a:fillRect/>
          </a:stretch>
        </p:blipFill>
        <p:spPr>
          <a:xfrm>
            <a:off x="835483" y="3046754"/>
            <a:ext cx="2445546" cy="2507379"/>
          </a:xfrm>
          <a:prstGeom prst="rect">
            <a:avLst/>
          </a:prstGeom>
        </p:spPr>
      </p:pic>
      <p:pic>
        <p:nvPicPr>
          <p:cNvPr id="32" name="Picture 31">
            <a:extLst>
              <a:ext uri="{FF2B5EF4-FFF2-40B4-BE49-F238E27FC236}">
                <a16:creationId xmlns:a16="http://schemas.microsoft.com/office/drawing/2014/main" id="{599894E6-BECF-432A-A9B4-5D47AC3B3640}"/>
              </a:ext>
            </a:extLst>
          </p:cNvPr>
          <p:cNvPicPr>
            <a:picLocks noChangeAspect="1"/>
          </p:cNvPicPr>
          <p:nvPr/>
        </p:nvPicPr>
        <p:blipFill>
          <a:blip r:embed="rId5" cstate="print"/>
          <a:stretch>
            <a:fillRect/>
          </a:stretch>
        </p:blipFill>
        <p:spPr>
          <a:xfrm>
            <a:off x="3882714" y="3077608"/>
            <a:ext cx="2527634" cy="2465236"/>
          </a:xfrm>
          <a:prstGeom prst="rect">
            <a:avLst/>
          </a:prstGeom>
        </p:spPr>
      </p:pic>
      <p:pic>
        <p:nvPicPr>
          <p:cNvPr id="33" name="Picture 32">
            <a:extLst>
              <a:ext uri="{FF2B5EF4-FFF2-40B4-BE49-F238E27FC236}">
                <a16:creationId xmlns:a16="http://schemas.microsoft.com/office/drawing/2014/main" id="{05D6FF70-C0BF-426B-9EFC-6A6410E6C207}"/>
              </a:ext>
            </a:extLst>
          </p:cNvPr>
          <p:cNvPicPr>
            <a:picLocks noChangeAspect="1"/>
          </p:cNvPicPr>
          <p:nvPr/>
        </p:nvPicPr>
        <p:blipFill>
          <a:blip r:embed="rId6" cstate="print"/>
          <a:stretch>
            <a:fillRect/>
          </a:stretch>
        </p:blipFill>
        <p:spPr>
          <a:xfrm>
            <a:off x="7694085" y="3035465"/>
            <a:ext cx="2590093" cy="2507378"/>
          </a:xfrm>
          <a:prstGeom prst="rect">
            <a:avLst/>
          </a:prstGeom>
        </p:spPr>
      </p:pic>
      <p:sp>
        <p:nvSpPr>
          <p:cNvPr id="25" name="Rectangle 24">
            <a:extLst>
              <a:ext uri="{FF2B5EF4-FFF2-40B4-BE49-F238E27FC236}">
                <a16:creationId xmlns:a16="http://schemas.microsoft.com/office/drawing/2014/main" id="{3B3BE4F3-FFCF-463D-8FB7-168823E08BF7}"/>
              </a:ext>
            </a:extLst>
          </p:cNvPr>
          <p:cNvSpPr/>
          <p:nvPr/>
        </p:nvSpPr>
        <p:spPr>
          <a:xfrm>
            <a:off x="7494656" y="2721152"/>
            <a:ext cx="338667" cy="2821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9028A8-519A-418B-B654-A107E8F0DE30}"/>
              </a:ext>
            </a:extLst>
          </p:cNvPr>
          <p:cNvSpPr/>
          <p:nvPr/>
        </p:nvSpPr>
        <p:spPr>
          <a:xfrm>
            <a:off x="6267299" y="2856088"/>
            <a:ext cx="338667" cy="2753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6802653-198E-4E18-BAD8-5F6C40043FF2}"/>
              </a:ext>
            </a:extLst>
          </p:cNvPr>
          <p:cNvSpPr/>
          <p:nvPr/>
        </p:nvSpPr>
        <p:spPr>
          <a:xfrm>
            <a:off x="2832749" y="2597410"/>
            <a:ext cx="1083593" cy="3151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45BA0A-E730-4563-B13F-23A3B9C658B1}"/>
              </a:ext>
            </a:extLst>
          </p:cNvPr>
          <p:cNvSpPr/>
          <p:nvPr/>
        </p:nvSpPr>
        <p:spPr>
          <a:xfrm>
            <a:off x="527051" y="5520266"/>
            <a:ext cx="2916060" cy="316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A0460C-3BFA-4555-BE83-45F04CD09820}"/>
              </a:ext>
            </a:extLst>
          </p:cNvPr>
          <p:cNvSpPr/>
          <p:nvPr/>
        </p:nvSpPr>
        <p:spPr>
          <a:xfrm>
            <a:off x="572207" y="2588455"/>
            <a:ext cx="325967" cy="3044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9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0300"/>
          <a:stretch/>
        </p:blipFill>
        <p:spPr>
          <a:xfrm>
            <a:off x="6204388" y="808"/>
            <a:ext cx="5987612" cy="6675120"/>
          </a:xfrm>
          <a:prstGeom prst="rect">
            <a:avLst/>
          </a:prstGeom>
        </p:spPr>
      </p:pic>
      <p:sp>
        <p:nvSpPr>
          <p:cNvPr id="5" name="Slide Number Placeholder 4"/>
          <p:cNvSpPr>
            <a:spLocks noGrp="1"/>
          </p:cNvSpPr>
          <p:nvPr>
            <p:ph type="sldNum" sz="quarter" idx="12"/>
          </p:nvPr>
        </p:nvSpPr>
        <p:spPr/>
        <p:txBody>
          <a:bodyPr/>
          <a:lstStyle/>
          <a:p>
            <a:fld id="{E16316FE-51BE-E748-8ECB-88D3543FD7EB}" type="slidenum">
              <a:rPr lang="en-US" smtClean="0"/>
              <a:t>14</a:t>
            </a:fld>
            <a:r>
              <a:rPr lang="en-US" dirty="0"/>
              <a:t>/35</a:t>
            </a:r>
          </a:p>
        </p:txBody>
      </p:sp>
      <p:sp>
        <p:nvSpPr>
          <p:cNvPr id="10" name="Freeform 9"/>
          <p:cNvSpPr/>
          <p:nvPr/>
        </p:nvSpPr>
        <p:spPr>
          <a:xfrm>
            <a:off x="7563019" y="1692725"/>
            <a:ext cx="3756532" cy="3328070"/>
          </a:xfrm>
          <a:custGeom>
            <a:avLst/>
            <a:gdLst>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287486 w 8425543"/>
              <a:gd name="connsiteY93" fmla="*/ 174172 h 7456714"/>
              <a:gd name="connsiteX94" fmla="*/ 2960914 w 8425543"/>
              <a:gd name="connsiteY94" fmla="*/ 97972 h 7456714"/>
              <a:gd name="connsiteX95" fmla="*/ 2590800 w 8425543"/>
              <a:gd name="connsiteY95" fmla="*/ 141514 h 7456714"/>
              <a:gd name="connsiteX96" fmla="*/ 2307771 w 8425543"/>
              <a:gd name="connsiteY96" fmla="*/ 163286 h 7456714"/>
              <a:gd name="connsiteX97" fmla="*/ 1937657 w 8425543"/>
              <a:gd name="connsiteY97" fmla="*/ 43543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287486 w 8425543"/>
              <a:gd name="connsiteY93" fmla="*/ 174172 h 7456714"/>
              <a:gd name="connsiteX94" fmla="*/ 2960914 w 8425543"/>
              <a:gd name="connsiteY94" fmla="*/ 97972 h 7456714"/>
              <a:gd name="connsiteX95" fmla="*/ 2590800 w 8425543"/>
              <a:gd name="connsiteY95" fmla="*/ 141514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287486 w 8425543"/>
              <a:gd name="connsiteY93" fmla="*/ 174172 h 7456714"/>
              <a:gd name="connsiteX94" fmla="*/ 2960914 w 8425543"/>
              <a:gd name="connsiteY94" fmla="*/ 97972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287486 w 8425543"/>
              <a:gd name="connsiteY93" fmla="*/ 174172 h 7456714"/>
              <a:gd name="connsiteX94" fmla="*/ 2960914 w 8425543"/>
              <a:gd name="connsiteY94" fmla="*/ 97972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287486 w 8425543"/>
              <a:gd name="connsiteY93" fmla="*/ 174172 h 7456714"/>
              <a:gd name="connsiteX94" fmla="*/ 2829503 w 8425543"/>
              <a:gd name="connsiteY94" fmla="*/ 158202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287486 w 8425543"/>
              <a:gd name="connsiteY93" fmla="*/ 174172 h 7456714"/>
              <a:gd name="connsiteX94" fmla="*/ 285688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02991 h 7456714"/>
              <a:gd name="connsiteX94" fmla="*/ 285688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85688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6000 w 8425543"/>
              <a:gd name="connsiteY85" fmla="*/ 696686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92806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42314 w 8425543"/>
              <a:gd name="connsiteY84" fmla="*/ 957943 h 7456714"/>
              <a:gd name="connsiteX85" fmla="*/ 6090525 w 8425543"/>
              <a:gd name="connsiteY85" fmla="*/ 702162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92806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40486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58740 w 8425543"/>
              <a:gd name="connsiteY84" fmla="*/ 941517 h 7456714"/>
              <a:gd name="connsiteX85" fmla="*/ 6090525 w 8425543"/>
              <a:gd name="connsiteY85" fmla="*/ 702162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92806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305800 w 8425543"/>
              <a:gd name="connsiteY79" fmla="*/ 2623457 h 7456714"/>
              <a:gd name="connsiteX80" fmla="*/ 8213109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58740 w 8425543"/>
              <a:gd name="connsiteY84" fmla="*/ 941517 h 7456714"/>
              <a:gd name="connsiteX85" fmla="*/ 6090525 w 8425543"/>
              <a:gd name="connsiteY85" fmla="*/ 702162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92806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60228 w 8425543"/>
              <a:gd name="connsiteY78" fmla="*/ 3015343 h 7456714"/>
              <a:gd name="connsiteX79" fmla="*/ 8289373 w 8425543"/>
              <a:gd name="connsiteY79" fmla="*/ 2628933 h 7456714"/>
              <a:gd name="connsiteX80" fmla="*/ 8213109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58740 w 8425543"/>
              <a:gd name="connsiteY84" fmla="*/ 941517 h 7456714"/>
              <a:gd name="connsiteX85" fmla="*/ 6090525 w 8425543"/>
              <a:gd name="connsiteY85" fmla="*/ 702162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92806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425543"/>
              <a:gd name="connsiteY0" fmla="*/ 174172 h 7456714"/>
              <a:gd name="connsiteX1" fmla="*/ 1317171 w 8425543"/>
              <a:gd name="connsiteY1" fmla="*/ 413657 h 7456714"/>
              <a:gd name="connsiteX2" fmla="*/ 1371600 w 8425543"/>
              <a:gd name="connsiteY2" fmla="*/ 446314 h 7456714"/>
              <a:gd name="connsiteX3" fmla="*/ 1360714 w 8425543"/>
              <a:gd name="connsiteY3" fmla="*/ 576943 h 7456714"/>
              <a:gd name="connsiteX4" fmla="*/ 1436914 w 8425543"/>
              <a:gd name="connsiteY4" fmla="*/ 631372 h 7456714"/>
              <a:gd name="connsiteX5" fmla="*/ 1436914 w 8425543"/>
              <a:gd name="connsiteY5" fmla="*/ 1077686 h 7456714"/>
              <a:gd name="connsiteX6" fmla="*/ 1502228 w 8425543"/>
              <a:gd name="connsiteY6" fmla="*/ 1371600 h 7456714"/>
              <a:gd name="connsiteX7" fmla="*/ 1545771 w 8425543"/>
              <a:gd name="connsiteY7" fmla="*/ 1534886 h 7456714"/>
              <a:gd name="connsiteX8" fmla="*/ 1687286 w 8425543"/>
              <a:gd name="connsiteY8" fmla="*/ 1785257 h 7456714"/>
              <a:gd name="connsiteX9" fmla="*/ 1937657 w 8425543"/>
              <a:gd name="connsiteY9" fmla="*/ 2002972 h 7456714"/>
              <a:gd name="connsiteX10" fmla="*/ 1937657 w 8425543"/>
              <a:gd name="connsiteY10" fmla="*/ 2133600 h 7456714"/>
              <a:gd name="connsiteX11" fmla="*/ 1763486 w 8425543"/>
              <a:gd name="connsiteY11" fmla="*/ 2264229 h 7456714"/>
              <a:gd name="connsiteX12" fmla="*/ 1741714 w 8425543"/>
              <a:gd name="connsiteY12" fmla="*/ 2318657 h 7456714"/>
              <a:gd name="connsiteX13" fmla="*/ 1719943 w 8425543"/>
              <a:gd name="connsiteY13" fmla="*/ 2764972 h 7456714"/>
              <a:gd name="connsiteX14" fmla="*/ 1632857 w 8425543"/>
              <a:gd name="connsiteY14" fmla="*/ 2950029 h 7456714"/>
              <a:gd name="connsiteX15" fmla="*/ 1436914 w 8425543"/>
              <a:gd name="connsiteY15" fmla="*/ 3037114 h 7456714"/>
              <a:gd name="connsiteX16" fmla="*/ 1251857 w 8425543"/>
              <a:gd name="connsiteY16" fmla="*/ 3233057 h 7456714"/>
              <a:gd name="connsiteX17" fmla="*/ 1153886 w 8425543"/>
              <a:gd name="connsiteY17" fmla="*/ 3352800 h 7456714"/>
              <a:gd name="connsiteX18" fmla="*/ 1110343 w 8425543"/>
              <a:gd name="connsiteY18" fmla="*/ 3603172 h 7456714"/>
              <a:gd name="connsiteX19" fmla="*/ 1197428 w 8425543"/>
              <a:gd name="connsiteY19" fmla="*/ 3842657 h 7456714"/>
              <a:gd name="connsiteX20" fmla="*/ 1306286 w 8425543"/>
              <a:gd name="connsiteY20" fmla="*/ 3962400 h 7456714"/>
              <a:gd name="connsiteX21" fmla="*/ 1306286 w 8425543"/>
              <a:gd name="connsiteY21" fmla="*/ 4201886 h 7456714"/>
              <a:gd name="connsiteX22" fmla="*/ 1110343 w 8425543"/>
              <a:gd name="connsiteY22" fmla="*/ 4321629 h 7456714"/>
              <a:gd name="connsiteX23" fmla="*/ 990600 w 8425543"/>
              <a:gd name="connsiteY23" fmla="*/ 4332514 h 7456714"/>
              <a:gd name="connsiteX24" fmla="*/ 957943 w 8425543"/>
              <a:gd name="connsiteY24" fmla="*/ 4180114 h 7456714"/>
              <a:gd name="connsiteX25" fmla="*/ 1001486 w 8425543"/>
              <a:gd name="connsiteY25" fmla="*/ 4027714 h 7456714"/>
              <a:gd name="connsiteX26" fmla="*/ 1055914 w 8425543"/>
              <a:gd name="connsiteY26" fmla="*/ 3842657 h 7456714"/>
              <a:gd name="connsiteX27" fmla="*/ 957943 w 8425543"/>
              <a:gd name="connsiteY27" fmla="*/ 3733800 h 7456714"/>
              <a:gd name="connsiteX28" fmla="*/ 794657 w 8425543"/>
              <a:gd name="connsiteY28" fmla="*/ 3722914 h 7456714"/>
              <a:gd name="connsiteX29" fmla="*/ 609600 w 8425543"/>
              <a:gd name="connsiteY29" fmla="*/ 3831772 h 7456714"/>
              <a:gd name="connsiteX30" fmla="*/ 587828 w 8425543"/>
              <a:gd name="connsiteY30" fmla="*/ 4049486 h 7456714"/>
              <a:gd name="connsiteX31" fmla="*/ 903514 w 8425543"/>
              <a:gd name="connsiteY31" fmla="*/ 4060372 h 7456714"/>
              <a:gd name="connsiteX32" fmla="*/ 903514 w 8425543"/>
              <a:gd name="connsiteY32" fmla="*/ 4082143 h 7456714"/>
              <a:gd name="connsiteX33" fmla="*/ 707571 w 8425543"/>
              <a:gd name="connsiteY33" fmla="*/ 4114800 h 7456714"/>
              <a:gd name="connsiteX34" fmla="*/ 555171 w 8425543"/>
              <a:gd name="connsiteY34" fmla="*/ 4147457 h 7456714"/>
              <a:gd name="connsiteX35" fmla="*/ 424543 w 8425543"/>
              <a:gd name="connsiteY35" fmla="*/ 4332514 h 7456714"/>
              <a:gd name="connsiteX36" fmla="*/ 468086 w 8425543"/>
              <a:gd name="connsiteY36" fmla="*/ 4572000 h 7456714"/>
              <a:gd name="connsiteX37" fmla="*/ 468086 w 8425543"/>
              <a:gd name="connsiteY37" fmla="*/ 4572000 h 7456714"/>
              <a:gd name="connsiteX38" fmla="*/ 653143 w 8425543"/>
              <a:gd name="connsiteY38" fmla="*/ 4582886 h 7456714"/>
              <a:gd name="connsiteX39" fmla="*/ 718457 w 8425543"/>
              <a:gd name="connsiteY39" fmla="*/ 4452257 h 7456714"/>
              <a:gd name="connsiteX40" fmla="*/ 881743 w 8425543"/>
              <a:gd name="connsiteY40" fmla="*/ 4539343 h 7456714"/>
              <a:gd name="connsiteX41" fmla="*/ 903514 w 8425543"/>
              <a:gd name="connsiteY41" fmla="*/ 4811486 h 7456714"/>
              <a:gd name="connsiteX42" fmla="*/ 827314 w 8425543"/>
              <a:gd name="connsiteY42" fmla="*/ 4996543 h 7456714"/>
              <a:gd name="connsiteX43" fmla="*/ 685800 w 8425543"/>
              <a:gd name="connsiteY43" fmla="*/ 5083629 h 7456714"/>
              <a:gd name="connsiteX44" fmla="*/ 511628 w 8425543"/>
              <a:gd name="connsiteY44" fmla="*/ 5192486 h 7456714"/>
              <a:gd name="connsiteX45" fmla="*/ 359228 w 8425543"/>
              <a:gd name="connsiteY45" fmla="*/ 5453743 h 7456714"/>
              <a:gd name="connsiteX46" fmla="*/ 304800 w 8425543"/>
              <a:gd name="connsiteY46" fmla="*/ 5638800 h 7456714"/>
              <a:gd name="connsiteX47" fmla="*/ 97971 w 8425543"/>
              <a:gd name="connsiteY47" fmla="*/ 5921829 h 7456714"/>
              <a:gd name="connsiteX48" fmla="*/ 0 w 8425543"/>
              <a:gd name="connsiteY48" fmla="*/ 6281057 h 7456714"/>
              <a:gd name="connsiteX49" fmla="*/ 119743 w 8425543"/>
              <a:gd name="connsiteY49" fmla="*/ 6389914 h 7456714"/>
              <a:gd name="connsiteX50" fmla="*/ 446314 w 8425543"/>
              <a:gd name="connsiteY50" fmla="*/ 6683829 h 7456714"/>
              <a:gd name="connsiteX51" fmla="*/ 1110343 w 8425543"/>
              <a:gd name="connsiteY51" fmla="*/ 7119257 h 7456714"/>
              <a:gd name="connsiteX52" fmla="*/ 1349828 w 8425543"/>
              <a:gd name="connsiteY52" fmla="*/ 7282543 h 7456714"/>
              <a:gd name="connsiteX53" fmla="*/ 1676400 w 8425543"/>
              <a:gd name="connsiteY53" fmla="*/ 7315200 h 7456714"/>
              <a:gd name="connsiteX54" fmla="*/ 2035628 w 8425543"/>
              <a:gd name="connsiteY54" fmla="*/ 7315200 h 7456714"/>
              <a:gd name="connsiteX55" fmla="*/ 2383971 w 8425543"/>
              <a:gd name="connsiteY55" fmla="*/ 7424057 h 7456714"/>
              <a:gd name="connsiteX56" fmla="*/ 2699657 w 8425543"/>
              <a:gd name="connsiteY56" fmla="*/ 7456714 h 7456714"/>
              <a:gd name="connsiteX57" fmla="*/ 3058886 w 8425543"/>
              <a:gd name="connsiteY57" fmla="*/ 7380514 h 7456714"/>
              <a:gd name="connsiteX58" fmla="*/ 3309257 w 8425543"/>
              <a:gd name="connsiteY58" fmla="*/ 7151914 h 7456714"/>
              <a:gd name="connsiteX59" fmla="*/ 3439886 w 8425543"/>
              <a:gd name="connsiteY59" fmla="*/ 6760029 h 7456714"/>
              <a:gd name="connsiteX60" fmla="*/ 3472543 w 8425543"/>
              <a:gd name="connsiteY60" fmla="*/ 6498772 h 7456714"/>
              <a:gd name="connsiteX61" fmla="*/ 3614057 w 8425543"/>
              <a:gd name="connsiteY61" fmla="*/ 6259286 h 7456714"/>
              <a:gd name="connsiteX62" fmla="*/ 4245428 w 8425543"/>
              <a:gd name="connsiteY62" fmla="*/ 5595257 h 7456714"/>
              <a:gd name="connsiteX63" fmla="*/ 4386943 w 8425543"/>
              <a:gd name="connsiteY63" fmla="*/ 5486400 h 7456714"/>
              <a:gd name="connsiteX64" fmla="*/ 4691743 w 8425543"/>
              <a:gd name="connsiteY64" fmla="*/ 5584372 h 7456714"/>
              <a:gd name="connsiteX65" fmla="*/ 4985657 w 8425543"/>
              <a:gd name="connsiteY65" fmla="*/ 5704114 h 7456714"/>
              <a:gd name="connsiteX66" fmla="*/ 5072743 w 8425543"/>
              <a:gd name="connsiteY66" fmla="*/ 5627914 h 7456714"/>
              <a:gd name="connsiteX67" fmla="*/ 5323114 w 8425543"/>
              <a:gd name="connsiteY67" fmla="*/ 5562600 h 7456714"/>
              <a:gd name="connsiteX68" fmla="*/ 5638800 w 8425543"/>
              <a:gd name="connsiteY68" fmla="*/ 5225143 h 7456714"/>
              <a:gd name="connsiteX69" fmla="*/ 5791200 w 8425543"/>
              <a:gd name="connsiteY69" fmla="*/ 5148943 h 7456714"/>
              <a:gd name="connsiteX70" fmla="*/ 6008914 w 8425543"/>
              <a:gd name="connsiteY70" fmla="*/ 4985657 h 7456714"/>
              <a:gd name="connsiteX71" fmla="*/ 6161314 w 8425543"/>
              <a:gd name="connsiteY71" fmla="*/ 4963886 h 7456714"/>
              <a:gd name="connsiteX72" fmla="*/ 6313714 w 8425543"/>
              <a:gd name="connsiteY72" fmla="*/ 4844143 h 7456714"/>
              <a:gd name="connsiteX73" fmla="*/ 6585857 w 8425543"/>
              <a:gd name="connsiteY73" fmla="*/ 4648200 h 7456714"/>
              <a:gd name="connsiteX74" fmla="*/ 7130143 w 8425543"/>
              <a:gd name="connsiteY74" fmla="*/ 4386943 h 7456714"/>
              <a:gd name="connsiteX75" fmla="*/ 7707086 w 8425543"/>
              <a:gd name="connsiteY75" fmla="*/ 4147457 h 7456714"/>
              <a:gd name="connsiteX76" fmla="*/ 8098971 w 8425543"/>
              <a:gd name="connsiteY76" fmla="*/ 3984172 h 7456714"/>
              <a:gd name="connsiteX77" fmla="*/ 8425543 w 8425543"/>
              <a:gd name="connsiteY77" fmla="*/ 3450772 h 7456714"/>
              <a:gd name="connsiteX78" fmla="*/ 8343802 w 8425543"/>
              <a:gd name="connsiteY78" fmla="*/ 3026294 h 7456714"/>
              <a:gd name="connsiteX79" fmla="*/ 8289373 w 8425543"/>
              <a:gd name="connsiteY79" fmla="*/ 2628933 h 7456714"/>
              <a:gd name="connsiteX80" fmla="*/ 8213109 w 8425543"/>
              <a:gd name="connsiteY80" fmla="*/ 2275114 h 7456714"/>
              <a:gd name="connsiteX81" fmla="*/ 7946571 w 8425543"/>
              <a:gd name="connsiteY81" fmla="*/ 1992086 h 7456714"/>
              <a:gd name="connsiteX82" fmla="*/ 7630886 w 8425543"/>
              <a:gd name="connsiteY82" fmla="*/ 1654629 h 7456714"/>
              <a:gd name="connsiteX83" fmla="*/ 7173686 w 8425543"/>
              <a:gd name="connsiteY83" fmla="*/ 1284514 h 7456714"/>
              <a:gd name="connsiteX84" fmla="*/ 6558740 w 8425543"/>
              <a:gd name="connsiteY84" fmla="*/ 941517 h 7456714"/>
              <a:gd name="connsiteX85" fmla="*/ 6090525 w 8425543"/>
              <a:gd name="connsiteY85" fmla="*/ 702162 h 7456714"/>
              <a:gd name="connsiteX86" fmla="*/ 5617028 w 8425543"/>
              <a:gd name="connsiteY86" fmla="*/ 402772 h 7456714"/>
              <a:gd name="connsiteX87" fmla="*/ 5290457 w 8425543"/>
              <a:gd name="connsiteY87" fmla="*/ 293914 h 7456714"/>
              <a:gd name="connsiteX88" fmla="*/ 5083628 w 8425543"/>
              <a:gd name="connsiteY88" fmla="*/ 304800 h 7456714"/>
              <a:gd name="connsiteX89" fmla="*/ 4691743 w 8425543"/>
              <a:gd name="connsiteY89" fmla="*/ 239486 h 7456714"/>
              <a:gd name="connsiteX90" fmla="*/ 4278086 w 8425543"/>
              <a:gd name="connsiteY90" fmla="*/ 141514 h 7456714"/>
              <a:gd name="connsiteX91" fmla="*/ 3984171 w 8425543"/>
              <a:gd name="connsiteY91" fmla="*/ 54429 h 7456714"/>
              <a:gd name="connsiteX92" fmla="*/ 3537857 w 8425543"/>
              <a:gd name="connsiteY92" fmla="*/ 108857 h 7456714"/>
              <a:gd name="connsiteX93" fmla="*/ 3303913 w 8425543"/>
              <a:gd name="connsiteY93" fmla="*/ 130368 h 7456714"/>
              <a:gd name="connsiteX94" fmla="*/ 2928060 w 8425543"/>
              <a:gd name="connsiteY94" fmla="*/ 70595 h 7456714"/>
              <a:gd name="connsiteX95" fmla="*/ 2683883 w 8425543"/>
              <a:gd name="connsiteY95" fmla="*/ 152465 h 7456714"/>
              <a:gd name="connsiteX96" fmla="*/ 2307771 w 8425543"/>
              <a:gd name="connsiteY96" fmla="*/ 163286 h 7456714"/>
              <a:gd name="connsiteX97" fmla="*/ 1986936 w 8425543"/>
              <a:gd name="connsiteY97" fmla="*/ 21641 h 7456714"/>
              <a:gd name="connsiteX98" fmla="*/ 1665514 w 8425543"/>
              <a:gd name="connsiteY98" fmla="*/ 0 h 7456714"/>
              <a:gd name="connsiteX99" fmla="*/ 1578428 w 8425543"/>
              <a:gd name="connsiteY99" fmla="*/ 76200 h 7456714"/>
              <a:gd name="connsiteX100" fmla="*/ 1328057 w 8425543"/>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63886 h 7456714"/>
              <a:gd name="connsiteX72" fmla="*/ 6313714 w 8398165"/>
              <a:gd name="connsiteY72" fmla="*/ 4844143 h 7456714"/>
              <a:gd name="connsiteX73" fmla="*/ 6585857 w 8398165"/>
              <a:gd name="connsiteY73" fmla="*/ 4648200 h 7456714"/>
              <a:gd name="connsiteX74" fmla="*/ 7130143 w 8398165"/>
              <a:gd name="connsiteY74" fmla="*/ 4386943 h 7456714"/>
              <a:gd name="connsiteX75" fmla="*/ 7707086 w 8398165"/>
              <a:gd name="connsiteY75" fmla="*/ 4147457 h 7456714"/>
              <a:gd name="connsiteX76" fmla="*/ 8098971 w 8398165"/>
              <a:gd name="connsiteY76" fmla="*/ 3984172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63886 h 7456714"/>
              <a:gd name="connsiteX72" fmla="*/ 6313714 w 8398165"/>
              <a:gd name="connsiteY72" fmla="*/ 4844143 h 7456714"/>
              <a:gd name="connsiteX73" fmla="*/ 6585857 w 8398165"/>
              <a:gd name="connsiteY73" fmla="*/ 4648200 h 7456714"/>
              <a:gd name="connsiteX74" fmla="*/ 7130143 w 8398165"/>
              <a:gd name="connsiteY74" fmla="*/ 4386943 h 7456714"/>
              <a:gd name="connsiteX75" fmla="*/ 7707086 w 8398165"/>
              <a:gd name="connsiteY75" fmla="*/ 4147457 h 7456714"/>
              <a:gd name="connsiteX76" fmla="*/ 8093496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63886 h 7456714"/>
              <a:gd name="connsiteX72" fmla="*/ 6313714 w 8398165"/>
              <a:gd name="connsiteY72" fmla="*/ 4844143 h 7456714"/>
              <a:gd name="connsiteX73" fmla="*/ 6585857 w 8398165"/>
              <a:gd name="connsiteY73" fmla="*/ 4648200 h 7456714"/>
              <a:gd name="connsiteX74" fmla="*/ 7130143 w 8398165"/>
              <a:gd name="connsiteY74" fmla="*/ 4386943 h 7456714"/>
              <a:gd name="connsiteX75" fmla="*/ 7707086 w 8398165"/>
              <a:gd name="connsiteY75" fmla="*/ 4147457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63886 h 7456714"/>
              <a:gd name="connsiteX72" fmla="*/ 6313714 w 8398165"/>
              <a:gd name="connsiteY72" fmla="*/ 4844143 h 7456714"/>
              <a:gd name="connsiteX73" fmla="*/ 6585857 w 8398165"/>
              <a:gd name="connsiteY73" fmla="*/ 4648200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63886 h 7456714"/>
              <a:gd name="connsiteX72" fmla="*/ 6313714 w 8398165"/>
              <a:gd name="connsiteY72" fmla="*/ 4844143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63886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6008914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91200 w 8398165"/>
              <a:gd name="connsiteY69" fmla="*/ 5148943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38800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704114 h 7456714"/>
              <a:gd name="connsiteX66" fmla="*/ 5072743 w 8398165"/>
              <a:gd name="connsiteY66" fmla="*/ 5627914 h 7456714"/>
              <a:gd name="connsiteX67" fmla="*/ 5323114 w 8398165"/>
              <a:gd name="connsiteY67" fmla="*/ 5562600 h 7456714"/>
              <a:gd name="connsiteX68" fmla="*/ 5616898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72543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676736 h 7456714"/>
              <a:gd name="connsiteX66" fmla="*/ 5072743 w 8398165"/>
              <a:gd name="connsiteY66" fmla="*/ 5627914 h 7456714"/>
              <a:gd name="connsiteX67" fmla="*/ 5323114 w 8398165"/>
              <a:gd name="connsiteY67" fmla="*/ 5562600 h 7456714"/>
              <a:gd name="connsiteX68" fmla="*/ 5616898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45166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676736 h 7456714"/>
              <a:gd name="connsiteX66" fmla="*/ 5072743 w 8398165"/>
              <a:gd name="connsiteY66" fmla="*/ 5627914 h 7456714"/>
              <a:gd name="connsiteX67" fmla="*/ 5323114 w 8398165"/>
              <a:gd name="connsiteY67" fmla="*/ 5562600 h 7456714"/>
              <a:gd name="connsiteX68" fmla="*/ 5616898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309257 w 8398165"/>
              <a:gd name="connsiteY58" fmla="*/ 7151914 h 7456714"/>
              <a:gd name="connsiteX59" fmla="*/ 3439886 w 8398165"/>
              <a:gd name="connsiteY59" fmla="*/ 6760029 h 7456714"/>
              <a:gd name="connsiteX60" fmla="*/ 3445166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676736 h 7456714"/>
              <a:gd name="connsiteX66" fmla="*/ 5072743 w 8398165"/>
              <a:gd name="connsiteY66" fmla="*/ 5627914 h 7456714"/>
              <a:gd name="connsiteX67" fmla="*/ 5323114 w 8398165"/>
              <a:gd name="connsiteY67" fmla="*/ 5562600 h 7456714"/>
              <a:gd name="connsiteX68" fmla="*/ 5616898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80514 h 7456714"/>
              <a:gd name="connsiteX58" fmla="*/ 3287355 w 8398165"/>
              <a:gd name="connsiteY58" fmla="*/ 7140963 h 7456714"/>
              <a:gd name="connsiteX59" fmla="*/ 3439886 w 8398165"/>
              <a:gd name="connsiteY59" fmla="*/ 6760029 h 7456714"/>
              <a:gd name="connsiteX60" fmla="*/ 3445166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676736 h 7456714"/>
              <a:gd name="connsiteX66" fmla="*/ 5072743 w 8398165"/>
              <a:gd name="connsiteY66" fmla="*/ 5627914 h 7456714"/>
              <a:gd name="connsiteX67" fmla="*/ 5323114 w 8398165"/>
              <a:gd name="connsiteY67" fmla="*/ 5562600 h 7456714"/>
              <a:gd name="connsiteX68" fmla="*/ 5616898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56714"/>
              <a:gd name="connsiteX1" fmla="*/ 1317171 w 8398165"/>
              <a:gd name="connsiteY1" fmla="*/ 413657 h 7456714"/>
              <a:gd name="connsiteX2" fmla="*/ 1371600 w 8398165"/>
              <a:gd name="connsiteY2" fmla="*/ 446314 h 7456714"/>
              <a:gd name="connsiteX3" fmla="*/ 1360714 w 8398165"/>
              <a:gd name="connsiteY3" fmla="*/ 576943 h 7456714"/>
              <a:gd name="connsiteX4" fmla="*/ 1436914 w 8398165"/>
              <a:gd name="connsiteY4" fmla="*/ 631372 h 7456714"/>
              <a:gd name="connsiteX5" fmla="*/ 1436914 w 8398165"/>
              <a:gd name="connsiteY5" fmla="*/ 1077686 h 7456714"/>
              <a:gd name="connsiteX6" fmla="*/ 1502228 w 8398165"/>
              <a:gd name="connsiteY6" fmla="*/ 1371600 h 7456714"/>
              <a:gd name="connsiteX7" fmla="*/ 1545771 w 8398165"/>
              <a:gd name="connsiteY7" fmla="*/ 1534886 h 7456714"/>
              <a:gd name="connsiteX8" fmla="*/ 1687286 w 8398165"/>
              <a:gd name="connsiteY8" fmla="*/ 1785257 h 7456714"/>
              <a:gd name="connsiteX9" fmla="*/ 1937657 w 8398165"/>
              <a:gd name="connsiteY9" fmla="*/ 2002972 h 7456714"/>
              <a:gd name="connsiteX10" fmla="*/ 1937657 w 8398165"/>
              <a:gd name="connsiteY10" fmla="*/ 2133600 h 7456714"/>
              <a:gd name="connsiteX11" fmla="*/ 1763486 w 8398165"/>
              <a:gd name="connsiteY11" fmla="*/ 2264229 h 7456714"/>
              <a:gd name="connsiteX12" fmla="*/ 1741714 w 8398165"/>
              <a:gd name="connsiteY12" fmla="*/ 2318657 h 7456714"/>
              <a:gd name="connsiteX13" fmla="*/ 1719943 w 8398165"/>
              <a:gd name="connsiteY13" fmla="*/ 2764972 h 7456714"/>
              <a:gd name="connsiteX14" fmla="*/ 1632857 w 8398165"/>
              <a:gd name="connsiteY14" fmla="*/ 2950029 h 7456714"/>
              <a:gd name="connsiteX15" fmla="*/ 1436914 w 8398165"/>
              <a:gd name="connsiteY15" fmla="*/ 3037114 h 7456714"/>
              <a:gd name="connsiteX16" fmla="*/ 1251857 w 8398165"/>
              <a:gd name="connsiteY16" fmla="*/ 3233057 h 7456714"/>
              <a:gd name="connsiteX17" fmla="*/ 1153886 w 8398165"/>
              <a:gd name="connsiteY17" fmla="*/ 3352800 h 7456714"/>
              <a:gd name="connsiteX18" fmla="*/ 1110343 w 8398165"/>
              <a:gd name="connsiteY18" fmla="*/ 3603172 h 7456714"/>
              <a:gd name="connsiteX19" fmla="*/ 1197428 w 8398165"/>
              <a:gd name="connsiteY19" fmla="*/ 3842657 h 7456714"/>
              <a:gd name="connsiteX20" fmla="*/ 1306286 w 8398165"/>
              <a:gd name="connsiteY20" fmla="*/ 3962400 h 7456714"/>
              <a:gd name="connsiteX21" fmla="*/ 1306286 w 8398165"/>
              <a:gd name="connsiteY21" fmla="*/ 4201886 h 7456714"/>
              <a:gd name="connsiteX22" fmla="*/ 1110343 w 8398165"/>
              <a:gd name="connsiteY22" fmla="*/ 4321629 h 7456714"/>
              <a:gd name="connsiteX23" fmla="*/ 990600 w 8398165"/>
              <a:gd name="connsiteY23" fmla="*/ 4332514 h 7456714"/>
              <a:gd name="connsiteX24" fmla="*/ 957943 w 8398165"/>
              <a:gd name="connsiteY24" fmla="*/ 4180114 h 7456714"/>
              <a:gd name="connsiteX25" fmla="*/ 1001486 w 8398165"/>
              <a:gd name="connsiteY25" fmla="*/ 4027714 h 7456714"/>
              <a:gd name="connsiteX26" fmla="*/ 1055914 w 8398165"/>
              <a:gd name="connsiteY26" fmla="*/ 3842657 h 7456714"/>
              <a:gd name="connsiteX27" fmla="*/ 957943 w 8398165"/>
              <a:gd name="connsiteY27" fmla="*/ 3733800 h 7456714"/>
              <a:gd name="connsiteX28" fmla="*/ 794657 w 8398165"/>
              <a:gd name="connsiteY28" fmla="*/ 3722914 h 7456714"/>
              <a:gd name="connsiteX29" fmla="*/ 609600 w 8398165"/>
              <a:gd name="connsiteY29" fmla="*/ 3831772 h 7456714"/>
              <a:gd name="connsiteX30" fmla="*/ 587828 w 8398165"/>
              <a:gd name="connsiteY30" fmla="*/ 4049486 h 7456714"/>
              <a:gd name="connsiteX31" fmla="*/ 903514 w 8398165"/>
              <a:gd name="connsiteY31" fmla="*/ 4060372 h 7456714"/>
              <a:gd name="connsiteX32" fmla="*/ 903514 w 8398165"/>
              <a:gd name="connsiteY32" fmla="*/ 4082143 h 7456714"/>
              <a:gd name="connsiteX33" fmla="*/ 707571 w 8398165"/>
              <a:gd name="connsiteY33" fmla="*/ 4114800 h 7456714"/>
              <a:gd name="connsiteX34" fmla="*/ 555171 w 8398165"/>
              <a:gd name="connsiteY34" fmla="*/ 4147457 h 7456714"/>
              <a:gd name="connsiteX35" fmla="*/ 424543 w 8398165"/>
              <a:gd name="connsiteY35" fmla="*/ 4332514 h 7456714"/>
              <a:gd name="connsiteX36" fmla="*/ 468086 w 8398165"/>
              <a:gd name="connsiteY36" fmla="*/ 4572000 h 7456714"/>
              <a:gd name="connsiteX37" fmla="*/ 468086 w 8398165"/>
              <a:gd name="connsiteY37" fmla="*/ 4572000 h 7456714"/>
              <a:gd name="connsiteX38" fmla="*/ 653143 w 8398165"/>
              <a:gd name="connsiteY38" fmla="*/ 4582886 h 7456714"/>
              <a:gd name="connsiteX39" fmla="*/ 718457 w 8398165"/>
              <a:gd name="connsiteY39" fmla="*/ 4452257 h 7456714"/>
              <a:gd name="connsiteX40" fmla="*/ 881743 w 8398165"/>
              <a:gd name="connsiteY40" fmla="*/ 4539343 h 7456714"/>
              <a:gd name="connsiteX41" fmla="*/ 903514 w 8398165"/>
              <a:gd name="connsiteY41" fmla="*/ 4811486 h 7456714"/>
              <a:gd name="connsiteX42" fmla="*/ 827314 w 8398165"/>
              <a:gd name="connsiteY42" fmla="*/ 4996543 h 7456714"/>
              <a:gd name="connsiteX43" fmla="*/ 685800 w 8398165"/>
              <a:gd name="connsiteY43" fmla="*/ 5083629 h 7456714"/>
              <a:gd name="connsiteX44" fmla="*/ 511628 w 8398165"/>
              <a:gd name="connsiteY44" fmla="*/ 5192486 h 7456714"/>
              <a:gd name="connsiteX45" fmla="*/ 359228 w 8398165"/>
              <a:gd name="connsiteY45" fmla="*/ 5453743 h 7456714"/>
              <a:gd name="connsiteX46" fmla="*/ 304800 w 8398165"/>
              <a:gd name="connsiteY46" fmla="*/ 5638800 h 7456714"/>
              <a:gd name="connsiteX47" fmla="*/ 97971 w 8398165"/>
              <a:gd name="connsiteY47" fmla="*/ 5921829 h 7456714"/>
              <a:gd name="connsiteX48" fmla="*/ 0 w 8398165"/>
              <a:gd name="connsiteY48" fmla="*/ 6281057 h 7456714"/>
              <a:gd name="connsiteX49" fmla="*/ 119743 w 8398165"/>
              <a:gd name="connsiteY49" fmla="*/ 6389914 h 7456714"/>
              <a:gd name="connsiteX50" fmla="*/ 446314 w 8398165"/>
              <a:gd name="connsiteY50" fmla="*/ 6683829 h 7456714"/>
              <a:gd name="connsiteX51" fmla="*/ 1110343 w 8398165"/>
              <a:gd name="connsiteY51" fmla="*/ 7119257 h 7456714"/>
              <a:gd name="connsiteX52" fmla="*/ 1349828 w 8398165"/>
              <a:gd name="connsiteY52" fmla="*/ 7282543 h 7456714"/>
              <a:gd name="connsiteX53" fmla="*/ 1676400 w 8398165"/>
              <a:gd name="connsiteY53" fmla="*/ 7315200 h 7456714"/>
              <a:gd name="connsiteX54" fmla="*/ 2035628 w 8398165"/>
              <a:gd name="connsiteY54" fmla="*/ 7315200 h 7456714"/>
              <a:gd name="connsiteX55" fmla="*/ 2383971 w 8398165"/>
              <a:gd name="connsiteY55" fmla="*/ 7424057 h 7456714"/>
              <a:gd name="connsiteX56" fmla="*/ 2699657 w 8398165"/>
              <a:gd name="connsiteY56" fmla="*/ 7456714 h 7456714"/>
              <a:gd name="connsiteX57" fmla="*/ 3058886 w 8398165"/>
              <a:gd name="connsiteY57" fmla="*/ 7369563 h 7456714"/>
              <a:gd name="connsiteX58" fmla="*/ 3287355 w 8398165"/>
              <a:gd name="connsiteY58" fmla="*/ 7140963 h 7456714"/>
              <a:gd name="connsiteX59" fmla="*/ 3439886 w 8398165"/>
              <a:gd name="connsiteY59" fmla="*/ 6760029 h 7456714"/>
              <a:gd name="connsiteX60" fmla="*/ 3445166 w 8398165"/>
              <a:gd name="connsiteY60" fmla="*/ 6498772 h 7456714"/>
              <a:gd name="connsiteX61" fmla="*/ 3614057 w 8398165"/>
              <a:gd name="connsiteY61" fmla="*/ 6259286 h 7456714"/>
              <a:gd name="connsiteX62" fmla="*/ 4245428 w 8398165"/>
              <a:gd name="connsiteY62" fmla="*/ 5595257 h 7456714"/>
              <a:gd name="connsiteX63" fmla="*/ 4386943 w 8398165"/>
              <a:gd name="connsiteY63" fmla="*/ 5486400 h 7456714"/>
              <a:gd name="connsiteX64" fmla="*/ 4691743 w 8398165"/>
              <a:gd name="connsiteY64" fmla="*/ 5584372 h 7456714"/>
              <a:gd name="connsiteX65" fmla="*/ 4985657 w 8398165"/>
              <a:gd name="connsiteY65" fmla="*/ 5676736 h 7456714"/>
              <a:gd name="connsiteX66" fmla="*/ 5072743 w 8398165"/>
              <a:gd name="connsiteY66" fmla="*/ 5627914 h 7456714"/>
              <a:gd name="connsiteX67" fmla="*/ 5323114 w 8398165"/>
              <a:gd name="connsiteY67" fmla="*/ 5562600 h 7456714"/>
              <a:gd name="connsiteX68" fmla="*/ 5616898 w 8398165"/>
              <a:gd name="connsiteY68" fmla="*/ 5225143 h 7456714"/>
              <a:gd name="connsiteX69" fmla="*/ 5774774 w 8398165"/>
              <a:gd name="connsiteY69" fmla="*/ 5137992 h 7456714"/>
              <a:gd name="connsiteX70" fmla="*/ 5970586 w 8398165"/>
              <a:gd name="connsiteY70" fmla="*/ 4985657 h 7456714"/>
              <a:gd name="connsiteX71" fmla="*/ 6161314 w 8398165"/>
              <a:gd name="connsiteY71" fmla="*/ 4947459 h 7456714"/>
              <a:gd name="connsiteX72" fmla="*/ 6286336 w 8398165"/>
              <a:gd name="connsiteY72" fmla="*/ 4822242 h 7456714"/>
              <a:gd name="connsiteX73" fmla="*/ 6574906 w 8398165"/>
              <a:gd name="connsiteY73" fmla="*/ 4631773 h 7456714"/>
              <a:gd name="connsiteX74" fmla="*/ 7130143 w 8398165"/>
              <a:gd name="connsiteY74" fmla="*/ 4386943 h 7456714"/>
              <a:gd name="connsiteX75" fmla="*/ 7690660 w 8398165"/>
              <a:gd name="connsiteY75" fmla="*/ 4131031 h 7456714"/>
              <a:gd name="connsiteX76" fmla="*/ 8104447 w 8398165"/>
              <a:gd name="connsiteY76" fmla="*/ 3962270 h 7456714"/>
              <a:gd name="connsiteX77" fmla="*/ 8398165 w 8398165"/>
              <a:gd name="connsiteY77" fmla="*/ 3390542 h 7456714"/>
              <a:gd name="connsiteX78" fmla="*/ 8343802 w 8398165"/>
              <a:gd name="connsiteY78" fmla="*/ 3026294 h 7456714"/>
              <a:gd name="connsiteX79" fmla="*/ 8289373 w 8398165"/>
              <a:gd name="connsiteY79" fmla="*/ 2628933 h 7456714"/>
              <a:gd name="connsiteX80" fmla="*/ 8213109 w 8398165"/>
              <a:gd name="connsiteY80" fmla="*/ 2275114 h 7456714"/>
              <a:gd name="connsiteX81" fmla="*/ 7946571 w 8398165"/>
              <a:gd name="connsiteY81" fmla="*/ 1992086 h 7456714"/>
              <a:gd name="connsiteX82" fmla="*/ 7630886 w 8398165"/>
              <a:gd name="connsiteY82" fmla="*/ 1654629 h 7456714"/>
              <a:gd name="connsiteX83" fmla="*/ 7173686 w 8398165"/>
              <a:gd name="connsiteY83" fmla="*/ 1284514 h 7456714"/>
              <a:gd name="connsiteX84" fmla="*/ 6558740 w 8398165"/>
              <a:gd name="connsiteY84" fmla="*/ 941517 h 7456714"/>
              <a:gd name="connsiteX85" fmla="*/ 6090525 w 8398165"/>
              <a:gd name="connsiteY85" fmla="*/ 702162 h 7456714"/>
              <a:gd name="connsiteX86" fmla="*/ 5617028 w 8398165"/>
              <a:gd name="connsiteY86" fmla="*/ 402772 h 7456714"/>
              <a:gd name="connsiteX87" fmla="*/ 5290457 w 8398165"/>
              <a:gd name="connsiteY87" fmla="*/ 293914 h 7456714"/>
              <a:gd name="connsiteX88" fmla="*/ 5083628 w 8398165"/>
              <a:gd name="connsiteY88" fmla="*/ 304800 h 7456714"/>
              <a:gd name="connsiteX89" fmla="*/ 4691743 w 8398165"/>
              <a:gd name="connsiteY89" fmla="*/ 239486 h 7456714"/>
              <a:gd name="connsiteX90" fmla="*/ 4278086 w 8398165"/>
              <a:gd name="connsiteY90" fmla="*/ 141514 h 7456714"/>
              <a:gd name="connsiteX91" fmla="*/ 3984171 w 8398165"/>
              <a:gd name="connsiteY91" fmla="*/ 54429 h 7456714"/>
              <a:gd name="connsiteX92" fmla="*/ 3537857 w 8398165"/>
              <a:gd name="connsiteY92" fmla="*/ 108857 h 7456714"/>
              <a:gd name="connsiteX93" fmla="*/ 3303913 w 8398165"/>
              <a:gd name="connsiteY93" fmla="*/ 130368 h 7456714"/>
              <a:gd name="connsiteX94" fmla="*/ 2928060 w 8398165"/>
              <a:gd name="connsiteY94" fmla="*/ 70595 h 7456714"/>
              <a:gd name="connsiteX95" fmla="*/ 2683883 w 8398165"/>
              <a:gd name="connsiteY95" fmla="*/ 152465 h 7456714"/>
              <a:gd name="connsiteX96" fmla="*/ 2307771 w 8398165"/>
              <a:gd name="connsiteY96" fmla="*/ 163286 h 7456714"/>
              <a:gd name="connsiteX97" fmla="*/ 1986936 w 8398165"/>
              <a:gd name="connsiteY97" fmla="*/ 21641 h 7456714"/>
              <a:gd name="connsiteX98" fmla="*/ 1665514 w 8398165"/>
              <a:gd name="connsiteY98" fmla="*/ 0 h 7456714"/>
              <a:gd name="connsiteX99" fmla="*/ 1578428 w 8398165"/>
              <a:gd name="connsiteY99" fmla="*/ 76200 h 7456714"/>
              <a:gd name="connsiteX100" fmla="*/ 1328057 w 8398165"/>
              <a:gd name="connsiteY100" fmla="*/ 174172 h 7456714"/>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110343 w 8398165"/>
              <a:gd name="connsiteY51" fmla="*/ 7119257 h 7440288"/>
              <a:gd name="connsiteX52" fmla="*/ 1349828 w 8398165"/>
              <a:gd name="connsiteY52" fmla="*/ 7282543 h 7440288"/>
              <a:gd name="connsiteX53" fmla="*/ 1676400 w 8398165"/>
              <a:gd name="connsiteY53" fmla="*/ 7315200 h 7440288"/>
              <a:gd name="connsiteX54" fmla="*/ 2035628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110343 w 8398165"/>
              <a:gd name="connsiteY51" fmla="*/ 7119257 h 7440288"/>
              <a:gd name="connsiteX52" fmla="*/ 1349828 w 8398165"/>
              <a:gd name="connsiteY52" fmla="*/ 7282543 h 7440288"/>
              <a:gd name="connsiteX53" fmla="*/ 1676400 w 8398165"/>
              <a:gd name="connsiteY53" fmla="*/ 7315200 h 7440288"/>
              <a:gd name="connsiteX54" fmla="*/ 2035628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110343 w 8398165"/>
              <a:gd name="connsiteY51" fmla="*/ 7119257 h 7440288"/>
              <a:gd name="connsiteX52" fmla="*/ 1349828 w 8398165"/>
              <a:gd name="connsiteY52" fmla="*/ 7282543 h 7440288"/>
              <a:gd name="connsiteX53" fmla="*/ 1676400 w 8398165"/>
              <a:gd name="connsiteY53" fmla="*/ 7315200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110343 w 8398165"/>
              <a:gd name="connsiteY51" fmla="*/ 7119257 h 7440288"/>
              <a:gd name="connsiteX52" fmla="*/ 1349828 w 8398165"/>
              <a:gd name="connsiteY52" fmla="*/ 7282543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110343 w 8398165"/>
              <a:gd name="connsiteY51" fmla="*/ 7119257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46314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19743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38800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83629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827314 w 8398165"/>
              <a:gd name="connsiteY42" fmla="*/ 4996543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772559 w 8398165"/>
              <a:gd name="connsiteY42" fmla="*/ 4980117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745181 w 8398165"/>
              <a:gd name="connsiteY42" fmla="*/ 4958215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799936 w 8398165"/>
              <a:gd name="connsiteY42" fmla="*/ 497464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18457 w 8398165"/>
              <a:gd name="connsiteY39" fmla="*/ 4452257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09600 w 8398165"/>
              <a:gd name="connsiteY29" fmla="*/ 3831772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2657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01486 w 8398165"/>
              <a:gd name="connsiteY25" fmla="*/ 4027714 h 7440288"/>
              <a:gd name="connsiteX26" fmla="*/ 1055914 w 8398165"/>
              <a:gd name="connsiteY26" fmla="*/ 3848132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06286 w 8398165"/>
              <a:gd name="connsiteY21" fmla="*/ 4201886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28864 w 8398165"/>
              <a:gd name="connsiteY25" fmla="*/ 4044141 h 7440288"/>
              <a:gd name="connsiteX26" fmla="*/ 1055914 w 8398165"/>
              <a:gd name="connsiteY26" fmla="*/ 3848132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229629 w 8398165"/>
              <a:gd name="connsiteY21" fmla="*/ 4179984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28864 w 8398165"/>
              <a:gd name="connsiteY25" fmla="*/ 4044141 h 7440288"/>
              <a:gd name="connsiteX26" fmla="*/ 1055914 w 8398165"/>
              <a:gd name="connsiteY26" fmla="*/ 3848132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10343 w 8398165"/>
              <a:gd name="connsiteY18" fmla="*/ 3603172 h 7440288"/>
              <a:gd name="connsiteX19" fmla="*/ 1197428 w 8398165"/>
              <a:gd name="connsiteY19" fmla="*/ 3842657 h 7440288"/>
              <a:gd name="connsiteX20" fmla="*/ 1306286 w 8398165"/>
              <a:gd name="connsiteY20" fmla="*/ 3962400 h 7440288"/>
              <a:gd name="connsiteX21" fmla="*/ 1311760 w 8398165"/>
              <a:gd name="connsiteY21" fmla="*/ 4163558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28864 w 8398165"/>
              <a:gd name="connsiteY25" fmla="*/ 4044141 h 7440288"/>
              <a:gd name="connsiteX26" fmla="*/ 1055914 w 8398165"/>
              <a:gd name="connsiteY26" fmla="*/ 3848132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04867 w 8398165"/>
              <a:gd name="connsiteY18" fmla="*/ 3608648 h 7440288"/>
              <a:gd name="connsiteX19" fmla="*/ 1197428 w 8398165"/>
              <a:gd name="connsiteY19" fmla="*/ 3842657 h 7440288"/>
              <a:gd name="connsiteX20" fmla="*/ 1306286 w 8398165"/>
              <a:gd name="connsiteY20" fmla="*/ 3962400 h 7440288"/>
              <a:gd name="connsiteX21" fmla="*/ 1311760 w 8398165"/>
              <a:gd name="connsiteY21" fmla="*/ 4163558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28864 w 8398165"/>
              <a:gd name="connsiteY25" fmla="*/ 4044141 h 7440288"/>
              <a:gd name="connsiteX26" fmla="*/ 1055914 w 8398165"/>
              <a:gd name="connsiteY26" fmla="*/ 3848132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 name="connsiteX0" fmla="*/ 1328057 w 8398165"/>
              <a:gd name="connsiteY0" fmla="*/ 174172 h 7440288"/>
              <a:gd name="connsiteX1" fmla="*/ 1317171 w 8398165"/>
              <a:gd name="connsiteY1" fmla="*/ 413657 h 7440288"/>
              <a:gd name="connsiteX2" fmla="*/ 1371600 w 8398165"/>
              <a:gd name="connsiteY2" fmla="*/ 446314 h 7440288"/>
              <a:gd name="connsiteX3" fmla="*/ 1360714 w 8398165"/>
              <a:gd name="connsiteY3" fmla="*/ 576943 h 7440288"/>
              <a:gd name="connsiteX4" fmla="*/ 1436914 w 8398165"/>
              <a:gd name="connsiteY4" fmla="*/ 631372 h 7440288"/>
              <a:gd name="connsiteX5" fmla="*/ 1436914 w 8398165"/>
              <a:gd name="connsiteY5" fmla="*/ 1077686 h 7440288"/>
              <a:gd name="connsiteX6" fmla="*/ 1502228 w 8398165"/>
              <a:gd name="connsiteY6" fmla="*/ 1371600 h 7440288"/>
              <a:gd name="connsiteX7" fmla="*/ 1545771 w 8398165"/>
              <a:gd name="connsiteY7" fmla="*/ 1534886 h 7440288"/>
              <a:gd name="connsiteX8" fmla="*/ 1687286 w 8398165"/>
              <a:gd name="connsiteY8" fmla="*/ 1785257 h 7440288"/>
              <a:gd name="connsiteX9" fmla="*/ 1937657 w 8398165"/>
              <a:gd name="connsiteY9" fmla="*/ 2002972 h 7440288"/>
              <a:gd name="connsiteX10" fmla="*/ 1937657 w 8398165"/>
              <a:gd name="connsiteY10" fmla="*/ 2133600 h 7440288"/>
              <a:gd name="connsiteX11" fmla="*/ 1763486 w 8398165"/>
              <a:gd name="connsiteY11" fmla="*/ 2264229 h 7440288"/>
              <a:gd name="connsiteX12" fmla="*/ 1741714 w 8398165"/>
              <a:gd name="connsiteY12" fmla="*/ 2318657 h 7440288"/>
              <a:gd name="connsiteX13" fmla="*/ 1719943 w 8398165"/>
              <a:gd name="connsiteY13" fmla="*/ 2764972 h 7440288"/>
              <a:gd name="connsiteX14" fmla="*/ 1632857 w 8398165"/>
              <a:gd name="connsiteY14" fmla="*/ 2950029 h 7440288"/>
              <a:gd name="connsiteX15" fmla="*/ 1436914 w 8398165"/>
              <a:gd name="connsiteY15" fmla="*/ 3037114 h 7440288"/>
              <a:gd name="connsiteX16" fmla="*/ 1251857 w 8398165"/>
              <a:gd name="connsiteY16" fmla="*/ 3233057 h 7440288"/>
              <a:gd name="connsiteX17" fmla="*/ 1153886 w 8398165"/>
              <a:gd name="connsiteY17" fmla="*/ 3352800 h 7440288"/>
              <a:gd name="connsiteX18" fmla="*/ 1104867 w 8398165"/>
              <a:gd name="connsiteY18" fmla="*/ 3608648 h 7440288"/>
              <a:gd name="connsiteX19" fmla="*/ 1219330 w 8398165"/>
              <a:gd name="connsiteY19" fmla="*/ 3848133 h 7440288"/>
              <a:gd name="connsiteX20" fmla="*/ 1306286 w 8398165"/>
              <a:gd name="connsiteY20" fmla="*/ 3962400 h 7440288"/>
              <a:gd name="connsiteX21" fmla="*/ 1311760 w 8398165"/>
              <a:gd name="connsiteY21" fmla="*/ 4163558 h 7440288"/>
              <a:gd name="connsiteX22" fmla="*/ 1110343 w 8398165"/>
              <a:gd name="connsiteY22" fmla="*/ 4321629 h 7440288"/>
              <a:gd name="connsiteX23" fmla="*/ 990600 w 8398165"/>
              <a:gd name="connsiteY23" fmla="*/ 4332514 h 7440288"/>
              <a:gd name="connsiteX24" fmla="*/ 957943 w 8398165"/>
              <a:gd name="connsiteY24" fmla="*/ 4180114 h 7440288"/>
              <a:gd name="connsiteX25" fmla="*/ 1028864 w 8398165"/>
              <a:gd name="connsiteY25" fmla="*/ 4044141 h 7440288"/>
              <a:gd name="connsiteX26" fmla="*/ 1055914 w 8398165"/>
              <a:gd name="connsiteY26" fmla="*/ 3848132 h 7440288"/>
              <a:gd name="connsiteX27" fmla="*/ 957943 w 8398165"/>
              <a:gd name="connsiteY27" fmla="*/ 3733800 h 7440288"/>
              <a:gd name="connsiteX28" fmla="*/ 794657 w 8398165"/>
              <a:gd name="connsiteY28" fmla="*/ 3722914 h 7440288"/>
              <a:gd name="connsiteX29" fmla="*/ 626026 w 8398165"/>
              <a:gd name="connsiteY29" fmla="*/ 3809870 h 7440288"/>
              <a:gd name="connsiteX30" fmla="*/ 587828 w 8398165"/>
              <a:gd name="connsiteY30" fmla="*/ 4049486 h 7440288"/>
              <a:gd name="connsiteX31" fmla="*/ 903514 w 8398165"/>
              <a:gd name="connsiteY31" fmla="*/ 4060372 h 7440288"/>
              <a:gd name="connsiteX32" fmla="*/ 903514 w 8398165"/>
              <a:gd name="connsiteY32" fmla="*/ 4082143 h 7440288"/>
              <a:gd name="connsiteX33" fmla="*/ 707571 w 8398165"/>
              <a:gd name="connsiteY33" fmla="*/ 4114800 h 7440288"/>
              <a:gd name="connsiteX34" fmla="*/ 555171 w 8398165"/>
              <a:gd name="connsiteY34" fmla="*/ 4147457 h 7440288"/>
              <a:gd name="connsiteX35" fmla="*/ 424543 w 8398165"/>
              <a:gd name="connsiteY35" fmla="*/ 4332514 h 7440288"/>
              <a:gd name="connsiteX36" fmla="*/ 468086 w 8398165"/>
              <a:gd name="connsiteY36" fmla="*/ 4572000 h 7440288"/>
              <a:gd name="connsiteX37" fmla="*/ 468086 w 8398165"/>
              <a:gd name="connsiteY37" fmla="*/ 4572000 h 7440288"/>
              <a:gd name="connsiteX38" fmla="*/ 653143 w 8398165"/>
              <a:gd name="connsiteY38" fmla="*/ 4582886 h 7440288"/>
              <a:gd name="connsiteX39" fmla="*/ 729408 w 8398165"/>
              <a:gd name="connsiteY39" fmla="*/ 4435831 h 7440288"/>
              <a:gd name="connsiteX40" fmla="*/ 881743 w 8398165"/>
              <a:gd name="connsiteY40" fmla="*/ 4539343 h 7440288"/>
              <a:gd name="connsiteX41" fmla="*/ 903514 w 8398165"/>
              <a:gd name="connsiteY41" fmla="*/ 4811486 h 7440288"/>
              <a:gd name="connsiteX42" fmla="*/ 788985 w 8398165"/>
              <a:gd name="connsiteY42" fmla="*/ 4963692 h 7440288"/>
              <a:gd name="connsiteX43" fmla="*/ 685800 w 8398165"/>
              <a:gd name="connsiteY43" fmla="*/ 5061728 h 7440288"/>
              <a:gd name="connsiteX44" fmla="*/ 511628 w 8398165"/>
              <a:gd name="connsiteY44" fmla="*/ 5192486 h 7440288"/>
              <a:gd name="connsiteX45" fmla="*/ 359228 w 8398165"/>
              <a:gd name="connsiteY45" fmla="*/ 5453743 h 7440288"/>
              <a:gd name="connsiteX46" fmla="*/ 304800 w 8398165"/>
              <a:gd name="connsiteY46" fmla="*/ 5644275 h 7440288"/>
              <a:gd name="connsiteX47" fmla="*/ 97971 w 8398165"/>
              <a:gd name="connsiteY47" fmla="*/ 5921829 h 7440288"/>
              <a:gd name="connsiteX48" fmla="*/ 0 w 8398165"/>
              <a:gd name="connsiteY48" fmla="*/ 6281057 h 7440288"/>
              <a:gd name="connsiteX49" fmla="*/ 136169 w 8398165"/>
              <a:gd name="connsiteY49" fmla="*/ 6389914 h 7440288"/>
              <a:gd name="connsiteX50" fmla="*/ 457265 w 8398165"/>
              <a:gd name="connsiteY50" fmla="*/ 6683829 h 7440288"/>
              <a:gd name="connsiteX51" fmla="*/ 1093917 w 8398165"/>
              <a:gd name="connsiteY51" fmla="*/ 7141159 h 7440288"/>
              <a:gd name="connsiteX52" fmla="*/ 1382681 w 8398165"/>
              <a:gd name="connsiteY52" fmla="*/ 7277068 h 7440288"/>
              <a:gd name="connsiteX53" fmla="*/ 1676400 w 8398165"/>
              <a:gd name="connsiteY53" fmla="*/ 7304249 h 7440288"/>
              <a:gd name="connsiteX54" fmla="*/ 2068480 w 8398165"/>
              <a:gd name="connsiteY54" fmla="*/ 7315200 h 7440288"/>
              <a:gd name="connsiteX55" fmla="*/ 2383971 w 8398165"/>
              <a:gd name="connsiteY55" fmla="*/ 7424057 h 7440288"/>
              <a:gd name="connsiteX56" fmla="*/ 2694182 w 8398165"/>
              <a:gd name="connsiteY56" fmla="*/ 7440288 h 7440288"/>
              <a:gd name="connsiteX57" fmla="*/ 3058886 w 8398165"/>
              <a:gd name="connsiteY57" fmla="*/ 7369563 h 7440288"/>
              <a:gd name="connsiteX58" fmla="*/ 3287355 w 8398165"/>
              <a:gd name="connsiteY58" fmla="*/ 7140963 h 7440288"/>
              <a:gd name="connsiteX59" fmla="*/ 3439886 w 8398165"/>
              <a:gd name="connsiteY59" fmla="*/ 6760029 h 7440288"/>
              <a:gd name="connsiteX60" fmla="*/ 3445166 w 8398165"/>
              <a:gd name="connsiteY60" fmla="*/ 6498772 h 7440288"/>
              <a:gd name="connsiteX61" fmla="*/ 3614057 w 8398165"/>
              <a:gd name="connsiteY61" fmla="*/ 6259286 h 7440288"/>
              <a:gd name="connsiteX62" fmla="*/ 4245428 w 8398165"/>
              <a:gd name="connsiteY62" fmla="*/ 5595257 h 7440288"/>
              <a:gd name="connsiteX63" fmla="*/ 4386943 w 8398165"/>
              <a:gd name="connsiteY63" fmla="*/ 5486400 h 7440288"/>
              <a:gd name="connsiteX64" fmla="*/ 4691743 w 8398165"/>
              <a:gd name="connsiteY64" fmla="*/ 5584372 h 7440288"/>
              <a:gd name="connsiteX65" fmla="*/ 4985657 w 8398165"/>
              <a:gd name="connsiteY65" fmla="*/ 5676736 h 7440288"/>
              <a:gd name="connsiteX66" fmla="*/ 5072743 w 8398165"/>
              <a:gd name="connsiteY66" fmla="*/ 5627914 h 7440288"/>
              <a:gd name="connsiteX67" fmla="*/ 5323114 w 8398165"/>
              <a:gd name="connsiteY67" fmla="*/ 5562600 h 7440288"/>
              <a:gd name="connsiteX68" fmla="*/ 5616898 w 8398165"/>
              <a:gd name="connsiteY68" fmla="*/ 5225143 h 7440288"/>
              <a:gd name="connsiteX69" fmla="*/ 5774774 w 8398165"/>
              <a:gd name="connsiteY69" fmla="*/ 5137992 h 7440288"/>
              <a:gd name="connsiteX70" fmla="*/ 5970586 w 8398165"/>
              <a:gd name="connsiteY70" fmla="*/ 4985657 h 7440288"/>
              <a:gd name="connsiteX71" fmla="*/ 6161314 w 8398165"/>
              <a:gd name="connsiteY71" fmla="*/ 4947459 h 7440288"/>
              <a:gd name="connsiteX72" fmla="*/ 6286336 w 8398165"/>
              <a:gd name="connsiteY72" fmla="*/ 4822242 h 7440288"/>
              <a:gd name="connsiteX73" fmla="*/ 6574906 w 8398165"/>
              <a:gd name="connsiteY73" fmla="*/ 4631773 h 7440288"/>
              <a:gd name="connsiteX74" fmla="*/ 7130143 w 8398165"/>
              <a:gd name="connsiteY74" fmla="*/ 4386943 h 7440288"/>
              <a:gd name="connsiteX75" fmla="*/ 7690660 w 8398165"/>
              <a:gd name="connsiteY75" fmla="*/ 4131031 h 7440288"/>
              <a:gd name="connsiteX76" fmla="*/ 8104447 w 8398165"/>
              <a:gd name="connsiteY76" fmla="*/ 3962270 h 7440288"/>
              <a:gd name="connsiteX77" fmla="*/ 8398165 w 8398165"/>
              <a:gd name="connsiteY77" fmla="*/ 3390542 h 7440288"/>
              <a:gd name="connsiteX78" fmla="*/ 8343802 w 8398165"/>
              <a:gd name="connsiteY78" fmla="*/ 3026294 h 7440288"/>
              <a:gd name="connsiteX79" fmla="*/ 8289373 w 8398165"/>
              <a:gd name="connsiteY79" fmla="*/ 2628933 h 7440288"/>
              <a:gd name="connsiteX80" fmla="*/ 8213109 w 8398165"/>
              <a:gd name="connsiteY80" fmla="*/ 2275114 h 7440288"/>
              <a:gd name="connsiteX81" fmla="*/ 7946571 w 8398165"/>
              <a:gd name="connsiteY81" fmla="*/ 1992086 h 7440288"/>
              <a:gd name="connsiteX82" fmla="*/ 7630886 w 8398165"/>
              <a:gd name="connsiteY82" fmla="*/ 1654629 h 7440288"/>
              <a:gd name="connsiteX83" fmla="*/ 7173686 w 8398165"/>
              <a:gd name="connsiteY83" fmla="*/ 1284514 h 7440288"/>
              <a:gd name="connsiteX84" fmla="*/ 6558740 w 8398165"/>
              <a:gd name="connsiteY84" fmla="*/ 941517 h 7440288"/>
              <a:gd name="connsiteX85" fmla="*/ 6090525 w 8398165"/>
              <a:gd name="connsiteY85" fmla="*/ 702162 h 7440288"/>
              <a:gd name="connsiteX86" fmla="*/ 5617028 w 8398165"/>
              <a:gd name="connsiteY86" fmla="*/ 402772 h 7440288"/>
              <a:gd name="connsiteX87" fmla="*/ 5290457 w 8398165"/>
              <a:gd name="connsiteY87" fmla="*/ 293914 h 7440288"/>
              <a:gd name="connsiteX88" fmla="*/ 5083628 w 8398165"/>
              <a:gd name="connsiteY88" fmla="*/ 304800 h 7440288"/>
              <a:gd name="connsiteX89" fmla="*/ 4691743 w 8398165"/>
              <a:gd name="connsiteY89" fmla="*/ 239486 h 7440288"/>
              <a:gd name="connsiteX90" fmla="*/ 4278086 w 8398165"/>
              <a:gd name="connsiteY90" fmla="*/ 141514 h 7440288"/>
              <a:gd name="connsiteX91" fmla="*/ 3984171 w 8398165"/>
              <a:gd name="connsiteY91" fmla="*/ 54429 h 7440288"/>
              <a:gd name="connsiteX92" fmla="*/ 3537857 w 8398165"/>
              <a:gd name="connsiteY92" fmla="*/ 108857 h 7440288"/>
              <a:gd name="connsiteX93" fmla="*/ 3303913 w 8398165"/>
              <a:gd name="connsiteY93" fmla="*/ 130368 h 7440288"/>
              <a:gd name="connsiteX94" fmla="*/ 2928060 w 8398165"/>
              <a:gd name="connsiteY94" fmla="*/ 70595 h 7440288"/>
              <a:gd name="connsiteX95" fmla="*/ 2683883 w 8398165"/>
              <a:gd name="connsiteY95" fmla="*/ 152465 h 7440288"/>
              <a:gd name="connsiteX96" fmla="*/ 2307771 w 8398165"/>
              <a:gd name="connsiteY96" fmla="*/ 163286 h 7440288"/>
              <a:gd name="connsiteX97" fmla="*/ 1986936 w 8398165"/>
              <a:gd name="connsiteY97" fmla="*/ 21641 h 7440288"/>
              <a:gd name="connsiteX98" fmla="*/ 1665514 w 8398165"/>
              <a:gd name="connsiteY98" fmla="*/ 0 h 7440288"/>
              <a:gd name="connsiteX99" fmla="*/ 1578428 w 8398165"/>
              <a:gd name="connsiteY99" fmla="*/ 76200 h 7440288"/>
              <a:gd name="connsiteX100" fmla="*/ 1328057 w 8398165"/>
              <a:gd name="connsiteY100" fmla="*/ 174172 h 744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398165" h="7440288">
                <a:moveTo>
                  <a:pt x="1328057" y="174172"/>
                </a:moveTo>
                <a:lnTo>
                  <a:pt x="1317171" y="413657"/>
                </a:lnTo>
                <a:lnTo>
                  <a:pt x="1371600" y="446314"/>
                </a:lnTo>
                <a:lnTo>
                  <a:pt x="1360714" y="576943"/>
                </a:lnTo>
                <a:lnTo>
                  <a:pt x="1436914" y="631372"/>
                </a:lnTo>
                <a:lnTo>
                  <a:pt x="1436914" y="1077686"/>
                </a:lnTo>
                <a:lnTo>
                  <a:pt x="1502228" y="1371600"/>
                </a:lnTo>
                <a:lnTo>
                  <a:pt x="1545771" y="1534886"/>
                </a:lnTo>
                <a:lnTo>
                  <a:pt x="1687286" y="1785257"/>
                </a:lnTo>
                <a:lnTo>
                  <a:pt x="1937657" y="2002972"/>
                </a:lnTo>
                <a:lnTo>
                  <a:pt x="1937657" y="2133600"/>
                </a:lnTo>
                <a:lnTo>
                  <a:pt x="1763486" y="2264229"/>
                </a:lnTo>
                <a:lnTo>
                  <a:pt x="1741714" y="2318657"/>
                </a:lnTo>
                <a:lnTo>
                  <a:pt x="1719943" y="2764972"/>
                </a:lnTo>
                <a:lnTo>
                  <a:pt x="1632857" y="2950029"/>
                </a:lnTo>
                <a:lnTo>
                  <a:pt x="1436914" y="3037114"/>
                </a:lnTo>
                <a:lnTo>
                  <a:pt x="1251857" y="3233057"/>
                </a:lnTo>
                <a:lnTo>
                  <a:pt x="1153886" y="3352800"/>
                </a:lnTo>
                <a:lnTo>
                  <a:pt x="1104867" y="3608648"/>
                </a:lnTo>
                <a:lnTo>
                  <a:pt x="1219330" y="3848133"/>
                </a:lnTo>
                <a:lnTo>
                  <a:pt x="1306286" y="3962400"/>
                </a:lnTo>
                <a:lnTo>
                  <a:pt x="1311760" y="4163558"/>
                </a:lnTo>
                <a:lnTo>
                  <a:pt x="1110343" y="4321629"/>
                </a:lnTo>
                <a:lnTo>
                  <a:pt x="990600" y="4332514"/>
                </a:lnTo>
                <a:lnTo>
                  <a:pt x="957943" y="4180114"/>
                </a:lnTo>
                <a:lnTo>
                  <a:pt x="1028864" y="4044141"/>
                </a:lnTo>
                <a:lnTo>
                  <a:pt x="1055914" y="3848132"/>
                </a:lnTo>
                <a:lnTo>
                  <a:pt x="957943" y="3733800"/>
                </a:lnTo>
                <a:lnTo>
                  <a:pt x="794657" y="3722914"/>
                </a:lnTo>
                <a:lnTo>
                  <a:pt x="626026" y="3809870"/>
                </a:lnTo>
                <a:lnTo>
                  <a:pt x="587828" y="4049486"/>
                </a:lnTo>
                <a:lnTo>
                  <a:pt x="903514" y="4060372"/>
                </a:lnTo>
                <a:lnTo>
                  <a:pt x="903514" y="4082143"/>
                </a:lnTo>
                <a:lnTo>
                  <a:pt x="707571" y="4114800"/>
                </a:lnTo>
                <a:lnTo>
                  <a:pt x="555171" y="4147457"/>
                </a:lnTo>
                <a:lnTo>
                  <a:pt x="424543" y="4332514"/>
                </a:lnTo>
                <a:lnTo>
                  <a:pt x="468086" y="4572000"/>
                </a:lnTo>
                <a:lnTo>
                  <a:pt x="468086" y="4572000"/>
                </a:lnTo>
                <a:lnTo>
                  <a:pt x="653143" y="4582886"/>
                </a:lnTo>
                <a:lnTo>
                  <a:pt x="729408" y="4435831"/>
                </a:lnTo>
                <a:lnTo>
                  <a:pt x="881743" y="4539343"/>
                </a:lnTo>
                <a:lnTo>
                  <a:pt x="903514" y="4811486"/>
                </a:lnTo>
                <a:lnTo>
                  <a:pt x="788985" y="4963692"/>
                </a:lnTo>
                <a:cubicBezTo>
                  <a:pt x="760065" y="4990896"/>
                  <a:pt x="732026" y="5023596"/>
                  <a:pt x="685800" y="5061728"/>
                </a:cubicBezTo>
                <a:cubicBezTo>
                  <a:pt x="639574" y="5099860"/>
                  <a:pt x="569685" y="5148900"/>
                  <a:pt x="511628" y="5192486"/>
                </a:cubicBezTo>
                <a:lnTo>
                  <a:pt x="359228" y="5453743"/>
                </a:lnTo>
                <a:lnTo>
                  <a:pt x="304800" y="5644275"/>
                </a:lnTo>
                <a:lnTo>
                  <a:pt x="97971" y="5921829"/>
                </a:lnTo>
                <a:lnTo>
                  <a:pt x="0" y="6281057"/>
                </a:lnTo>
                <a:cubicBezTo>
                  <a:pt x="39914" y="6317343"/>
                  <a:pt x="59958" y="6322785"/>
                  <a:pt x="136169" y="6389914"/>
                </a:cubicBezTo>
                <a:cubicBezTo>
                  <a:pt x="212380" y="6457043"/>
                  <a:pt x="344758" y="6585857"/>
                  <a:pt x="457265" y="6683829"/>
                </a:cubicBezTo>
                <a:cubicBezTo>
                  <a:pt x="673133" y="6836272"/>
                  <a:pt x="845196" y="6994192"/>
                  <a:pt x="1093917" y="7141159"/>
                </a:cubicBezTo>
                <a:lnTo>
                  <a:pt x="1382681" y="7277068"/>
                </a:lnTo>
                <a:lnTo>
                  <a:pt x="1676400" y="7304249"/>
                </a:lnTo>
                <a:lnTo>
                  <a:pt x="2068480" y="7315200"/>
                </a:lnTo>
                <a:cubicBezTo>
                  <a:pt x="2184594" y="7351486"/>
                  <a:pt x="2278808" y="7365869"/>
                  <a:pt x="2383971" y="7424057"/>
                </a:cubicBezTo>
                <a:lnTo>
                  <a:pt x="2694182" y="7440288"/>
                </a:lnTo>
                <a:lnTo>
                  <a:pt x="3058886" y="7369563"/>
                </a:lnTo>
                <a:lnTo>
                  <a:pt x="3287355" y="7140963"/>
                </a:lnTo>
                <a:lnTo>
                  <a:pt x="3439886" y="6760029"/>
                </a:lnTo>
                <a:cubicBezTo>
                  <a:pt x="3441646" y="6672943"/>
                  <a:pt x="3421505" y="6591333"/>
                  <a:pt x="3445166" y="6498772"/>
                </a:cubicBezTo>
                <a:lnTo>
                  <a:pt x="3614057" y="6259286"/>
                </a:lnTo>
                <a:lnTo>
                  <a:pt x="4245428" y="5595257"/>
                </a:lnTo>
                <a:lnTo>
                  <a:pt x="4386943" y="5486400"/>
                </a:lnTo>
                <a:lnTo>
                  <a:pt x="4691743" y="5584372"/>
                </a:lnTo>
                <a:lnTo>
                  <a:pt x="4985657" y="5676736"/>
                </a:lnTo>
                <a:lnTo>
                  <a:pt x="5072743" y="5627914"/>
                </a:lnTo>
                <a:lnTo>
                  <a:pt x="5323114" y="5562600"/>
                </a:lnTo>
                <a:lnTo>
                  <a:pt x="5616898" y="5225143"/>
                </a:lnTo>
                <a:lnTo>
                  <a:pt x="5774774" y="5137992"/>
                </a:lnTo>
                <a:lnTo>
                  <a:pt x="5970586" y="4985657"/>
                </a:lnTo>
                <a:lnTo>
                  <a:pt x="6161314" y="4947459"/>
                </a:lnTo>
                <a:lnTo>
                  <a:pt x="6286336" y="4822242"/>
                </a:lnTo>
                <a:lnTo>
                  <a:pt x="6574906" y="4631773"/>
                </a:lnTo>
                <a:lnTo>
                  <a:pt x="7130143" y="4386943"/>
                </a:lnTo>
                <a:lnTo>
                  <a:pt x="7690660" y="4131031"/>
                </a:lnTo>
                <a:cubicBezTo>
                  <a:pt x="7853044" y="4060252"/>
                  <a:pt x="7975644" y="4023999"/>
                  <a:pt x="8104447" y="3962270"/>
                </a:cubicBezTo>
                <a:lnTo>
                  <a:pt x="8398165" y="3390542"/>
                </a:lnTo>
                <a:lnTo>
                  <a:pt x="8343802" y="3026294"/>
                </a:lnTo>
                <a:lnTo>
                  <a:pt x="8289373" y="2628933"/>
                </a:lnTo>
                <a:lnTo>
                  <a:pt x="8213109" y="2275114"/>
                </a:lnTo>
                <a:lnTo>
                  <a:pt x="7946571" y="1992086"/>
                </a:lnTo>
                <a:lnTo>
                  <a:pt x="7630886" y="1654629"/>
                </a:lnTo>
                <a:lnTo>
                  <a:pt x="7173686" y="1284514"/>
                </a:lnTo>
                <a:lnTo>
                  <a:pt x="6558740" y="941517"/>
                </a:lnTo>
                <a:lnTo>
                  <a:pt x="6090525" y="702162"/>
                </a:lnTo>
                <a:lnTo>
                  <a:pt x="5617028" y="402772"/>
                </a:lnTo>
                <a:lnTo>
                  <a:pt x="5290457" y="293914"/>
                </a:lnTo>
                <a:lnTo>
                  <a:pt x="5083628" y="304800"/>
                </a:lnTo>
                <a:lnTo>
                  <a:pt x="4691743" y="239486"/>
                </a:lnTo>
                <a:lnTo>
                  <a:pt x="4278086" y="141514"/>
                </a:lnTo>
                <a:lnTo>
                  <a:pt x="3984171" y="54429"/>
                </a:lnTo>
                <a:lnTo>
                  <a:pt x="3537857" y="108857"/>
                </a:lnTo>
                <a:lnTo>
                  <a:pt x="3303913" y="130368"/>
                </a:lnTo>
                <a:lnTo>
                  <a:pt x="2928060" y="70595"/>
                </a:lnTo>
                <a:cubicBezTo>
                  <a:pt x="2835716" y="88759"/>
                  <a:pt x="2748850" y="90497"/>
                  <a:pt x="2683883" y="152465"/>
                </a:cubicBezTo>
                <a:lnTo>
                  <a:pt x="2307771" y="163286"/>
                </a:lnTo>
                <a:lnTo>
                  <a:pt x="1986936" y="21641"/>
                </a:lnTo>
                <a:lnTo>
                  <a:pt x="1665514" y="0"/>
                </a:lnTo>
                <a:lnTo>
                  <a:pt x="1578428" y="76200"/>
                </a:lnTo>
                <a:lnTo>
                  <a:pt x="1328057" y="174172"/>
                </a:lnTo>
                <a:close/>
              </a:path>
            </a:pathLst>
          </a:custGeom>
          <a:noFill/>
          <a:ln w="25400">
            <a:solidFill>
              <a:srgbClr val="00F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998645" y="1697931"/>
            <a:ext cx="4317197" cy="3327354"/>
          </a:xfrm>
          <a:custGeom>
            <a:avLst/>
            <a:gdLst>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104931 w 9743606"/>
              <a:gd name="connsiteY49" fmla="*/ 3852473 h 7405141"/>
              <a:gd name="connsiteX50" fmla="*/ 224852 w 9743606"/>
              <a:gd name="connsiteY50" fmla="*/ 3327817 h 7405141"/>
              <a:gd name="connsiteX51" fmla="*/ 404734 w 9743606"/>
              <a:gd name="connsiteY51" fmla="*/ 2938073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104931 w 9743606"/>
              <a:gd name="connsiteY49" fmla="*/ 3852473 h 7405141"/>
              <a:gd name="connsiteX50" fmla="*/ 204532 w 9743606"/>
              <a:gd name="connsiteY50" fmla="*/ 3246537 h 7405141"/>
              <a:gd name="connsiteX51" fmla="*/ 404734 w 9743606"/>
              <a:gd name="connsiteY51" fmla="*/ 2938073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404734 w 9743606"/>
              <a:gd name="connsiteY51" fmla="*/ 2938073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99410 w 9743606"/>
              <a:gd name="connsiteY54" fmla="*/ 1454046 h 7405141"/>
              <a:gd name="connsiteX0" fmla="*/ 879090 w 9743606"/>
              <a:gd name="connsiteY0" fmla="*/ 1460820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37808 w 9743606"/>
              <a:gd name="connsiteY1" fmla="*/ 1355888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355344 w 9743606"/>
              <a:gd name="connsiteY8" fmla="*/ 151345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355344 w 9743606"/>
              <a:gd name="connsiteY8" fmla="*/ 151345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355344 w 9743606"/>
              <a:gd name="connsiteY8" fmla="*/ 151345 h 7405141"/>
              <a:gd name="connsiteX9" fmla="*/ 2837028 w 9743606"/>
              <a:gd name="connsiteY9" fmla="*/ 17878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73506 h 7417827"/>
              <a:gd name="connsiteX1" fmla="*/ 1110715 w 9743606"/>
              <a:gd name="connsiteY1" fmla="*/ 1375347 h 7417827"/>
              <a:gd name="connsiteX2" fmla="*/ 1259174 w 9743606"/>
              <a:gd name="connsiteY2" fmla="*/ 1271860 h 7417827"/>
              <a:gd name="connsiteX3" fmla="*/ 1334125 w 9743606"/>
              <a:gd name="connsiteY3" fmla="*/ 1061998 h 7417827"/>
              <a:gd name="connsiteX4" fmla="*/ 1409075 w 9743606"/>
              <a:gd name="connsiteY4" fmla="*/ 882116 h 7417827"/>
              <a:gd name="connsiteX5" fmla="*/ 1633928 w 9743606"/>
              <a:gd name="connsiteY5" fmla="*/ 670810 h 7417827"/>
              <a:gd name="connsiteX6" fmla="*/ 1929401 w 9743606"/>
              <a:gd name="connsiteY6" fmla="*/ 545559 h 7417827"/>
              <a:gd name="connsiteX7" fmla="*/ 2038662 w 9743606"/>
              <a:gd name="connsiteY7" fmla="*/ 462391 h 7417827"/>
              <a:gd name="connsiteX8" fmla="*/ 2355344 w 9743606"/>
              <a:gd name="connsiteY8" fmla="*/ 164031 h 7417827"/>
              <a:gd name="connsiteX9" fmla="*/ 2837028 w 9743606"/>
              <a:gd name="connsiteY9" fmla="*/ 30564 h 7417827"/>
              <a:gd name="connsiteX10" fmla="*/ 3147934 w 9743606"/>
              <a:gd name="connsiteY10" fmla="*/ 12686 h 7417827"/>
              <a:gd name="connsiteX11" fmla="*/ 3567659 w 9743606"/>
              <a:gd name="connsiteY11" fmla="*/ 147598 h 7417827"/>
              <a:gd name="connsiteX12" fmla="*/ 4002374 w 9743606"/>
              <a:gd name="connsiteY12" fmla="*/ 162588 h 7417827"/>
              <a:gd name="connsiteX13" fmla="*/ 4242216 w 9743606"/>
              <a:gd name="connsiteY13" fmla="*/ 57657 h 7417827"/>
              <a:gd name="connsiteX14" fmla="*/ 4586990 w 9743606"/>
              <a:gd name="connsiteY14" fmla="*/ 132608 h 7417827"/>
              <a:gd name="connsiteX15" fmla="*/ 5276538 w 9743606"/>
              <a:gd name="connsiteY15" fmla="*/ 72647 h 7417827"/>
              <a:gd name="connsiteX16" fmla="*/ 6086006 w 9743606"/>
              <a:gd name="connsiteY16" fmla="*/ 252529 h 7417827"/>
              <a:gd name="connsiteX17" fmla="*/ 6535711 w 9743606"/>
              <a:gd name="connsiteY17" fmla="*/ 327480 h 7417827"/>
              <a:gd name="connsiteX18" fmla="*/ 6985416 w 9743606"/>
              <a:gd name="connsiteY18" fmla="*/ 462391 h 7417827"/>
              <a:gd name="connsiteX19" fmla="*/ 7629993 w 9743606"/>
              <a:gd name="connsiteY19" fmla="*/ 837145 h 7417827"/>
              <a:gd name="connsiteX20" fmla="*/ 8514413 w 9743606"/>
              <a:gd name="connsiteY20" fmla="*/ 1316831 h 7417827"/>
              <a:gd name="connsiteX21" fmla="*/ 9158990 w 9743606"/>
              <a:gd name="connsiteY21" fmla="*/ 1871467 h 7417827"/>
              <a:gd name="connsiteX22" fmla="*/ 9488774 w 9743606"/>
              <a:gd name="connsiteY22" fmla="*/ 2261211 h 7417827"/>
              <a:gd name="connsiteX23" fmla="*/ 9638675 w 9743606"/>
              <a:gd name="connsiteY23" fmla="*/ 3040700 h 7417827"/>
              <a:gd name="connsiteX24" fmla="*/ 9743606 w 9743606"/>
              <a:gd name="connsiteY24" fmla="*/ 3430444 h 7417827"/>
              <a:gd name="connsiteX25" fmla="*/ 9398833 w 9743606"/>
              <a:gd name="connsiteY25" fmla="*/ 3970090 h 7417827"/>
              <a:gd name="connsiteX26" fmla="*/ 7869836 w 9743606"/>
              <a:gd name="connsiteY26" fmla="*/ 4629657 h 7417827"/>
              <a:gd name="connsiteX27" fmla="*/ 7420131 w 9743606"/>
              <a:gd name="connsiteY27" fmla="*/ 4989421 h 7417827"/>
              <a:gd name="connsiteX28" fmla="*/ 7330190 w 9743606"/>
              <a:gd name="connsiteY28" fmla="*/ 5274234 h 7417827"/>
              <a:gd name="connsiteX29" fmla="*/ 7060367 w 9743606"/>
              <a:gd name="connsiteY29" fmla="*/ 5544057 h 7417827"/>
              <a:gd name="connsiteX30" fmla="*/ 6655633 w 9743606"/>
              <a:gd name="connsiteY30" fmla="*/ 5678968 h 7417827"/>
              <a:gd name="connsiteX31" fmla="*/ 6370820 w 9743606"/>
              <a:gd name="connsiteY31" fmla="*/ 5589027 h 7417827"/>
              <a:gd name="connsiteX32" fmla="*/ 6011056 w 9743606"/>
              <a:gd name="connsiteY32" fmla="*/ 5753919 h 7417827"/>
              <a:gd name="connsiteX33" fmla="*/ 5756223 w 9743606"/>
              <a:gd name="connsiteY33" fmla="*/ 5903821 h 7417827"/>
              <a:gd name="connsiteX34" fmla="*/ 5171606 w 9743606"/>
              <a:gd name="connsiteY34" fmla="*/ 6083703 h 7417827"/>
              <a:gd name="connsiteX35" fmla="*/ 4901784 w 9743606"/>
              <a:gd name="connsiteY35" fmla="*/ 6203624 h 7417827"/>
              <a:gd name="connsiteX36" fmla="*/ 4661941 w 9743606"/>
              <a:gd name="connsiteY36" fmla="*/ 6563388 h 7417827"/>
              <a:gd name="connsiteX37" fmla="*/ 4497049 w 9743606"/>
              <a:gd name="connsiteY37" fmla="*/ 7177985 h 7417827"/>
              <a:gd name="connsiteX38" fmla="*/ 4197246 w 9743606"/>
              <a:gd name="connsiteY38" fmla="*/ 7402837 h 7417827"/>
              <a:gd name="connsiteX39" fmla="*/ 3582649 w 9743606"/>
              <a:gd name="connsiteY39" fmla="*/ 7417827 h 7417827"/>
              <a:gd name="connsiteX40" fmla="*/ 3087974 w 9743606"/>
              <a:gd name="connsiteY40" fmla="*/ 7327886 h 7417827"/>
              <a:gd name="connsiteX41" fmla="*/ 2593298 w 9743606"/>
              <a:gd name="connsiteY41" fmla="*/ 7237945 h 7417827"/>
              <a:gd name="connsiteX42" fmla="*/ 2038662 w 9743606"/>
              <a:gd name="connsiteY42" fmla="*/ 6923152 h 7417827"/>
              <a:gd name="connsiteX43" fmla="*/ 1633928 w 9743606"/>
              <a:gd name="connsiteY43" fmla="*/ 6593368 h 7417827"/>
              <a:gd name="connsiteX44" fmla="*/ 1289154 w 9743606"/>
              <a:gd name="connsiteY44" fmla="*/ 6278575 h 7417827"/>
              <a:gd name="connsiteX45" fmla="*/ 584616 w 9743606"/>
              <a:gd name="connsiteY45" fmla="*/ 5888831 h 7417827"/>
              <a:gd name="connsiteX46" fmla="*/ 209862 w 9743606"/>
              <a:gd name="connsiteY46" fmla="*/ 5469106 h 7417827"/>
              <a:gd name="connsiteX47" fmla="*/ 0 w 9743606"/>
              <a:gd name="connsiteY47" fmla="*/ 4974431 h 7417827"/>
              <a:gd name="connsiteX48" fmla="*/ 44970 w 9743606"/>
              <a:gd name="connsiteY48" fmla="*/ 4464765 h 7417827"/>
              <a:gd name="connsiteX49" fmla="*/ 84611 w 9743606"/>
              <a:gd name="connsiteY49" fmla="*/ 3709372 h 7417827"/>
              <a:gd name="connsiteX50" fmla="*/ 204532 w 9743606"/>
              <a:gd name="connsiteY50" fmla="*/ 3259223 h 7417827"/>
              <a:gd name="connsiteX51" fmla="*/ 384414 w 9743606"/>
              <a:gd name="connsiteY51" fmla="*/ 2937212 h 7417827"/>
              <a:gd name="connsiteX52" fmla="*/ 412952 w 9743606"/>
              <a:gd name="connsiteY52" fmla="*/ 2494281 h 7417827"/>
              <a:gd name="connsiteX53" fmla="*/ 674557 w 9743606"/>
              <a:gd name="connsiteY53" fmla="*/ 1871467 h 7417827"/>
              <a:gd name="connsiteX54" fmla="*/ 879090 w 9743606"/>
              <a:gd name="connsiteY54" fmla="*/ 1473506 h 7417827"/>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67659 w 9743606"/>
              <a:gd name="connsiteY11" fmla="*/ 153084 h 7423313"/>
              <a:gd name="connsiteX12" fmla="*/ 4002374 w 9743606"/>
              <a:gd name="connsiteY12" fmla="*/ 16807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6807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4775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4775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47754 h 7423313"/>
              <a:gd name="connsiteX13" fmla="*/ 4276082 w 9743606"/>
              <a:gd name="connsiteY13" fmla="*/ 137650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5781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3124 w 9743606"/>
              <a:gd name="connsiteY17" fmla="*/ 31264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3124 w 9743606"/>
              <a:gd name="connsiteY17" fmla="*/ 31264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3124 w 9743606"/>
              <a:gd name="connsiteY17" fmla="*/ 31264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232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2326 h 7423313"/>
              <a:gd name="connsiteX18" fmla="*/ 7012509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27959 w 9743606"/>
              <a:gd name="connsiteY20" fmla="*/ 1315543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27959 w 9743606"/>
              <a:gd name="connsiteY20" fmla="*/ 1315543 h 7423313"/>
              <a:gd name="connsiteX21" fmla="*/ 9158990 w 9743606"/>
              <a:gd name="connsiteY21" fmla="*/ 1904046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27959 w 9743606"/>
              <a:gd name="connsiteY20" fmla="*/ 1315543 h 7423313"/>
              <a:gd name="connsiteX21" fmla="*/ 9158990 w 9743606"/>
              <a:gd name="connsiteY21" fmla="*/ 1904046 h 7423313"/>
              <a:gd name="connsiteX22" fmla="*/ 9509094 w 9743606"/>
              <a:gd name="connsiteY22" fmla="*/ 2280243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435930 h 7423313"/>
              <a:gd name="connsiteX25" fmla="*/ 9398833 w 9669099"/>
              <a:gd name="connsiteY25" fmla="*/ 3975576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98833 w 9669099"/>
              <a:gd name="connsiteY25" fmla="*/ 3975576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78513 w 9669099"/>
              <a:gd name="connsiteY25" fmla="*/ 3941709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08876 w 9669099"/>
              <a:gd name="connsiteY26" fmla="*/ 4641917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08876 w 9669099"/>
              <a:gd name="connsiteY26" fmla="*/ 4641917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3355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40327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4032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4032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312393 w 9669099"/>
              <a:gd name="connsiteY38" fmla="*/ 7401549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224340 w 9669099"/>
              <a:gd name="connsiteY38" fmla="*/ 7408322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40733"/>
              <a:gd name="connsiteX1" fmla="*/ 1110715 w 9669099"/>
              <a:gd name="connsiteY1" fmla="*/ 1380833 h 7440733"/>
              <a:gd name="connsiteX2" fmla="*/ 1259174 w 9669099"/>
              <a:gd name="connsiteY2" fmla="*/ 1277346 h 7440733"/>
              <a:gd name="connsiteX3" fmla="*/ 1334125 w 9669099"/>
              <a:gd name="connsiteY3" fmla="*/ 1067484 h 7440733"/>
              <a:gd name="connsiteX4" fmla="*/ 1409075 w 9669099"/>
              <a:gd name="connsiteY4" fmla="*/ 887602 h 7440733"/>
              <a:gd name="connsiteX5" fmla="*/ 1633928 w 9669099"/>
              <a:gd name="connsiteY5" fmla="*/ 676296 h 7440733"/>
              <a:gd name="connsiteX6" fmla="*/ 1929401 w 9669099"/>
              <a:gd name="connsiteY6" fmla="*/ 551045 h 7440733"/>
              <a:gd name="connsiteX7" fmla="*/ 2038662 w 9669099"/>
              <a:gd name="connsiteY7" fmla="*/ 467877 h 7440733"/>
              <a:gd name="connsiteX8" fmla="*/ 2355344 w 9669099"/>
              <a:gd name="connsiteY8" fmla="*/ 169517 h 7440733"/>
              <a:gd name="connsiteX9" fmla="*/ 2837028 w 9669099"/>
              <a:gd name="connsiteY9" fmla="*/ 36050 h 7440733"/>
              <a:gd name="connsiteX10" fmla="*/ 3229214 w 9669099"/>
              <a:gd name="connsiteY10" fmla="*/ 4626 h 7440733"/>
              <a:gd name="connsiteX11" fmla="*/ 3581206 w 9669099"/>
              <a:gd name="connsiteY11" fmla="*/ 166631 h 7440733"/>
              <a:gd name="connsiteX12" fmla="*/ 4002374 w 9669099"/>
              <a:gd name="connsiteY12" fmla="*/ 154527 h 7440733"/>
              <a:gd name="connsiteX13" fmla="*/ 4276082 w 9669099"/>
              <a:gd name="connsiteY13" fmla="*/ 137650 h 7440733"/>
              <a:gd name="connsiteX14" fmla="*/ 4586990 w 9669099"/>
              <a:gd name="connsiteY14" fmla="*/ 138094 h 7440733"/>
              <a:gd name="connsiteX15" fmla="*/ 5283311 w 9669099"/>
              <a:gd name="connsiteY15" fmla="*/ 64587 h 7440733"/>
              <a:gd name="connsiteX16" fmla="*/ 6058913 w 9669099"/>
              <a:gd name="connsiteY16" fmla="*/ 258015 h 7440733"/>
              <a:gd name="connsiteX17" fmla="*/ 6589897 w 9669099"/>
              <a:gd name="connsiteY17" fmla="*/ 299099 h 7440733"/>
              <a:gd name="connsiteX18" fmla="*/ 7012509 w 9669099"/>
              <a:gd name="connsiteY18" fmla="*/ 467877 h 7440733"/>
              <a:gd name="connsiteX19" fmla="*/ 7663859 w 9669099"/>
              <a:gd name="connsiteY19" fmla="*/ 842631 h 7440733"/>
              <a:gd name="connsiteX20" fmla="*/ 8527959 w 9669099"/>
              <a:gd name="connsiteY20" fmla="*/ 1315543 h 7440733"/>
              <a:gd name="connsiteX21" fmla="*/ 9158990 w 9669099"/>
              <a:gd name="connsiteY21" fmla="*/ 1904046 h 7440733"/>
              <a:gd name="connsiteX22" fmla="*/ 9509094 w 9669099"/>
              <a:gd name="connsiteY22" fmla="*/ 2280243 h 7440733"/>
              <a:gd name="connsiteX23" fmla="*/ 9638675 w 9669099"/>
              <a:gd name="connsiteY23" fmla="*/ 3046186 h 7440733"/>
              <a:gd name="connsiteX24" fmla="*/ 9669099 w 9669099"/>
              <a:gd name="connsiteY24" fmla="*/ 3395290 h 7440733"/>
              <a:gd name="connsiteX25" fmla="*/ 9385287 w 9669099"/>
              <a:gd name="connsiteY25" fmla="*/ 3962029 h 7440733"/>
              <a:gd name="connsiteX26" fmla="*/ 7768236 w 9669099"/>
              <a:gd name="connsiteY26" fmla="*/ 4669010 h 7440733"/>
              <a:gd name="connsiteX27" fmla="*/ 7406584 w 9669099"/>
              <a:gd name="connsiteY27" fmla="*/ 4988134 h 7440733"/>
              <a:gd name="connsiteX28" fmla="*/ 7323416 w 9669099"/>
              <a:gd name="connsiteY28" fmla="*/ 5272946 h 7440733"/>
              <a:gd name="connsiteX29" fmla="*/ 7053594 w 9669099"/>
              <a:gd name="connsiteY29" fmla="*/ 5535997 h 7440733"/>
              <a:gd name="connsiteX30" fmla="*/ 6655633 w 9669099"/>
              <a:gd name="connsiteY30" fmla="*/ 5650588 h 7440733"/>
              <a:gd name="connsiteX31" fmla="*/ 6296312 w 9669099"/>
              <a:gd name="connsiteY31" fmla="*/ 5520007 h 7440733"/>
              <a:gd name="connsiteX32" fmla="*/ 6024603 w 9669099"/>
              <a:gd name="connsiteY32" fmla="*/ 5745858 h 7440733"/>
              <a:gd name="connsiteX33" fmla="*/ 5756223 w 9669099"/>
              <a:gd name="connsiteY33" fmla="*/ 5909307 h 7440733"/>
              <a:gd name="connsiteX34" fmla="*/ 5171606 w 9669099"/>
              <a:gd name="connsiteY34" fmla="*/ 6089189 h 7440733"/>
              <a:gd name="connsiteX35" fmla="*/ 4922104 w 9669099"/>
              <a:gd name="connsiteY35" fmla="*/ 6209110 h 7440733"/>
              <a:gd name="connsiteX36" fmla="*/ 4702581 w 9669099"/>
              <a:gd name="connsiteY36" fmla="*/ 6602740 h 7440733"/>
              <a:gd name="connsiteX37" fmla="*/ 4544463 w 9669099"/>
              <a:gd name="connsiteY37" fmla="*/ 7190244 h 7440733"/>
              <a:gd name="connsiteX38" fmla="*/ 4224340 w 9669099"/>
              <a:gd name="connsiteY38" fmla="*/ 7408322 h 7440733"/>
              <a:gd name="connsiteX39" fmla="*/ 3582649 w 9669099"/>
              <a:gd name="connsiteY39" fmla="*/ 7423313 h 7440733"/>
              <a:gd name="connsiteX40" fmla="*/ 3087974 w 9669099"/>
              <a:gd name="connsiteY40" fmla="*/ 7333372 h 7440733"/>
              <a:gd name="connsiteX41" fmla="*/ 2593298 w 9669099"/>
              <a:gd name="connsiteY41" fmla="*/ 7243431 h 7440733"/>
              <a:gd name="connsiteX42" fmla="*/ 2038662 w 9669099"/>
              <a:gd name="connsiteY42" fmla="*/ 6928638 h 7440733"/>
              <a:gd name="connsiteX43" fmla="*/ 1633928 w 9669099"/>
              <a:gd name="connsiteY43" fmla="*/ 6598854 h 7440733"/>
              <a:gd name="connsiteX44" fmla="*/ 1289154 w 9669099"/>
              <a:gd name="connsiteY44" fmla="*/ 6284061 h 7440733"/>
              <a:gd name="connsiteX45" fmla="*/ 584616 w 9669099"/>
              <a:gd name="connsiteY45" fmla="*/ 5894317 h 7440733"/>
              <a:gd name="connsiteX46" fmla="*/ 209862 w 9669099"/>
              <a:gd name="connsiteY46" fmla="*/ 5474592 h 7440733"/>
              <a:gd name="connsiteX47" fmla="*/ 0 w 9669099"/>
              <a:gd name="connsiteY47" fmla="*/ 4979917 h 7440733"/>
              <a:gd name="connsiteX48" fmla="*/ 44970 w 9669099"/>
              <a:gd name="connsiteY48" fmla="*/ 4470251 h 7440733"/>
              <a:gd name="connsiteX49" fmla="*/ 84611 w 9669099"/>
              <a:gd name="connsiteY49" fmla="*/ 3714858 h 7440733"/>
              <a:gd name="connsiteX50" fmla="*/ 204532 w 9669099"/>
              <a:gd name="connsiteY50" fmla="*/ 3264709 h 7440733"/>
              <a:gd name="connsiteX51" fmla="*/ 384414 w 9669099"/>
              <a:gd name="connsiteY51" fmla="*/ 2942698 h 7440733"/>
              <a:gd name="connsiteX52" fmla="*/ 412952 w 9669099"/>
              <a:gd name="connsiteY52" fmla="*/ 2499767 h 7440733"/>
              <a:gd name="connsiteX53" fmla="*/ 674557 w 9669099"/>
              <a:gd name="connsiteY53" fmla="*/ 1876953 h 7440733"/>
              <a:gd name="connsiteX54" fmla="*/ 879090 w 9669099"/>
              <a:gd name="connsiteY54" fmla="*/ 1478992 h 7440733"/>
              <a:gd name="connsiteX0" fmla="*/ 879090 w 9669099"/>
              <a:gd name="connsiteY0" fmla="*/ 1478992 h 7435318"/>
              <a:gd name="connsiteX1" fmla="*/ 1110715 w 9669099"/>
              <a:gd name="connsiteY1" fmla="*/ 1380833 h 7435318"/>
              <a:gd name="connsiteX2" fmla="*/ 1259174 w 9669099"/>
              <a:gd name="connsiteY2" fmla="*/ 1277346 h 7435318"/>
              <a:gd name="connsiteX3" fmla="*/ 1334125 w 9669099"/>
              <a:gd name="connsiteY3" fmla="*/ 1067484 h 7435318"/>
              <a:gd name="connsiteX4" fmla="*/ 1409075 w 9669099"/>
              <a:gd name="connsiteY4" fmla="*/ 887602 h 7435318"/>
              <a:gd name="connsiteX5" fmla="*/ 1633928 w 9669099"/>
              <a:gd name="connsiteY5" fmla="*/ 676296 h 7435318"/>
              <a:gd name="connsiteX6" fmla="*/ 1929401 w 9669099"/>
              <a:gd name="connsiteY6" fmla="*/ 551045 h 7435318"/>
              <a:gd name="connsiteX7" fmla="*/ 2038662 w 9669099"/>
              <a:gd name="connsiteY7" fmla="*/ 467877 h 7435318"/>
              <a:gd name="connsiteX8" fmla="*/ 2355344 w 9669099"/>
              <a:gd name="connsiteY8" fmla="*/ 169517 h 7435318"/>
              <a:gd name="connsiteX9" fmla="*/ 2837028 w 9669099"/>
              <a:gd name="connsiteY9" fmla="*/ 36050 h 7435318"/>
              <a:gd name="connsiteX10" fmla="*/ 3229214 w 9669099"/>
              <a:gd name="connsiteY10" fmla="*/ 4626 h 7435318"/>
              <a:gd name="connsiteX11" fmla="*/ 3581206 w 9669099"/>
              <a:gd name="connsiteY11" fmla="*/ 166631 h 7435318"/>
              <a:gd name="connsiteX12" fmla="*/ 4002374 w 9669099"/>
              <a:gd name="connsiteY12" fmla="*/ 154527 h 7435318"/>
              <a:gd name="connsiteX13" fmla="*/ 4276082 w 9669099"/>
              <a:gd name="connsiteY13" fmla="*/ 137650 h 7435318"/>
              <a:gd name="connsiteX14" fmla="*/ 4586990 w 9669099"/>
              <a:gd name="connsiteY14" fmla="*/ 138094 h 7435318"/>
              <a:gd name="connsiteX15" fmla="*/ 5283311 w 9669099"/>
              <a:gd name="connsiteY15" fmla="*/ 64587 h 7435318"/>
              <a:gd name="connsiteX16" fmla="*/ 6058913 w 9669099"/>
              <a:gd name="connsiteY16" fmla="*/ 258015 h 7435318"/>
              <a:gd name="connsiteX17" fmla="*/ 6589897 w 9669099"/>
              <a:gd name="connsiteY17" fmla="*/ 299099 h 7435318"/>
              <a:gd name="connsiteX18" fmla="*/ 7012509 w 9669099"/>
              <a:gd name="connsiteY18" fmla="*/ 467877 h 7435318"/>
              <a:gd name="connsiteX19" fmla="*/ 7663859 w 9669099"/>
              <a:gd name="connsiteY19" fmla="*/ 842631 h 7435318"/>
              <a:gd name="connsiteX20" fmla="*/ 8527959 w 9669099"/>
              <a:gd name="connsiteY20" fmla="*/ 1315543 h 7435318"/>
              <a:gd name="connsiteX21" fmla="*/ 9158990 w 9669099"/>
              <a:gd name="connsiteY21" fmla="*/ 1904046 h 7435318"/>
              <a:gd name="connsiteX22" fmla="*/ 9509094 w 9669099"/>
              <a:gd name="connsiteY22" fmla="*/ 2280243 h 7435318"/>
              <a:gd name="connsiteX23" fmla="*/ 9638675 w 9669099"/>
              <a:gd name="connsiteY23" fmla="*/ 3046186 h 7435318"/>
              <a:gd name="connsiteX24" fmla="*/ 9669099 w 9669099"/>
              <a:gd name="connsiteY24" fmla="*/ 3395290 h 7435318"/>
              <a:gd name="connsiteX25" fmla="*/ 9385287 w 9669099"/>
              <a:gd name="connsiteY25" fmla="*/ 3962029 h 7435318"/>
              <a:gd name="connsiteX26" fmla="*/ 7768236 w 9669099"/>
              <a:gd name="connsiteY26" fmla="*/ 4669010 h 7435318"/>
              <a:gd name="connsiteX27" fmla="*/ 7406584 w 9669099"/>
              <a:gd name="connsiteY27" fmla="*/ 4988134 h 7435318"/>
              <a:gd name="connsiteX28" fmla="*/ 7323416 w 9669099"/>
              <a:gd name="connsiteY28" fmla="*/ 5272946 h 7435318"/>
              <a:gd name="connsiteX29" fmla="*/ 7053594 w 9669099"/>
              <a:gd name="connsiteY29" fmla="*/ 5535997 h 7435318"/>
              <a:gd name="connsiteX30" fmla="*/ 6655633 w 9669099"/>
              <a:gd name="connsiteY30" fmla="*/ 5650588 h 7435318"/>
              <a:gd name="connsiteX31" fmla="*/ 6296312 w 9669099"/>
              <a:gd name="connsiteY31" fmla="*/ 5520007 h 7435318"/>
              <a:gd name="connsiteX32" fmla="*/ 6024603 w 9669099"/>
              <a:gd name="connsiteY32" fmla="*/ 5745858 h 7435318"/>
              <a:gd name="connsiteX33" fmla="*/ 5756223 w 9669099"/>
              <a:gd name="connsiteY33" fmla="*/ 5909307 h 7435318"/>
              <a:gd name="connsiteX34" fmla="*/ 5171606 w 9669099"/>
              <a:gd name="connsiteY34" fmla="*/ 6089189 h 7435318"/>
              <a:gd name="connsiteX35" fmla="*/ 4922104 w 9669099"/>
              <a:gd name="connsiteY35" fmla="*/ 6209110 h 7435318"/>
              <a:gd name="connsiteX36" fmla="*/ 4702581 w 9669099"/>
              <a:gd name="connsiteY36" fmla="*/ 6602740 h 7435318"/>
              <a:gd name="connsiteX37" fmla="*/ 4544463 w 9669099"/>
              <a:gd name="connsiteY37" fmla="*/ 7190244 h 7435318"/>
              <a:gd name="connsiteX38" fmla="*/ 4224340 w 9669099"/>
              <a:gd name="connsiteY38" fmla="*/ 7408322 h 7435318"/>
              <a:gd name="connsiteX39" fmla="*/ 3582649 w 9669099"/>
              <a:gd name="connsiteY39" fmla="*/ 7402993 h 7435318"/>
              <a:gd name="connsiteX40" fmla="*/ 3087974 w 9669099"/>
              <a:gd name="connsiteY40" fmla="*/ 7333372 h 7435318"/>
              <a:gd name="connsiteX41" fmla="*/ 2593298 w 9669099"/>
              <a:gd name="connsiteY41" fmla="*/ 7243431 h 7435318"/>
              <a:gd name="connsiteX42" fmla="*/ 2038662 w 9669099"/>
              <a:gd name="connsiteY42" fmla="*/ 6928638 h 7435318"/>
              <a:gd name="connsiteX43" fmla="*/ 1633928 w 9669099"/>
              <a:gd name="connsiteY43" fmla="*/ 6598854 h 7435318"/>
              <a:gd name="connsiteX44" fmla="*/ 1289154 w 9669099"/>
              <a:gd name="connsiteY44" fmla="*/ 6284061 h 7435318"/>
              <a:gd name="connsiteX45" fmla="*/ 584616 w 9669099"/>
              <a:gd name="connsiteY45" fmla="*/ 5894317 h 7435318"/>
              <a:gd name="connsiteX46" fmla="*/ 209862 w 9669099"/>
              <a:gd name="connsiteY46" fmla="*/ 5474592 h 7435318"/>
              <a:gd name="connsiteX47" fmla="*/ 0 w 9669099"/>
              <a:gd name="connsiteY47" fmla="*/ 4979917 h 7435318"/>
              <a:gd name="connsiteX48" fmla="*/ 44970 w 9669099"/>
              <a:gd name="connsiteY48" fmla="*/ 4470251 h 7435318"/>
              <a:gd name="connsiteX49" fmla="*/ 84611 w 9669099"/>
              <a:gd name="connsiteY49" fmla="*/ 3714858 h 7435318"/>
              <a:gd name="connsiteX50" fmla="*/ 204532 w 9669099"/>
              <a:gd name="connsiteY50" fmla="*/ 3264709 h 7435318"/>
              <a:gd name="connsiteX51" fmla="*/ 384414 w 9669099"/>
              <a:gd name="connsiteY51" fmla="*/ 2942698 h 7435318"/>
              <a:gd name="connsiteX52" fmla="*/ 412952 w 9669099"/>
              <a:gd name="connsiteY52" fmla="*/ 2499767 h 7435318"/>
              <a:gd name="connsiteX53" fmla="*/ 674557 w 9669099"/>
              <a:gd name="connsiteY53" fmla="*/ 1876953 h 7435318"/>
              <a:gd name="connsiteX54" fmla="*/ 879090 w 9669099"/>
              <a:gd name="connsiteY54" fmla="*/ 1478992 h 7435318"/>
              <a:gd name="connsiteX0" fmla="*/ 879090 w 9669099"/>
              <a:gd name="connsiteY0" fmla="*/ 1478992 h 7435318"/>
              <a:gd name="connsiteX1" fmla="*/ 1110715 w 9669099"/>
              <a:gd name="connsiteY1" fmla="*/ 1380833 h 7435318"/>
              <a:gd name="connsiteX2" fmla="*/ 1259174 w 9669099"/>
              <a:gd name="connsiteY2" fmla="*/ 1277346 h 7435318"/>
              <a:gd name="connsiteX3" fmla="*/ 1334125 w 9669099"/>
              <a:gd name="connsiteY3" fmla="*/ 1067484 h 7435318"/>
              <a:gd name="connsiteX4" fmla="*/ 1409075 w 9669099"/>
              <a:gd name="connsiteY4" fmla="*/ 887602 h 7435318"/>
              <a:gd name="connsiteX5" fmla="*/ 1633928 w 9669099"/>
              <a:gd name="connsiteY5" fmla="*/ 676296 h 7435318"/>
              <a:gd name="connsiteX6" fmla="*/ 1929401 w 9669099"/>
              <a:gd name="connsiteY6" fmla="*/ 551045 h 7435318"/>
              <a:gd name="connsiteX7" fmla="*/ 2038662 w 9669099"/>
              <a:gd name="connsiteY7" fmla="*/ 467877 h 7435318"/>
              <a:gd name="connsiteX8" fmla="*/ 2355344 w 9669099"/>
              <a:gd name="connsiteY8" fmla="*/ 169517 h 7435318"/>
              <a:gd name="connsiteX9" fmla="*/ 2837028 w 9669099"/>
              <a:gd name="connsiteY9" fmla="*/ 36050 h 7435318"/>
              <a:gd name="connsiteX10" fmla="*/ 3229214 w 9669099"/>
              <a:gd name="connsiteY10" fmla="*/ 4626 h 7435318"/>
              <a:gd name="connsiteX11" fmla="*/ 3581206 w 9669099"/>
              <a:gd name="connsiteY11" fmla="*/ 166631 h 7435318"/>
              <a:gd name="connsiteX12" fmla="*/ 4002374 w 9669099"/>
              <a:gd name="connsiteY12" fmla="*/ 154527 h 7435318"/>
              <a:gd name="connsiteX13" fmla="*/ 4276082 w 9669099"/>
              <a:gd name="connsiteY13" fmla="*/ 137650 h 7435318"/>
              <a:gd name="connsiteX14" fmla="*/ 4586990 w 9669099"/>
              <a:gd name="connsiteY14" fmla="*/ 138094 h 7435318"/>
              <a:gd name="connsiteX15" fmla="*/ 5283311 w 9669099"/>
              <a:gd name="connsiteY15" fmla="*/ 64587 h 7435318"/>
              <a:gd name="connsiteX16" fmla="*/ 6058913 w 9669099"/>
              <a:gd name="connsiteY16" fmla="*/ 258015 h 7435318"/>
              <a:gd name="connsiteX17" fmla="*/ 6589897 w 9669099"/>
              <a:gd name="connsiteY17" fmla="*/ 299099 h 7435318"/>
              <a:gd name="connsiteX18" fmla="*/ 7012509 w 9669099"/>
              <a:gd name="connsiteY18" fmla="*/ 467877 h 7435318"/>
              <a:gd name="connsiteX19" fmla="*/ 7663859 w 9669099"/>
              <a:gd name="connsiteY19" fmla="*/ 842631 h 7435318"/>
              <a:gd name="connsiteX20" fmla="*/ 8527959 w 9669099"/>
              <a:gd name="connsiteY20" fmla="*/ 1315543 h 7435318"/>
              <a:gd name="connsiteX21" fmla="*/ 9158990 w 9669099"/>
              <a:gd name="connsiteY21" fmla="*/ 1904046 h 7435318"/>
              <a:gd name="connsiteX22" fmla="*/ 9509094 w 9669099"/>
              <a:gd name="connsiteY22" fmla="*/ 2280243 h 7435318"/>
              <a:gd name="connsiteX23" fmla="*/ 9638675 w 9669099"/>
              <a:gd name="connsiteY23" fmla="*/ 3046186 h 7435318"/>
              <a:gd name="connsiteX24" fmla="*/ 9669099 w 9669099"/>
              <a:gd name="connsiteY24" fmla="*/ 3395290 h 7435318"/>
              <a:gd name="connsiteX25" fmla="*/ 9385287 w 9669099"/>
              <a:gd name="connsiteY25" fmla="*/ 3962029 h 7435318"/>
              <a:gd name="connsiteX26" fmla="*/ 7768236 w 9669099"/>
              <a:gd name="connsiteY26" fmla="*/ 4669010 h 7435318"/>
              <a:gd name="connsiteX27" fmla="*/ 7406584 w 9669099"/>
              <a:gd name="connsiteY27" fmla="*/ 4988134 h 7435318"/>
              <a:gd name="connsiteX28" fmla="*/ 7323416 w 9669099"/>
              <a:gd name="connsiteY28" fmla="*/ 5272946 h 7435318"/>
              <a:gd name="connsiteX29" fmla="*/ 7053594 w 9669099"/>
              <a:gd name="connsiteY29" fmla="*/ 5535997 h 7435318"/>
              <a:gd name="connsiteX30" fmla="*/ 6655633 w 9669099"/>
              <a:gd name="connsiteY30" fmla="*/ 5650588 h 7435318"/>
              <a:gd name="connsiteX31" fmla="*/ 6296312 w 9669099"/>
              <a:gd name="connsiteY31" fmla="*/ 5520007 h 7435318"/>
              <a:gd name="connsiteX32" fmla="*/ 6024603 w 9669099"/>
              <a:gd name="connsiteY32" fmla="*/ 5745858 h 7435318"/>
              <a:gd name="connsiteX33" fmla="*/ 5756223 w 9669099"/>
              <a:gd name="connsiteY33" fmla="*/ 5909307 h 7435318"/>
              <a:gd name="connsiteX34" fmla="*/ 5171606 w 9669099"/>
              <a:gd name="connsiteY34" fmla="*/ 6089189 h 7435318"/>
              <a:gd name="connsiteX35" fmla="*/ 4922104 w 9669099"/>
              <a:gd name="connsiteY35" fmla="*/ 6209110 h 7435318"/>
              <a:gd name="connsiteX36" fmla="*/ 4702581 w 9669099"/>
              <a:gd name="connsiteY36" fmla="*/ 6602740 h 7435318"/>
              <a:gd name="connsiteX37" fmla="*/ 4544463 w 9669099"/>
              <a:gd name="connsiteY37" fmla="*/ 7190244 h 7435318"/>
              <a:gd name="connsiteX38" fmla="*/ 4224340 w 9669099"/>
              <a:gd name="connsiteY38" fmla="*/ 7408322 h 7435318"/>
              <a:gd name="connsiteX39" fmla="*/ 3582649 w 9669099"/>
              <a:gd name="connsiteY39" fmla="*/ 7402993 h 7435318"/>
              <a:gd name="connsiteX40" fmla="*/ 3148824 w 9669099"/>
              <a:gd name="connsiteY40" fmla="*/ 7310943 h 7435318"/>
              <a:gd name="connsiteX41" fmla="*/ 3087974 w 9669099"/>
              <a:gd name="connsiteY41" fmla="*/ 7333372 h 7435318"/>
              <a:gd name="connsiteX42" fmla="*/ 2593298 w 9669099"/>
              <a:gd name="connsiteY42" fmla="*/ 7243431 h 7435318"/>
              <a:gd name="connsiteX43" fmla="*/ 2038662 w 9669099"/>
              <a:gd name="connsiteY43" fmla="*/ 6928638 h 7435318"/>
              <a:gd name="connsiteX44" fmla="*/ 1633928 w 9669099"/>
              <a:gd name="connsiteY44" fmla="*/ 6598854 h 7435318"/>
              <a:gd name="connsiteX45" fmla="*/ 1289154 w 9669099"/>
              <a:gd name="connsiteY45" fmla="*/ 6284061 h 7435318"/>
              <a:gd name="connsiteX46" fmla="*/ 584616 w 9669099"/>
              <a:gd name="connsiteY46" fmla="*/ 5894317 h 7435318"/>
              <a:gd name="connsiteX47" fmla="*/ 209862 w 9669099"/>
              <a:gd name="connsiteY47" fmla="*/ 5474592 h 7435318"/>
              <a:gd name="connsiteX48" fmla="*/ 0 w 9669099"/>
              <a:gd name="connsiteY48" fmla="*/ 4979917 h 7435318"/>
              <a:gd name="connsiteX49" fmla="*/ 44970 w 9669099"/>
              <a:gd name="connsiteY49" fmla="*/ 4470251 h 7435318"/>
              <a:gd name="connsiteX50" fmla="*/ 84611 w 9669099"/>
              <a:gd name="connsiteY50" fmla="*/ 3714858 h 7435318"/>
              <a:gd name="connsiteX51" fmla="*/ 204532 w 9669099"/>
              <a:gd name="connsiteY51" fmla="*/ 3264709 h 7435318"/>
              <a:gd name="connsiteX52" fmla="*/ 384414 w 9669099"/>
              <a:gd name="connsiteY52" fmla="*/ 2942698 h 7435318"/>
              <a:gd name="connsiteX53" fmla="*/ 412952 w 9669099"/>
              <a:gd name="connsiteY53" fmla="*/ 2499767 h 7435318"/>
              <a:gd name="connsiteX54" fmla="*/ 674557 w 9669099"/>
              <a:gd name="connsiteY54" fmla="*/ 1876953 h 7435318"/>
              <a:gd name="connsiteX55" fmla="*/ 879090 w 9669099"/>
              <a:gd name="connsiteY55" fmla="*/ 1478992 h 7435318"/>
              <a:gd name="connsiteX0" fmla="*/ 879090 w 9669099"/>
              <a:gd name="connsiteY0" fmla="*/ 1478992 h 7431448"/>
              <a:gd name="connsiteX1" fmla="*/ 1110715 w 9669099"/>
              <a:gd name="connsiteY1" fmla="*/ 1380833 h 7431448"/>
              <a:gd name="connsiteX2" fmla="*/ 1259174 w 9669099"/>
              <a:gd name="connsiteY2" fmla="*/ 1277346 h 7431448"/>
              <a:gd name="connsiteX3" fmla="*/ 1334125 w 9669099"/>
              <a:gd name="connsiteY3" fmla="*/ 1067484 h 7431448"/>
              <a:gd name="connsiteX4" fmla="*/ 1409075 w 9669099"/>
              <a:gd name="connsiteY4" fmla="*/ 887602 h 7431448"/>
              <a:gd name="connsiteX5" fmla="*/ 1633928 w 9669099"/>
              <a:gd name="connsiteY5" fmla="*/ 676296 h 7431448"/>
              <a:gd name="connsiteX6" fmla="*/ 1929401 w 9669099"/>
              <a:gd name="connsiteY6" fmla="*/ 551045 h 7431448"/>
              <a:gd name="connsiteX7" fmla="*/ 2038662 w 9669099"/>
              <a:gd name="connsiteY7" fmla="*/ 467877 h 7431448"/>
              <a:gd name="connsiteX8" fmla="*/ 2355344 w 9669099"/>
              <a:gd name="connsiteY8" fmla="*/ 169517 h 7431448"/>
              <a:gd name="connsiteX9" fmla="*/ 2837028 w 9669099"/>
              <a:gd name="connsiteY9" fmla="*/ 36050 h 7431448"/>
              <a:gd name="connsiteX10" fmla="*/ 3229214 w 9669099"/>
              <a:gd name="connsiteY10" fmla="*/ 4626 h 7431448"/>
              <a:gd name="connsiteX11" fmla="*/ 3581206 w 9669099"/>
              <a:gd name="connsiteY11" fmla="*/ 166631 h 7431448"/>
              <a:gd name="connsiteX12" fmla="*/ 4002374 w 9669099"/>
              <a:gd name="connsiteY12" fmla="*/ 154527 h 7431448"/>
              <a:gd name="connsiteX13" fmla="*/ 4276082 w 9669099"/>
              <a:gd name="connsiteY13" fmla="*/ 137650 h 7431448"/>
              <a:gd name="connsiteX14" fmla="*/ 4586990 w 9669099"/>
              <a:gd name="connsiteY14" fmla="*/ 138094 h 7431448"/>
              <a:gd name="connsiteX15" fmla="*/ 5283311 w 9669099"/>
              <a:gd name="connsiteY15" fmla="*/ 64587 h 7431448"/>
              <a:gd name="connsiteX16" fmla="*/ 6058913 w 9669099"/>
              <a:gd name="connsiteY16" fmla="*/ 258015 h 7431448"/>
              <a:gd name="connsiteX17" fmla="*/ 6589897 w 9669099"/>
              <a:gd name="connsiteY17" fmla="*/ 299099 h 7431448"/>
              <a:gd name="connsiteX18" fmla="*/ 7012509 w 9669099"/>
              <a:gd name="connsiteY18" fmla="*/ 467877 h 7431448"/>
              <a:gd name="connsiteX19" fmla="*/ 7663859 w 9669099"/>
              <a:gd name="connsiteY19" fmla="*/ 842631 h 7431448"/>
              <a:gd name="connsiteX20" fmla="*/ 8527959 w 9669099"/>
              <a:gd name="connsiteY20" fmla="*/ 1315543 h 7431448"/>
              <a:gd name="connsiteX21" fmla="*/ 9158990 w 9669099"/>
              <a:gd name="connsiteY21" fmla="*/ 1904046 h 7431448"/>
              <a:gd name="connsiteX22" fmla="*/ 9509094 w 9669099"/>
              <a:gd name="connsiteY22" fmla="*/ 2280243 h 7431448"/>
              <a:gd name="connsiteX23" fmla="*/ 9638675 w 9669099"/>
              <a:gd name="connsiteY23" fmla="*/ 3046186 h 7431448"/>
              <a:gd name="connsiteX24" fmla="*/ 9669099 w 9669099"/>
              <a:gd name="connsiteY24" fmla="*/ 3395290 h 7431448"/>
              <a:gd name="connsiteX25" fmla="*/ 9385287 w 9669099"/>
              <a:gd name="connsiteY25" fmla="*/ 3962029 h 7431448"/>
              <a:gd name="connsiteX26" fmla="*/ 7768236 w 9669099"/>
              <a:gd name="connsiteY26" fmla="*/ 4669010 h 7431448"/>
              <a:gd name="connsiteX27" fmla="*/ 7406584 w 9669099"/>
              <a:gd name="connsiteY27" fmla="*/ 4988134 h 7431448"/>
              <a:gd name="connsiteX28" fmla="*/ 7323416 w 9669099"/>
              <a:gd name="connsiteY28" fmla="*/ 5272946 h 7431448"/>
              <a:gd name="connsiteX29" fmla="*/ 7053594 w 9669099"/>
              <a:gd name="connsiteY29" fmla="*/ 5535997 h 7431448"/>
              <a:gd name="connsiteX30" fmla="*/ 6655633 w 9669099"/>
              <a:gd name="connsiteY30" fmla="*/ 5650588 h 7431448"/>
              <a:gd name="connsiteX31" fmla="*/ 6296312 w 9669099"/>
              <a:gd name="connsiteY31" fmla="*/ 5520007 h 7431448"/>
              <a:gd name="connsiteX32" fmla="*/ 6024603 w 9669099"/>
              <a:gd name="connsiteY32" fmla="*/ 5745858 h 7431448"/>
              <a:gd name="connsiteX33" fmla="*/ 5756223 w 9669099"/>
              <a:gd name="connsiteY33" fmla="*/ 5909307 h 7431448"/>
              <a:gd name="connsiteX34" fmla="*/ 5171606 w 9669099"/>
              <a:gd name="connsiteY34" fmla="*/ 6089189 h 7431448"/>
              <a:gd name="connsiteX35" fmla="*/ 4922104 w 9669099"/>
              <a:gd name="connsiteY35" fmla="*/ 6209110 h 7431448"/>
              <a:gd name="connsiteX36" fmla="*/ 4702581 w 9669099"/>
              <a:gd name="connsiteY36" fmla="*/ 6602740 h 7431448"/>
              <a:gd name="connsiteX37" fmla="*/ 4544463 w 9669099"/>
              <a:gd name="connsiteY37" fmla="*/ 7190244 h 7431448"/>
              <a:gd name="connsiteX38" fmla="*/ 4224340 w 9669099"/>
              <a:gd name="connsiteY38" fmla="*/ 7408322 h 7431448"/>
              <a:gd name="connsiteX39" fmla="*/ 3562329 w 9669099"/>
              <a:gd name="connsiteY39" fmla="*/ 7382673 h 7431448"/>
              <a:gd name="connsiteX40" fmla="*/ 3148824 w 9669099"/>
              <a:gd name="connsiteY40" fmla="*/ 7310943 h 7431448"/>
              <a:gd name="connsiteX41" fmla="*/ 3087974 w 9669099"/>
              <a:gd name="connsiteY41" fmla="*/ 7333372 h 7431448"/>
              <a:gd name="connsiteX42" fmla="*/ 2593298 w 9669099"/>
              <a:gd name="connsiteY42" fmla="*/ 7243431 h 7431448"/>
              <a:gd name="connsiteX43" fmla="*/ 2038662 w 9669099"/>
              <a:gd name="connsiteY43" fmla="*/ 6928638 h 7431448"/>
              <a:gd name="connsiteX44" fmla="*/ 1633928 w 9669099"/>
              <a:gd name="connsiteY44" fmla="*/ 6598854 h 7431448"/>
              <a:gd name="connsiteX45" fmla="*/ 1289154 w 9669099"/>
              <a:gd name="connsiteY45" fmla="*/ 6284061 h 7431448"/>
              <a:gd name="connsiteX46" fmla="*/ 584616 w 9669099"/>
              <a:gd name="connsiteY46" fmla="*/ 5894317 h 7431448"/>
              <a:gd name="connsiteX47" fmla="*/ 209862 w 9669099"/>
              <a:gd name="connsiteY47" fmla="*/ 5474592 h 7431448"/>
              <a:gd name="connsiteX48" fmla="*/ 0 w 9669099"/>
              <a:gd name="connsiteY48" fmla="*/ 4979917 h 7431448"/>
              <a:gd name="connsiteX49" fmla="*/ 44970 w 9669099"/>
              <a:gd name="connsiteY49" fmla="*/ 4470251 h 7431448"/>
              <a:gd name="connsiteX50" fmla="*/ 84611 w 9669099"/>
              <a:gd name="connsiteY50" fmla="*/ 3714858 h 7431448"/>
              <a:gd name="connsiteX51" fmla="*/ 204532 w 9669099"/>
              <a:gd name="connsiteY51" fmla="*/ 3264709 h 7431448"/>
              <a:gd name="connsiteX52" fmla="*/ 384414 w 9669099"/>
              <a:gd name="connsiteY52" fmla="*/ 2942698 h 7431448"/>
              <a:gd name="connsiteX53" fmla="*/ 412952 w 9669099"/>
              <a:gd name="connsiteY53" fmla="*/ 2499767 h 7431448"/>
              <a:gd name="connsiteX54" fmla="*/ 674557 w 9669099"/>
              <a:gd name="connsiteY54" fmla="*/ 1876953 h 7431448"/>
              <a:gd name="connsiteX55" fmla="*/ 879090 w 9669099"/>
              <a:gd name="connsiteY55" fmla="*/ 1478992 h 7431448"/>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33372 h 7443962"/>
              <a:gd name="connsiteX42" fmla="*/ 2593298 w 9669099"/>
              <a:gd name="connsiteY42" fmla="*/ 724343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33372 h 7443962"/>
              <a:gd name="connsiteX42" fmla="*/ 2593298 w 9669099"/>
              <a:gd name="connsiteY42" fmla="*/ 724343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593298 w 9669099"/>
              <a:gd name="connsiteY42" fmla="*/ 724343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00071 w 9669099"/>
              <a:gd name="connsiteY42" fmla="*/ 728407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00071 w 9669099"/>
              <a:gd name="connsiteY42" fmla="*/ 728407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40701 w 9669099"/>
              <a:gd name="connsiteY44" fmla="*/ 6585307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40701 w 9669099"/>
              <a:gd name="connsiteY44" fmla="*/ 6585307 h 7443962"/>
              <a:gd name="connsiteX45" fmla="*/ 1289154 w 9669099"/>
              <a:gd name="connsiteY45" fmla="*/ 6284061 h 7443962"/>
              <a:gd name="connsiteX46" fmla="*/ 638802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91384 w 9675872"/>
              <a:gd name="connsiteY50" fmla="*/ 3714858 h 7443962"/>
              <a:gd name="connsiteX51" fmla="*/ 211305 w 9675872"/>
              <a:gd name="connsiteY51" fmla="*/ 3264709 h 7443962"/>
              <a:gd name="connsiteX52" fmla="*/ 391187 w 9675872"/>
              <a:gd name="connsiteY52" fmla="*/ 2942698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77837 w 9675872"/>
              <a:gd name="connsiteY50" fmla="*/ 3714858 h 7443962"/>
              <a:gd name="connsiteX51" fmla="*/ 211305 w 9675872"/>
              <a:gd name="connsiteY51" fmla="*/ 3264709 h 7443962"/>
              <a:gd name="connsiteX52" fmla="*/ 391187 w 9675872"/>
              <a:gd name="connsiteY52" fmla="*/ 2942698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77837 w 9675872"/>
              <a:gd name="connsiteY50" fmla="*/ 3714858 h 7443962"/>
              <a:gd name="connsiteX51" fmla="*/ 231625 w 9675872"/>
              <a:gd name="connsiteY51" fmla="*/ 3271483 h 7443962"/>
              <a:gd name="connsiteX52" fmla="*/ 391187 w 9675872"/>
              <a:gd name="connsiteY52" fmla="*/ 2942698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77837 w 9675872"/>
              <a:gd name="connsiteY50" fmla="*/ 3714858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41831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41831 h 7443962"/>
              <a:gd name="connsiteX17" fmla="*/ 6596670 w 9675872"/>
              <a:gd name="connsiteY17" fmla="*/ 299099 h 7443962"/>
              <a:gd name="connsiteX18" fmla="*/ 7035466 w 9675872"/>
              <a:gd name="connsiteY18" fmla="*/ 516429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41831 h 7443962"/>
              <a:gd name="connsiteX17" fmla="*/ 6596670 w 9675872"/>
              <a:gd name="connsiteY17" fmla="*/ 299099 h 7443962"/>
              <a:gd name="connsiteX18" fmla="*/ 7035466 w 9675872"/>
              <a:gd name="connsiteY18" fmla="*/ 516429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8335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62029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652710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652710 w 9659688"/>
              <a:gd name="connsiteY36" fmla="*/ 6602740 h 7443962"/>
              <a:gd name="connsiteX37" fmla="*/ 4535052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33937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45575 w 9659688"/>
              <a:gd name="connsiteY46" fmla="*/ 5894317 h 7438688"/>
              <a:gd name="connsiteX47" fmla="*/ 216635 w 9659688"/>
              <a:gd name="connsiteY47" fmla="*/ 5474592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50121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45575 w 9659688"/>
              <a:gd name="connsiteY46" fmla="*/ 5894317 h 7438688"/>
              <a:gd name="connsiteX47" fmla="*/ 216635 w 9659688"/>
              <a:gd name="connsiteY47" fmla="*/ 5474592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50121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61759 w 9659688"/>
              <a:gd name="connsiteY46" fmla="*/ 5886225 h 7438688"/>
              <a:gd name="connsiteX47" fmla="*/ 216635 w 9659688"/>
              <a:gd name="connsiteY47" fmla="*/ 5474592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50121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61759 w 9659688"/>
              <a:gd name="connsiteY46" fmla="*/ 5886225 h 7438688"/>
              <a:gd name="connsiteX47" fmla="*/ 216635 w 9659688"/>
              <a:gd name="connsiteY47" fmla="*/ 5458408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332806 w 9651596"/>
              <a:gd name="connsiteY3" fmla="*/ 1067484 h 7438688"/>
              <a:gd name="connsiteX4" fmla="*/ 1407756 w 9651596"/>
              <a:gd name="connsiteY4" fmla="*/ 887602 h 7438688"/>
              <a:gd name="connsiteX5" fmla="*/ 1632609 w 9651596"/>
              <a:gd name="connsiteY5" fmla="*/ 676296 h 7438688"/>
              <a:gd name="connsiteX6" fmla="*/ 1928082 w 9651596"/>
              <a:gd name="connsiteY6" fmla="*/ 551045 h 7438688"/>
              <a:gd name="connsiteX7" fmla="*/ 2029251 w 9651596"/>
              <a:gd name="connsiteY7" fmla="*/ 435509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651596" h="7438688">
                <a:moveTo>
                  <a:pt x="877771" y="1478992"/>
                </a:moveTo>
                <a:lnTo>
                  <a:pt x="1109396" y="1380833"/>
                </a:lnTo>
                <a:lnTo>
                  <a:pt x="1257855" y="1277346"/>
                </a:lnTo>
                <a:lnTo>
                  <a:pt x="1332806" y="1067484"/>
                </a:lnTo>
                <a:lnTo>
                  <a:pt x="1407756" y="887602"/>
                </a:lnTo>
                <a:lnTo>
                  <a:pt x="1632609" y="676296"/>
                </a:lnTo>
                <a:lnTo>
                  <a:pt x="1928082" y="551045"/>
                </a:lnTo>
                <a:lnTo>
                  <a:pt x="2029251" y="435509"/>
                </a:lnTo>
                <a:lnTo>
                  <a:pt x="2354025" y="169517"/>
                </a:lnTo>
                <a:cubicBezTo>
                  <a:pt x="2523617" y="228885"/>
                  <a:pt x="2686437" y="71508"/>
                  <a:pt x="2835709" y="36050"/>
                </a:cubicBezTo>
                <a:cubicBezTo>
                  <a:pt x="2959664" y="-24096"/>
                  <a:pt x="3124260" y="10585"/>
                  <a:pt x="3227895" y="4626"/>
                </a:cubicBezTo>
                <a:lnTo>
                  <a:pt x="3579887" y="166631"/>
                </a:lnTo>
                <a:lnTo>
                  <a:pt x="4001055" y="154527"/>
                </a:lnTo>
                <a:cubicBezTo>
                  <a:pt x="4074229" y="99229"/>
                  <a:pt x="4194816" y="165854"/>
                  <a:pt x="4274763" y="137650"/>
                </a:cubicBezTo>
                <a:lnTo>
                  <a:pt x="4585671" y="162370"/>
                </a:lnTo>
                <a:lnTo>
                  <a:pt x="5314360" y="72679"/>
                </a:lnTo>
                <a:cubicBezTo>
                  <a:pt x="5578289" y="166826"/>
                  <a:pt x="5809849" y="180052"/>
                  <a:pt x="6057594" y="241831"/>
                </a:cubicBezTo>
                <a:cubicBezTo>
                  <a:pt x="6232331" y="260041"/>
                  <a:pt x="6413841" y="301209"/>
                  <a:pt x="6588578" y="299099"/>
                </a:cubicBezTo>
                <a:cubicBezTo>
                  <a:pt x="6763315" y="310203"/>
                  <a:pt x="6893277" y="464685"/>
                  <a:pt x="7027374" y="516429"/>
                </a:cubicBezTo>
                <a:lnTo>
                  <a:pt x="7662540" y="842631"/>
                </a:lnTo>
                <a:lnTo>
                  <a:pt x="8526640" y="1315543"/>
                </a:lnTo>
                <a:lnTo>
                  <a:pt x="9157671" y="1904046"/>
                </a:lnTo>
                <a:lnTo>
                  <a:pt x="9507775" y="2288335"/>
                </a:lnTo>
                <a:lnTo>
                  <a:pt x="9637356" y="3046186"/>
                </a:lnTo>
                <a:lnTo>
                  <a:pt x="9651596" y="3403382"/>
                </a:lnTo>
                <a:lnTo>
                  <a:pt x="9383968" y="3986305"/>
                </a:lnTo>
                <a:cubicBezTo>
                  <a:pt x="8772123" y="4149136"/>
                  <a:pt x="8305934" y="4441442"/>
                  <a:pt x="7766917" y="4669010"/>
                </a:cubicBezTo>
                <a:cubicBezTo>
                  <a:pt x="7528962" y="4685073"/>
                  <a:pt x="7534847" y="4870471"/>
                  <a:pt x="7405265" y="4988134"/>
                </a:cubicBezTo>
                <a:lnTo>
                  <a:pt x="7322097" y="5272946"/>
                </a:lnTo>
                <a:lnTo>
                  <a:pt x="7052275" y="5535997"/>
                </a:lnTo>
                <a:cubicBezTo>
                  <a:pt x="6912848" y="5626123"/>
                  <a:pt x="6786968" y="5601102"/>
                  <a:pt x="6654314" y="5650588"/>
                </a:cubicBezTo>
                <a:lnTo>
                  <a:pt x="6294993" y="5520007"/>
                </a:lnTo>
                <a:cubicBezTo>
                  <a:pt x="6202165" y="5588517"/>
                  <a:pt x="6089019" y="5670575"/>
                  <a:pt x="6023284" y="5745858"/>
                </a:cubicBezTo>
                <a:lnTo>
                  <a:pt x="5754904" y="5909307"/>
                </a:lnTo>
                <a:lnTo>
                  <a:pt x="5170287" y="6089189"/>
                </a:lnTo>
                <a:lnTo>
                  <a:pt x="4920785" y="6209110"/>
                </a:lnTo>
                <a:lnTo>
                  <a:pt x="4644618" y="6602740"/>
                </a:lnTo>
                <a:cubicBezTo>
                  <a:pt x="4691253" y="6836957"/>
                  <a:pt x="4595471" y="6996667"/>
                  <a:pt x="4526960" y="7190244"/>
                </a:cubicBezTo>
                <a:cubicBezTo>
                  <a:pt x="4424767" y="7330670"/>
                  <a:pt x="4314484" y="7327537"/>
                  <a:pt x="4198745" y="7400230"/>
                </a:cubicBezTo>
                <a:cubicBezTo>
                  <a:pt x="3923888" y="7466187"/>
                  <a:pt x="3666534" y="7438636"/>
                  <a:pt x="3561010" y="7382673"/>
                </a:cubicBezTo>
                <a:cubicBezTo>
                  <a:pt x="3379500" y="7319031"/>
                  <a:pt x="3229951" y="7322546"/>
                  <a:pt x="3147505" y="7310943"/>
                </a:cubicBezTo>
                <a:cubicBezTo>
                  <a:pt x="3065059" y="7299340"/>
                  <a:pt x="3170901" y="7325434"/>
                  <a:pt x="3086655" y="7319826"/>
                </a:cubicBezTo>
                <a:cubicBezTo>
                  <a:pt x="3002409" y="7314218"/>
                  <a:pt x="2820467" y="7286957"/>
                  <a:pt x="2642029" y="7277297"/>
                </a:cubicBezTo>
                <a:cubicBezTo>
                  <a:pt x="2448119" y="7154304"/>
                  <a:pt x="2217706" y="7078724"/>
                  <a:pt x="2044116" y="6908318"/>
                </a:cubicBezTo>
                <a:lnTo>
                  <a:pt x="1639382" y="6585307"/>
                </a:lnTo>
                <a:lnTo>
                  <a:pt x="1287835" y="6284061"/>
                </a:lnTo>
                <a:lnTo>
                  <a:pt x="653667" y="5886225"/>
                </a:lnTo>
                <a:lnTo>
                  <a:pt x="208543" y="5458408"/>
                </a:lnTo>
                <a:lnTo>
                  <a:pt x="0" y="4962415"/>
                </a:lnTo>
                <a:lnTo>
                  <a:pt x="43651" y="4470251"/>
                </a:lnTo>
                <a:cubicBezTo>
                  <a:pt x="63138" y="4186085"/>
                  <a:pt x="34074" y="3918104"/>
                  <a:pt x="102113" y="3617754"/>
                </a:cubicBezTo>
                <a:cubicBezTo>
                  <a:pt x="191138" y="3542790"/>
                  <a:pt x="183060" y="3386907"/>
                  <a:pt x="223533" y="3271483"/>
                </a:cubicBezTo>
                <a:lnTo>
                  <a:pt x="383095" y="2976564"/>
                </a:lnTo>
                <a:lnTo>
                  <a:pt x="411633" y="2499767"/>
                </a:lnTo>
                <a:lnTo>
                  <a:pt x="640870" y="1885045"/>
                </a:lnTo>
                <a:lnTo>
                  <a:pt x="877771" y="1478992"/>
                </a:lnTo>
                <a:close/>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p:nvPr/>
        </p:nvSpPr>
        <p:spPr>
          <a:xfrm>
            <a:off x="6993775" y="1706353"/>
            <a:ext cx="4310827" cy="3305232"/>
          </a:xfrm>
          <a:custGeom>
            <a:avLst/>
            <a:gdLst>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104931 w 9743606"/>
              <a:gd name="connsiteY49" fmla="*/ 3852473 h 7405141"/>
              <a:gd name="connsiteX50" fmla="*/ 224852 w 9743606"/>
              <a:gd name="connsiteY50" fmla="*/ 3327817 h 7405141"/>
              <a:gd name="connsiteX51" fmla="*/ 404734 w 9743606"/>
              <a:gd name="connsiteY51" fmla="*/ 2938073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104931 w 9743606"/>
              <a:gd name="connsiteY49" fmla="*/ 3852473 h 7405141"/>
              <a:gd name="connsiteX50" fmla="*/ 204532 w 9743606"/>
              <a:gd name="connsiteY50" fmla="*/ 3246537 h 7405141"/>
              <a:gd name="connsiteX51" fmla="*/ 404734 w 9743606"/>
              <a:gd name="connsiteY51" fmla="*/ 2938073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404734 w 9743606"/>
              <a:gd name="connsiteY51" fmla="*/ 2938073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9725 w 9743606"/>
              <a:gd name="connsiteY52" fmla="*/ 2488368 h 7405141"/>
              <a:gd name="connsiteX53" fmla="*/ 674557 w 9743606"/>
              <a:gd name="connsiteY53" fmla="*/ 1858781 h 7405141"/>
              <a:gd name="connsiteX54" fmla="*/ 899410 w 9743606"/>
              <a:gd name="connsiteY54" fmla="*/ 1454046 h 7405141"/>
              <a:gd name="connsiteX0" fmla="*/ 899410 w 9743606"/>
              <a:gd name="connsiteY0" fmla="*/ 1454046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99410 w 9743606"/>
              <a:gd name="connsiteY54" fmla="*/ 1454046 h 7405141"/>
              <a:gd name="connsiteX0" fmla="*/ 879090 w 9743606"/>
              <a:gd name="connsiteY0" fmla="*/ 1460820 h 7405141"/>
              <a:gd name="connsiteX1" fmla="*/ 1124262 w 9743606"/>
              <a:gd name="connsiteY1" fmla="*/ 1349115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37808 w 9743606"/>
              <a:gd name="connsiteY1" fmla="*/ 1355888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44577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888761 w 9743606"/>
              <a:gd name="connsiteY6" fmla="*/ 539646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443397 w 9743606"/>
              <a:gd name="connsiteY8" fmla="*/ 164892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355344 w 9743606"/>
              <a:gd name="connsiteY8" fmla="*/ 151345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355344 w 9743606"/>
              <a:gd name="connsiteY8" fmla="*/ 151345 h 7405141"/>
              <a:gd name="connsiteX9" fmla="*/ 2803161 w 9743606"/>
              <a:gd name="connsiteY9" fmla="*/ 44971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60820 h 7405141"/>
              <a:gd name="connsiteX1" fmla="*/ 1110715 w 9743606"/>
              <a:gd name="connsiteY1" fmla="*/ 1362661 h 7405141"/>
              <a:gd name="connsiteX2" fmla="*/ 1259174 w 9743606"/>
              <a:gd name="connsiteY2" fmla="*/ 1259174 h 7405141"/>
              <a:gd name="connsiteX3" fmla="*/ 1334125 w 9743606"/>
              <a:gd name="connsiteY3" fmla="*/ 1049312 h 7405141"/>
              <a:gd name="connsiteX4" fmla="*/ 1409075 w 9743606"/>
              <a:gd name="connsiteY4" fmla="*/ 869430 h 7405141"/>
              <a:gd name="connsiteX5" fmla="*/ 1633928 w 9743606"/>
              <a:gd name="connsiteY5" fmla="*/ 658124 h 7405141"/>
              <a:gd name="connsiteX6" fmla="*/ 1929401 w 9743606"/>
              <a:gd name="connsiteY6" fmla="*/ 532873 h 7405141"/>
              <a:gd name="connsiteX7" fmla="*/ 2038662 w 9743606"/>
              <a:gd name="connsiteY7" fmla="*/ 449705 h 7405141"/>
              <a:gd name="connsiteX8" fmla="*/ 2355344 w 9743606"/>
              <a:gd name="connsiteY8" fmla="*/ 151345 h 7405141"/>
              <a:gd name="connsiteX9" fmla="*/ 2837028 w 9743606"/>
              <a:gd name="connsiteY9" fmla="*/ 17878 h 7405141"/>
              <a:gd name="connsiteX10" fmla="*/ 3147934 w 9743606"/>
              <a:gd name="connsiteY10" fmla="*/ 0 h 7405141"/>
              <a:gd name="connsiteX11" fmla="*/ 3567659 w 9743606"/>
              <a:gd name="connsiteY11" fmla="*/ 134912 h 7405141"/>
              <a:gd name="connsiteX12" fmla="*/ 4002374 w 9743606"/>
              <a:gd name="connsiteY12" fmla="*/ 149902 h 7405141"/>
              <a:gd name="connsiteX13" fmla="*/ 4242216 w 9743606"/>
              <a:gd name="connsiteY13" fmla="*/ 44971 h 7405141"/>
              <a:gd name="connsiteX14" fmla="*/ 4586990 w 9743606"/>
              <a:gd name="connsiteY14" fmla="*/ 119922 h 7405141"/>
              <a:gd name="connsiteX15" fmla="*/ 5276538 w 9743606"/>
              <a:gd name="connsiteY15" fmla="*/ 59961 h 7405141"/>
              <a:gd name="connsiteX16" fmla="*/ 6086006 w 9743606"/>
              <a:gd name="connsiteY16" fmla="*/ 239843 h 7405141"/>
              <a:gd name="connsiteX17" fmla="*/ 6535711 w 9743606"/>
              <a:gd name="connsiteY17" fmla="*/ 314794 h 7405141"/>
              <a:gd name="connsiteX18" fmla="*/ 6985416 w 9743606"/>
              <a:gd name="connsiteY18" fmla="*/ 449705 h 7405141"/>
              <a:gd name="connsiteX19" fmla="*/ 7629993 w 9743606"/>
              <a:gd name="connsiteY19" fmla="*/ 824459 h 7405141"/>
              <a:gd name="connsiteX20" fmla="*/ 8514413 w 9743606"/>
              <a:gd name="connsiteY20" fmla="*/ 1304145 h 7405141"/>
              <a:gd name="connsiteX21" fmla="*/ 9158990 w 9743606"/>
              <a:gd name="connsiteY21" fmla="*/ 1858781 h 7405141"/>
              <a:gd name="connsiteX22" fmla="*/ 9488774 w 9743606"/>
              <a:gd name="connsiteY22" fmla="*/ 2248525 h 7405141"/>
              <a:gd name="connsiteX23" fmla="*/ 9638675 w 9743606"/>
              <a:gd name="connsiteY23" fmla="*/ 3028014 h 7405141"/>
              <a:gd name="connsiteX24" fmla="*/ 9743606 w 9743606"/>
              <a:gd name="connsiteY24" fmla="*/ 3417758 h 7405141"/>
              <a:gd name="connsiteX25" fmla="*/ 9398833 w 9743606"/>
              <a:gd name="connsiteY25" fmla="*/ 3957404 h 7405141"/>
              <a:gd name="connsiteX26" fmla="*/ 7869836 w 9743606"/>
              <a:gd name="connsiteY26" fmla="*/ 4616971 h 7405141"/>
              <a:gd name="connsiteX27" fmla="*/ 7420131 w 9743606"/>
              <a:gd name="connsiteY27" fmla="*/ 4976735 h 7405141"/>
              <a:gd name="connsiteX28" fmla="*/ 7330190 w 9743606"/>
              <a:gd name="connsiteY28" fmla="*/ 5261548 h 7405141"/>
              <a:gd name="connsiteX29" fmla="*/ 7060367 w 9743606"/>
              <a:gd name="connsiteY29" fmla="*/ 5531371 h 7405141"/>
              <a:gd name="connsiteX30" fmla="*/ 6655633 w 9743606"/>
              <a:gd name="connsiteY30" fmla="*/ 5666282 h 7405141"/>
              <a:gd name="connsiteX31" fmla="*/ 6370820 w 9743606"/>
              <a:gd name="connsiteY31" fmla="*/ 5576341 h 7405141"/>
              <a:gd name="connsiteX32" fmla="*/ 6011056 w 9743606"/>
              <a:gd name="connsiteY32" fmla="*/ 5741233 h 7405141"/>
              <a:gd name="connsiteX33" fmla="*/ 5756223 w 9743606"/>
              <a:gd name="connsiteY33" fmla="*/ 5891135 h 7405141"/>
              <a:gd name="connsiteX34" fmla="*/ 5171606 w 9743606"/>
              <a:gd name="connsiteY34" fmla="*/ 6071017 h 7405141"/>
              <a:gd name="connsiteX35" fmla="*/ 4901784 w 9743606"/>
              <a:gd name="connsiteY35" fmla="*/ 6190938 h 7405141"/>
              <a:gd name="connsiteX36" fmla="*/ 4661941 w 9743606"/>
              <a:gd name="connsiteY36" fmla="*/ 6550702 h 7405141"/>
              <a:gd name="connsiteX37" fmla="*/ 4497049 w 9743606"/>
              <a:gd name="connsiteY37" fmla="*/ 7165299 h 7405141"/>
              <a:gd name="connsiteX38" fmla="*/ 4197246 w 9743606"/>
              <a:gd name="connsiteY38" fmla="*/ 7390151 h 7405141"/>
              <a:gd name="connsiteX39" fmla="*/ 3582649 w 9743606"/>
              <a:gd name="connsiteY39" fmla="*/ 7405141 h 7405141"/>
              <a:gd name="connsiteX40" fmla="*/ 3087974 w 9743606"/>
              <a:gd name="connsiteY40" fmla="*/ 7315200 h 7405141"/>
              <a:gd name="connsiteX41" fmla="*/ 2593298 w 9743606"/>
              <a:gd name="connsiteY41" fmla="*/ 7225259 h 7405141"/>
              <a:gd name="connsiteX42" fmla="*/ 2038662 w 9743606"/>
              <a:gd name="connsiteY42" fmla="*/ 6910466 h 7405141"/>
              <a:gd name="connsiteX43" fmla="*/ 1633928 w 9743606"/>
              <a:gd name="connsiteY43" fmla="*/ 6580682 h 7405141"/>
              <a:gd name="connsiteX44" fmla="*/ 1289154 w 9743606"/>
              <a:gd name="connsiteY44" fmla="*/ 6265889 h 7405141"/>
              <a:gd name="connsiteX45" fmla="*/ 584616 w 9743606"/>
              <a:gd name="connsiteY45" fmla="*/ 5876145 h 7405141"/>
              <a:gd name="connsiteX46" fmla="*/ 209862 w 9743606"/>
              <a:gd name="connsiteY46" fmla="*/ 5456420 h 7405141"/>
              <a:gd name="connsiteX47" fmla="*/ 0 w 9743606"/>
              <a:gd name="connsiteY47" fmla="*/ 4961745 h 7405141"/>
              <a:gd name="connsiteX48" fmla="*/ 44970 w 9743606"/>
              <a:gd name="connsiteY48" fmla="*/ 4452079 h 7405141"/>
              <a:gd name="connsiteX49" fmla="*/ 84611 w 9743606"/>
              <a:gd name="connsiteY49" fmla="*/ 3696686 h 7405141"/>
              <a:gd name="connsiteX50" fmla="*/ 204532 w 9743606"/>
              <a:gd name="connsiteY50" fmla="*/ 3246537 h 7405141"/>
              <a:gd name="connsiteX51" fmla="*/ 384414 w 9743606"/>
              <a:gd name="connsiteY51" fmla="*/ 2924526 h 7405141"/>
              <a:gd name="connsiteX52" fmla="*/ 412952 w 9743606"/>
              <a:gd name="connsiteY52" fmla="*/ 2481595 h 7405141"/>
              <a:gd name="connsiteX53" fmla="*/ 674557 w 9743606"/>
              <a:gd name="connsiteY53" fmla="*/ 1858781 h 7405141"/>
              <a:gd name="connsiteX54" fmla="*/ 879090 w 9743606"/>
              <a:gd name="connsiteY54" fmla="*/ 1460820 h 7405141"/>
              <a:gd name="connsiteX0" fmla="*/ 879090 w 9743606"/>
              <a:gd name="connsiteY0" fmla="*/ 1473506 h 7417827"/>
              <a:gd name="connsiteX1" fmla="*/ 1110715 w 9743606"/>
              <a:gd name="connsiteY1" fmla="*/ 1375347 h 7417827"/>
              <a:gd name="connsiteX2" fmla="*/ 1259174 w 9743606"/>
              <a:gd name="connsiteY2" fmla="*/ 1271860 h 7417827"/>
              <a:gd name="connsiteX3" fmla="*/ 1334125 w 9743606"/>
              <a:gd name="connsiteY3" fmla="*/ 1061998 h 7417827"/>
              <a:gd name="connsiteX4" fmla="*/ 1409075 w 9743606"/>
              <a:gd name="connsiteY4" fmla="*/ 882116 h 7417827"/>
              <a:gd name="connsiteX5" fmla="*/ 1633928 w 9743606"/>
              <a:gd name="connsiteY5" fmla="*/ 670810 h 7417827"/>
              <a:gd name="connsiteX6" fmla="*/ 1929401 w 9743606"/>
              <a:gd name="connsiteY6" fmla="*/ 545559 h 7417827"/>
              <a:gd name="connsiteX7" fmla="*/ 2038662 w 9743606"/>
              <a:gd name="connsiteY7" fmla="*/ 462391 h 7417827"/>
              <a:gd name="connsiteX8" fmla="*/ 2355344 w 9743606"/>
              <a:gd name="connsiteY8" fmla="*/ 164031 h 7417827"/>
              <a:gd name="connsiteX9" fmla="*/ 2837028 w 9743606"/>
              <a:gd name="connsiteY9" fmla="*/ 30564 h 7417827"/>
              <a:gd name="connsiteX10" fmla="*/ 3147934 w 9743606"/>
              <a:gd name="connsiteY10" fmla="*/ 12686 h 7417827"/>
              <a:gd name="connsiteX11" fmla="*/ 3567659 w 9743606"/>
              <a:gd name="connsiteY11" fmla="*/ 147598 h 7417827"/>
              <a:gd name="connsiteX12" fmla="*/ 4002374 w 9743606"/>
              <a:gd name="connsiteY12" fmla="*/ 162588 h 7417827"/>
              <a:gd name="connsiteX13" fmla="*/ 4242216 w 9743606"/>
              <a:gd name="connsiteY13" fmla="*/ 57657 h 7417827"/>
              <a:gd name="connsiteX14" fmla="*/ 4586990 w 9743606"/>
              <a:gd name="connsiteY14" fmla="*/ 132608 h 7417827"/>
              <a:gd name="connsiteX15" fmla="*/ 5276538 w 9743606"/>
              <a:gd name="connsiteY15" fmla="*/ 72647 h 7417827"/>
              <a:gd name="connsiteX16" fmla="*/ 6086006 w 9743606"/>
              <a:gd name="connsiteY16" fmla="*/ 252529 h 7417827"/>
              <a:gd name="connsiteX17" fmla="*/ 6535711 w 9743606"/>
              <a:gd name="connsiteY17" fmla="*/ 327480 h 7417827"/>
              <a:gd name="connsiteX18" fmla="*/ 6985416 w 9743606"/>
              <a:gd name="connsiteY18" fmla="*/ 462391 h 7417827"/>
              <a:gd name="connsiteX19" fmla="*/ 7629993 w 9743606"/>
              <a:gd name="connsiteY19" fmla="*/ 837145 h 7417827"/>
              <a:gd name="connsiteX20" fmla="*/ 8514413 w 9743606"/>
              <a:gd name="connsiteY20" fmla="*/ 1316831 h 7417827"/>
              <a:gd name="connsiteX21" fmla="*/ 9158990 w 9743606"/>
              <a:gd name="connsiteY21" fmla="*/ 1871467 h 7417827"/>
              <a:gd name="connsiteX22" fmla="*/ 9488774 w 9743606"/>
              <a:gd name="connsiteY22" fmla="*/ 2261211 h 7417827"/>
              <a:gd name="connsiteX23" fmla="*/ 9638675 w 9743606"/>
              <a:gd name="connsiteY23" fmla="*/ 3040700 h 7417827"/>
              <a:gd name="connsiteX24" fmla="*/ 9743606 w 9743606"/>
              <a:gd name="connsiteY24" fmla="*/ 3430444 h 7417827"/>
              <a:gd name="connsiteX25" fmla="*/ 9398833 w 9743606"/>
              <a:gd name="connsiteY25" fmla="*/ 3970090 h 7417827"/>
              <a:gd name="connsiteX26" fmla="*/ 7869836 w 9743606"/>
              <a:gd name="connsiteY26" fmla="*/ 4629657 h 7417827"/>
              <a:gd name="connsiteX27" fmla="*/ 7420131 w 9743606"/>
              <a:gd name="connsiteY27" fmla="*/ 4989421 h 7417827"/>
              <a:gd name="connsiteX28" fmla="*/ 7330190 w 9743606"/>
              <a:gd name="connsiteY28" fmla="*/ 5274234 h 7417827"/>
              <a:gd name="connsiteX29" fmla="*/ 7060367 w 9743606"/>
              <a:gd name="connsiteY29" fmla="*/ 5544057 h 7417827"/>
              <a:gd name="connsiteX30" fmla="*/ 6655633 w 9743606"/>
              <a:gd name="connsiteY30" fmla="*/ 5678968 h 7417827"/>
              <a:gd name="connsiteX31" fmla="*/ 6370820 w 9743606"/>
              <a:gd name="connsiteY31" fmla="*/ 5589027 h 7417827"/>
              <a:gd name="connsiteX32" fmla="*/ 6011056 w 9743606"/>
              <a:gd name="connsiteY32" fmla="*/ 5753919 h 7417827"/>
              <a:gd name="connsiteX33" fmla="*/ 5756223 w 9743606"/>
              <a:gd name="connsiteY33" fmla="*/ 5903821 h 7417827"/>
              <a:gd name="connsiteX34" fmla="*/ 5171606 w 9743606"/>
              <a:gd name="connsiteY34" fmla="*/ 6083703 h 7417827"/>
              <a:gd name="connsiteX35" fmla="*/ 4901784 w 9743606"/>
              <a:gd name="connsiteY35" fmla="*/ 6203624 h 7417827"/>
              <a:gd name="connsiteX36" fmla="*/ 4661941 w 9743606"/>
              <a:gd name="connsiteY36" fmla="*/ 6563388 h 7417827"/>
              <a:gd name="connsiteX37" fmla="*/ 4497049 w 9743606"/>
              <a:gd name="connsiteY37" fmla="*/ 7177985 h 7417827"/>
              <a:gd name="connsiteX38" fmla="*/ 4197246 w 9743606"/>
              <a:gd name="connsiteY38" fmla="*/ 7402837 h 7417827"/>
              <a:gd name="connsiteX39" fmla="*/ 3582649 w 9743606"/>
              <a:gd name="connsiteY39" fmla="*/ 7417827 h 7417827"/>
              <a:gd name="connsiteX40" fmla="*/ 3087974 w 9743606"/>
              <a:gd name="connsiteY40" fmla="*/ 7327886 h 7417827"/>
              <a:gd name="connsiteX41" fmla="*/ 2593298 w 9743606"/>
              <a:gd name="connsiteY41" fmla="*/ 7237945 h 7417827"/>
              <a:gd name="connsiteX42" fmla="*/ 2038662 w 9743606"/>
              <a:gd name="connsiteY42" fmla="*/ 6923152 h 7417827"/>
              <a:gd name="connsiteX43" fmla="*/ 1633928 w 9743606"/>
              <a:gd name="connsiteY43" fmla="*/ 6593368 h 7417827"/>
              <a:gd name="connsiteX44" fmla="*/ 1289154 w 9743606"/>
              <a:gd name="connsiteY44" fmla="*/ 6278575 h 7417827"/>
              <a:gd name="connsiteX45" fmla="*/ 584616 w 9743606"/>
              <a:gd name="connsiteY45" fmla="*/ 5888831 h 7417827"/>
              <a:gd name="connsiteX46" fmla="*/ 209862 w 9743606"/>
              <a:gd name="connsiteY46" fmla="*/ 5469106 h 7417827"/>
              <a:gd name="connsiteX47" fmla="*/ 0 w 9743606"/>
              <a:gd name="connsiteY47" fmla="*/ 4974431 h 7417827"/>
              <a:gd name="connsiteX48" fmla="*/ 44970 w 9743606"/>
              <a:gd name="connsiteY48" fmla="*/ 4464765 h 7417827"/>
              <a:gd name="connsiteX49" fmla="*/ 84611 w 9743606"/>
              <a:gd name="connsiteY49" fmla="*/ 3709372 h 7417827"/>
              <a:gd name="connsiteX50" fmla="*/ 204532 w 9743606"/>
              <a:gd name="connsiteY50" fmla="*/ 3259223 h 7417827"/>
              <a:gd name="connsiteX51" fmla="*/ 384414 w 9743606"/>
              <a:gd name="connsiteY51" fmla="*/ 2937212 h 7417827"/>
              <a:gd name="connsiteX52" fmla="*/ 412952 w 9743606"/>
              <a:gd name="connsiteY52" fmla="*/ 2494281 h 7417827"/>
              <a:gd name="connsiteX53" fmla="*/ 674557 w 9743606"/>
              <a:gd name="connsiteY53" fmla="*/ 1871467 h 7417827"/>
              <a:gd name="connsiteX54" fmla="*/ 879090 w 9743606"/>
              <a:gd name="connsiteY54" fmla="*/ 1473506 h 7417827"/>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67659 w 9743606"/>
              <a:gd name="connsiteY11" fmla="*/ 153084 h 7423313"/>
              <a:gd name="connsiteX12" fmla="*/ 4002374 w 9743606"/>
              <a:gd name="connsiteY12" fmla="*/ 16807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6807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4775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47754 h 7423313"/>
              <a:gd name="connsiteX13" fmla="*/ 4242216 w 9743606"/>
              <a:gd name="connsiteY13" fmla="*/ 63143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47754 h 7423313"/>
              <a:gd name="connsiteX13" fmla="*/ 4276082 w 9743606"/>
              <a:gd name="connsiteY13" fmla="*/ 137650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76538 w 9743606"/>
              <a:gd name="connsiteY15" fmla="*/ 7813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57813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86006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35711 w 9743606"/>
              <a:gd name="connsiteY17" fmla="*/ 33296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3124 w 9743606"/>
              <a:gd name="connsiteY17" fmla="*/ 31264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3124 w 9743606"/>
              <a:gd name="connsiteY17" fmla="*/ 31264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3124 w 9743606"/>
              <a:gd name="connsiteY17" fmla="*/ 31264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2326 h 7423313"/>
              <a:gd name="connsiteX18" fmla="*/ 6985416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2326 h 7423313"/>
              <a:gd name="connsiteX18" fmla="*/ 7012509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29993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14413 w 9743606"/>
              <a:gd name="connsiteY20" fmla="*/ 1322317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27959 w 9743606"/>
              <a:gd name="connsiteY20" fmla="*/ 1315543 h 7423313"/>
              <a:gd name="connsiteX21" fmla="*/ 9158990 w 9743606"/>
              <a:gd name="connsiteY21" fmla="*/ 1876953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27959 w 9743606"/>
              <a:gd name="connsiteY20" fmla="*/ 1315543 h 7423313"/>
              <a:gd name="connsiteX21" fmla="*/ 9158990 w 9743606"/>
              <a:gd name="connsiteY21" fmla="*/ 1904046 h 7423313"/>
              <a:gd name="connsiteX22" fmla="*/ 9488774 w 9743606"/>
              <a:gd name="connsiteY22" fmla="*/ 2266697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743606"/>
              <a:gd name="connsiteY0" fmla="*/ 1478992 h 7423313"/>
              <a:gd name="connsiteX1" fmla="*/ 1110715 w 9743606"/>
              <a:gd name="connsiteY1" fmla="*/ 1380833 h 7423313"/>
              <a:gd name="connsiteX2" fmla="*/ 1259174 w 9743606"/>
              <a:gd name="connsiteY2" fmla="*/ 1277346 h 7423313"/>
              <a:gd name="connsiteX3" fmla="*/ 1334125 w 9743606"/>
              <a:gd name="connsiteY3" fmla="*/ 1067484 h 7423313"/>
              <a:gd name="connsiteX4" fmla="*/ 1409075 w 9743606"/>
              <a:gd name="connsiteY4" fmla="*/ 887602 h 7423313"/>
              <a:gd name="connsiteX5" fmla="*/ 1633928 w 9743606"/>
              <a:gd name="connsiteY5" fmla="*/ 676296 h 7423313"/>
              <a:gd name="connsiteX6" fmla="*/ 1929401 w 9743606"/>
              <a:gd name="connsiteY6" fmla="*/ 551045 h 7423313"/>
              <a:gd name="connsiteX7" fmla="*/ 2038662 w 9743606"/>
              <a:gd name="connsiteY7" fmla="*/ 467877 h 7423313"/>
              <a:gd name="connsiteX8" fmla="*/ 2355344 w 9743606"/>
              <a:gd name="connsiteY8" fmla="*/ 169517 h 7423313"/>
              <a:gd name="connsiteX9" fmla="*/ 2837028 w 9743606"/>
              <a:gd name="connsiteY9" fmla="*/ 36050 h 7423313"/>
              <a:gd name="connsiteX10" fmla="*/ 3229214 w 9743606"/>
              <a:gd name="connsiteY10" fmla="*/ 4626 h 7423313"/>
              <a:gd name="connsiteX11" fmla="*/ 3581206 w 9743606"/>
              <a:gd name="connsiteY11" fmla="*/ 166631 h 7423313"/>
              <a:gd name="connsiteX12" fmla="*/ 4002374 w 9743606"/>
              <a:gd name="connsiteY12" fmla="*/ 154527 h 7423313"/>
              <a:gd name="connsiteX13" fmla="*/ 4276082 w 9743606"/>
              <a:gd name="connsiteY13" fmla="*/ 137650 h 7423313"/>
              <a:gd name="connsiteX14" fmla="*/ 4586990 w 9743606"/>
              <a:gd name="connsiteY14" fmla="*/ 138094 h 7423313"/>
              <a:gd name="connsiteX15" fmla="*/ 5283311 w 9743606"/>
              <a:gd name="connsiteY15" fmla="*/ 64587 h 7423313"/>
              <a:gd name="connsiteX16" fmla="*/ 6058913 w 9743606"/>
              <a:gd name="connsiteY16" fmla="*/ 258015 h 7423313"/>
              <a:gd name="connsiteX17" fmla="*/ 6589897 w 9743606"/>
              <a:gd name="connsiteY17" fmla="*/ 299099 h 7423313"/>
              <a:gd name="connsiteX18" fmla="*/ 7012509 w 9743606"/>
              <a:gd name="connsiteY18" fmla="*/ 467877 h 7423313"/>
              <a:gd name="connsiteX19" fmla="*/ 7663859 w 9743606"/>
              <a:gd name="connsiteY19" fmla="*/ 842631 h 7423313"/>
              <a:gd name="connsiteX20" fmla="*/ 8527959 w 9743606"/>
              <a:gd name="connsiteY20" fmla="*/ 1315543 h 7423313"/>
              <a:gd name="connsiteX21" fmla="*/ 9158990 w 9743606"/>
              <a:gd name="connsiteY21" fmla="*/ 1904046 h 7423313"/>
              <a:gd name="connsiteX22" fmla="*/ 9509094 w 9743606"/>
              <a:gd name="connsiteY22" fmla="*/ 2280243 h 7423313"/>
              <a:gd name="connsiteX23" fmla="*/ 9638675 w 9743606"/>
              <a:gd name="connsiteY23" fmla="*/ 3046186 h 7423313"/>
              <a:gd name="connsiteX24" fmla="*/ 9743606 w 9743606"/>
              <a:gd name="connsiteY24" fmla="*/ 3435930 h 7423313"/>
              <a:gd name="connsiteX25" fmla="*/ 9398833 w 9743606"/>
              <a:gd name="connsiteY25" fmla="*/ 3975576 h 7423313"/>
              <a:gd name="connsiteX26" fmla="*/ 7869836 w 9743606"/>
              <a:gd name="connsiteY26" fmla="*/ 4635143 h 7423313"/>
              <a:gd name="connsiteX27" fmla="*/ 7420131 w 9743606"/>
              <a:gd name="connsiteY27" fmla="*/ 4994907 h 7423313"/>
              <a:gd name="connsiteX28" fmla="*/ 7330190 w 9743606"/>
              <a:gd name="connsiteY28" fmla="*/ 5279720 h 7423313"/>
              <a:gd name="connsiteX29" fmla="*/ 7060367 w 9743606"/>
              <a:gd name="connsiteY29" fmla="*/ 5549543 h 7423313"/>
              <a:gd name="connsiteX30" fmla="*/ 6655633 w 9743606"/>
              <a:gd name="connsiteY30" fmla="*/ 5684454 h 7423313"/>
              <a:gd name="connsiteX31" fmla="*/ 6370820 w 9743606"/>
              <a:gd name="connsiteY31" fmla="*/ 5594513 h 7423313"/>
              <a:gd name="connsiteX32" fmla="*/ 6011056 w 9743606"/>
              <a:gd name="connsiteY32" fmla="*/ 5759405 h 7423313"/>
              <a:gd name="connsiteX33" fmla="*/ 5756223 w 9743606"/>
              <a:gd name="connsiteY33" fmla="*/ 5909307 h 7423313"/>
              <a:gd name="connsiteX34" fmla="*/ 5171606 w 9743606"/>
              <a:gd name="connsiteY34" fmla="*/ 6089189 h 7423313"/>
              <a:gd name="connsiteX35" fmla="*/ 4901784 w 9743606"/>
              <a:gd name="connsiteY35" fmla="*/ 6209110 h 7423313"/>
              <a:gd name="connsiteX36" fmla="*/ 4661941 w 9743606"/>
              <a:gd name="connsiteY36" fmla="*/ 6568874 h 7423313"/>
              <a:gd name="connsiteX37" fmla="*/ 4497049 w 9743606"/>
              <a:gd name="connsiteY37" fmla="*/ 7183471 h 7423313"/>
              <a:gd name="connsiteX38" fmla="*/ 4197246 w 9743606"/>
              <a:gd name="connsiteY38" fmla="*/ 7408323 h 7423313"/>
              <a:gd name="connsiteX39" fmla="*/ 3582649 w 9743606"/>
              <a:gd name="connsiteY39" fmla="*/ 7423313 h 7423313"/>
              <a:gd name="connsiteX40" fmla="*/ 3087974 w 9743606"/>
              <a:gd name="connsiteY40" fmla="*/ 7333372 h 7423313"/>
              <a:gd name="connsiteX41" fmla="*/ 2593298 w 9743606"/>
              <a:gd name="connsiteY41" fmla="*/ 7243431 h 7423313"/>
              <a:gd name="connsiteX42" fmla="*/ 2038662 w 9743606"/>
              <a:gd name="connsiteY42" fmla="*/ 6928638 h 7423313"/>
              <a:gd name="connsiteX43" fmla="*/ 1633928 w 9743606"/>
              <a:gd name="connsiteY43" fmla="*/ 6598854 h 7423313"/>
              <a:gd name="connsiteX44" fmla="*/ 1289154 w 9743606"/>
              <a:gd name="connsiteY44" fmla="*/ 6284061 h 7423313"/>
              <a:gd name="connsiteX45" fmla="*/ 584616 w 9743606"/>
              <a:gd name="connsiteY45" fmla="*/ 5894317 h 7423313"/>
              <a:gd name="connsiteX46" fmla="*/ 209862 w 9743606"/>
              <a:gd name="connsiteY46" fmla="*/ 5474592 h 7423313"/>
              <a:gd name="connsiteX47" fmla="*/ 0 w 9743606"/>
              <a:gd name="connsiteY47" fmla="*/ 4979917 h 7423313"/>
              <a:gd name="connsiteX48" fmla="*/ 44970 w 9743606"/>
              <a:gd name="connsiteY48" fmla="*/ 4470251 h 7423313"/>
              <a:gd name="connsiteX49" fmla="*/ 84611 w 9743606"/>
              <a:gd name="connsiteY49" fmla="*/ 3714858 h 7423313"/>
              <a:gd name="connsiteX50" fmla="*/ 204532 w 9743606"/>
              <a:gd name="connsiteY50" fmla="*/ 3264709 h 7423313"/>
              <a:gd name="connsiteX51" fmla="*/ 384414 w 9743606"/>
              <a:gd name="connsiteY51" fmla="*/ 2942698 h 7423313"/>
              <a:gd name="connsiteX52" fmla="*/ 412952 w 9743606"/>
              <a:gd name="connsiteY52" fmla="*/ 2499767 h 7423313"/>
              <a:gd name="connsiteX53" fmla="*/ 674557 w 9743606"/>
              <a:gd name="connsiteY53" fmla="*/ 1876953 h 7423313"/>
              <a:gd name="connsiteX54" fmla="*/ 879090 w 9743606"/>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435930 h 7423313"/>
              <a:gd name="connsiteX25" fmla="*/ 9398833 w 9669099"/>
              <a:gd name="connsiteY25" fmla="*/ 3975576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98833 w 9669099"/>
              <a:gd name="connsiteY25" fmla="*/ 3975576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78513 w 9669099"/>
              <a:gd name="connsiteY25" fmla="*/ 3941709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69836 w 9669099"/>
              <a:gd name="connsiteY26" fmla="*/ 4635143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08876 w 9669099"/>
              <a:gd name="connsiteY26" fmla="*/ 4641917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808876 w 9669099"/>
              <a:gd name="connsiteY26" fmla="*/ 4641917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20131 w 9669099"/>
              <a:gd name="connsiteY27" fmla="*/ 4994907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30190 w 9669099"/>
              <a:gd name="connsiteY28" fmla="*/ 5279720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60367 w 9669099"/>
              <a:gd name="connsiteY29" fmla="*/ 5549543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84454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70820 w 9669099"/>
              <a:gd name="connsiteY31" fmla="*/ 559451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33553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40327 h 7423313"/>
              <a:gd name="connsiteX32" fmla="*/ 6011056 w 9669099"/>
              <a:gd name="connsiteY32" fmla="*/ 5759405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4032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303086 w 9669099"/>
              <a:gd name="connsiteY31" fmla="*/ 554032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0178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661941 w 9669099"/>
              <a:gd name="connsiteY36" fmla="*/ 6568874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497049 w 9669099"/>
              <a:gd name="connsiteY37" fmla="*/ 7183471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197246 w 9669099"/>
              <a:gd name="connsiteY38" fmla="*/ 7408323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312393 w 9669099"/>
              <a:gd name="connsiteY38" fmla="*/ 7401549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23313"/>
              <a:gd name="connsiteX1" fmla="*/ 1110715 w 9669099"/>
              <a:gd name="connsiteY1" fmla="*/ 1380833 h 7423313"/>
              <a:gd name="connsiteX2" fmla="*/ 1259174 w 9669099"/>
              <a:gd name="connsiteY2" fmla="*/ 1277346 h 7423313"/>
              <a:gd name="connsiteX3" fmla="*/ 1334125 w 9669099"/>
              <a:gd name="connsiteY3" fmla="*/ 1067484 h 7423313"/>
              <a:gd name="connsiteX4" fmla="*/ 1409075 w 9669099"/>
              <a:gd name="connsiteY4" fmla="*/ 887602 h 7423313"/>
              <a:gd name="connsiteX5" fmla="*/ 1633928 w 9669099"/>
              <a:gd name="connsiteY5" fmla="*/ 676296 h 7423313"/>
              <a:gd name="connsiteX6" fmla="*/ 1929401 w 9669099"/>
              <a:gd name="connsiteY6" fmla="*/ 551045 h 7423313"/>
              <a:gd name="connsiteX7" fmla="*/ 2038662 w 9669099"/>
              <a:gd name="connsiteY7" fmla="*/ 467877 h 7423313"/>
              <a:gd name="connsiteX8" fmla="*/ 2355344 w 9669099"/>
              <a:gd name="connsiteY8" fmla="*/ 169517 h 7423313"/>
              <a:gd name="connsiteX9" fmla="*/ 2837028 w 9669099"/>
              <a:gd name="connsiteY9" fmla="*/ 36050 h 7423313"/>
              <a:gd name="connsiteX10" fmla="*/ 3229214 w 9669099"/>
              <a:gd name="connsiteY10" fmla="*/ 4626 h 7423313"/>
              <a:gd name="connsiteX11" fmla="*/ 3581206 w 9669099"/>
              <a:gd name="connsiteY11" fmla="*/ 166631 h 7423313"/>
              <a:gd name="connsiteX12" fmla="*/ 4002374 w 9669099"/>
              <a:gd name="connsiteY12" fmla="*/ 154527 h 7423313"/>
              <a:gd name="connsiteX13" fmla="*/ 4276082 w 9669099"/>
              <a:gd name="connsiteY13" fmla="*/ 137650 h 7423313"/>
              <a:gd name="connsiteX14" fmla="*/ 4586990 w 9669099"/>
              <a:gd name="connsiteY14" fmla="*/ 138094 h 7423313"/>
              <a:gd name="connsiteX15" fmla="*/ 5283311 w 9669099"/>
              <a:gd name="connsiteY15" fmla="*/ 64587 h 7423313"/>
              <a:gd name="connsiteX16" fmla="*/ 6058913 w 9669099"/>
              <a:gd name="connsiteY16" fmla="*/ 258015 h 7423313"/>
              <a:gd name="connsiteX17" fmla="*/ 6589897 w 9669099"/>
              <a:gd name="connsiteY17" fmla="*/ 299099 h 7423313"/>
              <a:gd name="connsiteX18" fmla="*/ 7012509 w 9669099"/>
              <a:gd name="connsiteY18" fmla="*/ 467877 h 7423313"/>
              <a:gd name="connsiteX19" fmla="*/ 7663859 w 9669099"/>
              <a:gd name="connsiteY19" fmla="*/ 842631 h 7423313"/>
              <a:gd name="connsiteX20" fmla="*/ 8527959 w 9669099"/>
              <a:gd name="connsiteY20" fmla="*/ 1315543 h 7423313"/>
              <a:gd name="connsiteX21" fmla="*/ 9158990 w 9669099"/>
              <a:gd name="connsiteY21" fmla="*/ 1904046 h 7423313"/>
              <a:gd name="connsiteX22" fmla="*/ 9509094 w 9669099"/>
              <a:gd name="connsiteY22" fmla="*/ 2280243 h 7423313"/>
              <a:gd name="connsiteX23" fmla="*/ 9638675 w 9669099"/>
              <a:gd name="connsiteY23" fmla="*/ 3046186 h 7423313"/>
              <a:gd name="connsiteX24" fmla="*/ 9669099 w 9669099"/>
              <a:gd name="connsiteY24" fmla="*/ 3395290 h 7423313"/>
              <a:gd name="connsiteX25" fmla="*/ 9385287 w 9669099"/>
              <a:gd name="connsiteY25" fmla="*/ 3962029 h 7423313"/>
              <a:gd name="connsiteX26" fmla="*/ 7768236 w 9669099"/>
              <a:gd name="connsiteY26" fmla="*/ 4669010 h 7423313"/>
              <a:gd name="connsiteX27" fmla="*/ 7406584 w 9669099"/>
              <a:gd name="connsiteY27" fmla="*/ 4988134 h 7423313"/>
              <a:gd name="connsiteX28" fmla="*/ 7323416 w 9669099"/>
              <a:gd name="connsiteY28" fmla="*/ 5272946 h 7423313"/>
              <a:gd name="connsiteX29" fmla="*/ 7053594 w 9669099"/>
              <a:gd name="connsiteY29" fmla="*/ 5535997 h 7423313"/>
              <a:gd name="connsiteX30" fmla="*/ 6655633 w 9669099"/>
              <a:gd name="connsiteY30" fmla="*/ 5650588 h 7423313"/>
              <a:gd name="connsiteX31" fmla="*/ 6296312 w 9669099"/>
              <a:gd name="connsiteY31" fmla="*/ 5520007 h 7423313"/>
              <a:gd name="connsiteX32" fmla="*/ 6024603 w 9669099"/>
              <a:gd name="connsiteY32" fmla="*/ 5745858 h 7423313"/>
              <a:gd name="connsiteX33" fmla="*/ 5756223 w 9669099"/>
              <a:gd name="connsiteY33" fmla="*/ 5909307 h 7423313"/>
              <a:gd name="connsiteX34" fmla="*/ 5171606 w 9669099"/>
              <a:gd name="connsiteY34" fmla="*/ 6089189 h 7423313"/>
              <a:gd name="connsiteX35" fmla="*/ 4922104 w 9669099"/>
              <a:gd name="connsiteY35" fmla="*/ 6209110 h 7423313"/>
              <a:gd name="connsiteX36" fmla="*/ 4702581 w 9669099"/>
              <a:gd name="connsiteY36" fmla="*/ 6602740 h 7423313"/>
              <a:gd name="connsiteX37" fmla="*/ 4544463 w 9669099"/>
              <a:gd name="connsiteY37" fmla="*/ 7190244 h 7423313"/>
              <a:gd name="connsiteX38" fmla="*/ 4224340 w 9669099"/>
              <a:gd name="connsiteY38" fmla="*/ 7408322 h 7423313"/>
              <a:gd name="connsiteX39" fmla="*/ 3582649 w 9669099"/>
              <a:gd name="connsiteY39" fmla="*/ 7423313 h 7423313"/>
              <a:gd name="connsiteX40" fmla="*/ 3087974 w 9669099"/>
              <a:gd name="connsiteY40" fmla="*/ 7333372 h 7423313"/>
              <a:gd name="connsiteX41" fmla="*/ 2593298 w 9669099"/>
              <a:gd name="connsiteY41" fmla="*/ 7243431 h 7423313"/>
              <a:gd name="connsiteX42" fmla="*/ 2038662 w 9669099"/>
              <a:gd name="connsiteY42" fmla="*/ 6928638 h 7423313"/>
              <a:gd name="connsiteX43" fmla="*/ 1633928 w 9669099"/>
              <a:gd name="connsiteY43" fmla="*/ 6598854 h 7423313"/>
              <a:gd name="connsiteX44" fmla="*/ 1289154 w 9669099"/>
              <a:gd name="connsiteY44" fmla="*/ 6284061 h 7423313"/>
              <a:gd name="connsiteX45" fmla="*/ 584616 w 9669099"/>
              <a:gd name="connsiteY45" fmla="*/ 5894317 h 7423313"/>
              <a:gd name="connsiteX46" fmla="*/ 209862 w 9669099"/>
              <a:gd name="connsiteY46" fmla="*/ 5474592 h 7423313"/>
              <a:gd name="connsiteX47" fmla="*/ 0 w 9669099"/>
              <a:gd name="connsiteY47" fmla="*/ 4979917 h 7423313"/>
              <a:gd name="connsiteX48" fmla="*/ 44970 w 9669099"/>
              <a:gd name="connsiteY48" fmla="*/ 4470251 h 7423313"/>
              <a:gd name="connsiteX49" fmla="*/ 84611 w 9669099"/>
              <a:gd name="connsiteY49" fmla="*/ 3714858 h 7423313"/>
              <a:gd name="connsiteX50" fmla="*/ 204532 w 9669099"/>
              <a:gd name="connsiteY50" fmla="*/ 3264709 h 7423313"/>
              <a:gd name="connsiteX51" fmla="*/ 384414 w 9669099"/>
              <a:gd name="connsiteY51" fmla="*/ 2942698 h 7423313"/>
              <a:gd name="connsiteX52" fmla="*/ 412952 w 9669099"/>
              <a:gd name="connsiteY52" fmla="*/ 2499767 h 7423313"/>
              <a:gd name="connsiteX53" fmla="*/ 674557 w 9669099"/>
              <a:gd name="connsiteY53" fmla="*/ 1876953 h 7423313"/>
              <a:gd name="connsiteX54" fmla="*/ 879090 w 9669099"/>
              <a:gd name="connsiteY54" fmla="*/ 1478992 h 7423313"/>
              <a:gd name="connsiteX0" fmla="*/ 879090 w 9669099"/>
              <a:gd name="connsiteY0" fmla="*/ 1478992 h 7440733"/>
              <a:gd name="connsiteX1" fmla="*/ 1110715 w 9669099"/>
              <a:gd name="connsiteY1" fmla="*/ 1380833 h 7440733"/>
              <a:gd name="connsiteX2" fmla="*/ 1259174 w 9669099"/>
              <a:gd name="connsiteY2" fmla="*/ 1277346 h 7440733"/>
              <a:gd name="connsiteX3" fmla="*/ 1334125 w 9669099"/>
              <a:gd name="connsiteY3" fmla="*/ 1067484 h 7440733"/>
              <a:gd name="connsiteX4" fmla="*/ 1409075 w 9669099"/>
              <a:gd name="connsiteY4" fmla="*/ 887602 h 7440733"/>
              <a:gd name="connsiteX5" fmla="*/ 1633928 w 9669099"/>
              <a:gd name="connsiteY5" fmla="*/ 676296 h 7440733"/>
              <a:gd name="connsiteX6" fmla="*/ 1929401 w 9669099"/>
              <a:gd name="connsiteY6" fmla="*/ 551045 h 7440733"/>
              <a:gd name="connsiteX7" fmla="*/ 2038662 w 9669099"/>
              <a:gd name="connsiteY7" fmla="*/ 467877 h 7440733"/>
              <a:gd name="connsiteX8" fmla="*/ 2355344 w 9669099"/>
              <a:gd name="connsiteY8" fmla="*/ 169517 h 7440733"/>
              <a:gd name="connsiteX9" fmla="*/ 2837028 w 9669099"/>
              <a:gd name="connsiteY9" fmla="*/ 36050 h 7440733"/>
              <a:gd name="connsiteX10" fmla="*/ 3229214 w 9669099"/>
              <a:gd name="connsiteY10" fmla="*/ 4626 h 7440733"/>
              <a:gd name="connsiteX11" fmla="*/ 3581206 w 9669099"/>
              <a:gd name="connsiteY11" fmla="*/ 166631 h 7440733"/>
              <a:gd name="connsiteX12" fmla="*/ 4002374 w 9669099"/>
              <a:gd name="connsiteY12" fmla="*/ 154527 h 7440733"/>
              <a:gd name="connsiteX13" fmla="*/ 4276082 w 9669099"/>
              <a:gd name="connsiteY13" fmla="*/ 137650 h 7440733"/>
              <a:gd name="connsiteX14" fmla="*/ 4586990 w 9669099"/>
              <a:gd name="connsiteY14" fmla="*/ 138094 h 7440733"/>
              <a:gd name="connsiteX15" fmla="*/ 5283311 w 9669099"/>
              <a:gd name="connsiteY15" fmla="*/ 64587 h 7440733"/>
              <a:gd name="connsiteX16" fmla="*/ 6058913 w 9669099"/>
              <a:gd name="connsiteY16" fmla="*/ 258015 h 7440733"/>
              <a:gd name="connsiteX17" fmla="*/ 6589897 w 9669099"/>
              <a:gd name="connsiteY17" fmla="*/ 299099 h 7440733"/>
              <a:gd name="connsiteX18" fmla="*/ 7012509 w 9669099"/>
              <a:gd name="connsiteY18" fmla="*/ 467877 h 7440733"/>
              <a:gd name="connsiteX19" fmla="*/ 7663859 w 9669099"/>
              <a:gd name="connsiteY19" fmla="*/ 842631 h 7440733"/>
              <a:gd name="connsiteX20" fmla="*/ 8527959 w 9669099"/>
              <a:gd name="connsiteY20" fmla="*/ 1315543 h 7440733"/>
              <a:gd name="connsiteX21" fmla="*/ 9158990 w 9669099"/>
              <a:gd name="connsiteY21" fmla="*/ 1904046 h 7440733"/>
              <a:gd name="connsiteX22" fmla="*/ 9509094 w 9669099"/>
              <a:gd name="connsiteY22" fmla="*/ 2280243 h 7440733"/>
              <a:gd name="connsiteX23" fmla="*/ 9638675 w 9669099"/>
              <a:gd name="connsiteY23" fmla="*/ 3046186 h 7440733"/>
              <a:gd name="connsiteX24" fmla="*/ 9669099 w 9669099"/>
              <a:gd name="connsiteY24" fmla="*/ 3395290 h 7440733"/>
              <a:gd name="connsiteX25" fmla="*/ 9385287 w 9669099"/>
              <a:gd name="connsiteY25" fmla="*/ 3962029 h 7440733"/>
              <a:gd name="connsiteX26" fmla="*/ 7768236 w 9669099"/>
              <a:gd name="connsiteY26" fmla="*/ 4669010 h 7440733"/>
              <a:gd name="connsiteX27" fmla="*/ 7406584 w 9669099"/>
              <a:gd name="connsiteY27" fmla="*/ 4988134 h 7440733"/>
              <a:gd name="connsiteX28" fmla="*/ 7323416 w 9669099"/>
              <a:gd name="connsiteY28" fmla="*/ 5272946 h 7440733"/>
              <a:gd name="connsiteX29" fmla="*/ 7053594 w 9669099"/>
              <a:gd name="connsiteY29" fmla="*/ 5535997 h 7440733"/>
              <a:gd name="connsiteX30" fmla="*/ 6655633 w 9669099"/>
              <a:gd name="connsiteY30" fmla="*/ 5650588 h 7440733"/>
              <a:gd name="connsiteX31" fmla="*/ 6296312 w 9669099"/>
              <a:gd name="connsiteY31" fmla="*/ 5520007 h 7440733"/>
              <a:gd name="connsiteX32" fmla="*/ 6024603 w 9669099"/>
              <a:gd name="connsiteY32" fmla="*/ 5745858 h 7440733"/>
              <a:gd name="connsiteX33" fmla="*/ 5756223 w 9669099"/>
              <a:gd name="connsiteY33" fmla="*/ 5909307 h 7440733"/>
              <a:gd name="connsiteX34" fmla="*/ 5171606 w 9669099"/>
              <a:gd name="connsiteY34" fmla="*/ 6089189 h 7440733"/>
              <a:gd name="connsiteX35" fmla="*/ 4922104 w 9669099"/>
              <a:gd name="connsiteY35" fmla="*/ 6209110 h 7440733"/>
              <a:gd name="connsiteX36" fmla="*/ 4702581 w 9669099"/>
              <a:gd name="connsiteY36" fmla="*/ 6602740 h 7440733"/>
              <a:gd name="connsiteX37" fmla="*/ 4544463 w 9669099"/>
              <a:gd name="connsiteY37" fmla="*/ 7190244 h 7440733"/>
              <a:gd name="connsiteX38" fmla="*/ 4224340 w 9669099"/>
              <a:gd name="connsiteY38" fmla="*/ 7408322 h 7440733"/>
              <a:gd name="connsiteX39" fmla="*/ 3582649 w 9669099"/>
              <a:gd name="connsiteY39" fmla="*/ 7423313 h 7440733"/>
              <a:gd name="connsiteX40" fmla="*/ 3087974 w 9669099"/>
              <a:gd name="connsiteY40" fmla="*/ 7333372 h 7440733"/>
              <a:gd name="connsiteX41" fmla="*/ 2593298 w 9669099"/>
              <a:gd name="connsiteY41" fmla="*/ 7243431 h 7440733"/>
              <a:gd name="connsiteX42" fmla="*/ 2038662 w 9669099"/>
              <a:gd name="connsiteY42" fmla="*/ 6928638 h 7440733"/>
              <a:gd name="connsiteX43" fmla="*/ 1633928 w 9669099"/>
              <a:gd name="connsiteY43" fmla="*/ 6598854 h 7440733"/>
              <a:gd name="connsiteX44" fmla="*/ 1289154 w 9669099"/>
              <a:gd name="connsiteY44" fmla="*/ 6284061 h 7440733"/>
              <a:gd name="connsiteX45" fmla="*/ 584616 w 9669099"/>
              <a:gd name="connsiteY45" fmla="*/ 5894317 h 7440733"/>
              <a:gd name="connsiteX46" fmla="*/ 209862 w 9669099"/>
              <a:gd name="connsiteY46" fmla="*/ 5474592 h 7440733"/>
              <a:gd name="connsiteX47" fmla="*/ 0 w 9669099"/>
              <a:gd name="connsiteY47" fmla="*/ 4979917 h 7440733"/>
              <a:gd name="connsiteX48" fmla="*/ 44970 w 9669099"/>
              <a:gd name="connsiteY48" fmla="*/ 4470251 h 7440733"/>
              <a:gd name="connsiteX49" fmla="*/ 84611 w 9669099"/>
              <a:gd name="connsiteY49" fmla="*/ 3714858 h 7440733"/>
              <a:gd name="connsiteX50" fmla="*/ 204532 w 9669099"/>
              <a:gd name="connsiteY50" fmla="*/ 3264709 h 7440733"/>
              <a:gd name="connsiteX51" fmla="*/ 384414 w 9669099"/>
              <a:gd name="connsiteY51" fmla="*/ 2942698 h 7440733"/>
              <a:gd name="connsiteX52" fmla="*/ 412952 w 9669099"/>
              <a:gd name="connsiteY52" fmla="*/ 2499767 h 7440733"/>
              <a:gd name="connsiteX53" fmla="*/ 674557 w 9669099"/>
              <a:gd name="connsiteY53" fmla="*/ 1876953 h 7440733"/>
              <a:gd name="connsiteX54" fmla="*/ 879090 w 9669099"/>
              <a:gd name="connsiteY54" fmla="*/ 1478992 h 7440733"/>
              <a:gd name="connsiteX0" fmla="*/ 879090 w 9669099"/>
              <a:gd name="connsiteY0" fmla="*/ 1478992 h 7435318"/>
              <a:gd name="connsiteX1" fmla="*/ 1110715 w 9669099"/>
              <a:gd name="connsiteY1" fmla="*/ 1380833 h 7435318"/>
              <a:gd name="connsiteX2" fmla="*/ 1259174 w 9669099"/>
              <a:gd name="connsiteY2" fmla="*/ 1277346 h 7435318"/>
              <a:gd name="connsiteX3" fmla="*/ 1334125 w 9669099"/>
              <a:gd name="connsiteY3" fmla="*/ 1067484 h 7435318"/>
              <a:gd name="connsiteX4" fmla="*/ 1409075 w 9669099"/>
              <a:gd name="connsiteY4" fmla="*/ 887602 h 7435318"/>
              <a:gd name="connsiteX5" fmla="*/ 1633928 w 9669099"/>
              <a:gd name="connsiteY5" fmla="*/ 676296 h 7435318"/>
              <a:gd name="connsiteX6" fmla="*/ 1929401 w 9669099"/>
              <a:gd name="connsiteY6" fmla="*/ 551045 h 7435318"/>
              <a:gd name="connsiteX7" fmla="*/ 2038662 w 9669099"/>
              <a:gd name="connsiteY7" fmla="*/ 467877 h 7435318"/>
              <a:gd name="connsiteX8" fmla="*/ 2355344 w 9669099"/>
              <a:gd name="connsiteY8" fmla="*/ 169517 h 7435318"/>
              <a:gd name="connsiteX9" fmla="*/ 2837028 w 9669099"/>
              <a:gd name="connsiteY9" fmla="*/ 36050 h 7435318"/>
              <a:gd name="connsiteX10" fmla="*/ 3229214 w 9669099"/>
              <a:gd name="connsiteY10" fmla="*/ 4626 h 7435318"/>
              <a:gd name="connsiteX11" fmla="*/ 3581206 w 9669099"/>
              <a:gd name="connsiteY11" fmla="*/ 166631 h 7435318"/>
              <a:gd name="connsiteX12" fmla="*/ 4002374 w 9669099"/>
              <a:gd name="connsiteY12" fmla="*/ 154527 h 7435318"/>
              <a:gd name="connsiteX13" fmla="*/ 4276082 w 9669099"/>
              <a:gd name="connsiteY13" fmla="*/ 137650 h 7435318"/>
              <a:gd name="connsiteX14" fmla="*/ 4586990 w 9669099"/>
              <a:gd name="connsiteY14" fmla="*/ 138094 h 7435318"/>
              <a:gd name="connsiteX15" fmla="*/ 5283311 w 9669099"/>
              <a:gd name="connsiteY15" fmla="*/ 64587 h 7435318"/>
              <a:gd name="connsiteX16" fmla="*/ 6058913 w 9669099"/>
              <a:gd name="connsiteY16" fmla="*/ 258015 h 7435318"/>
              <a:gd name="connsiteX17" fmla="*/ 6589897 w 9669099"/>
              <a:gd name="connsiteY17" fmla="*/ 299099 h 7435318"/>
              <a:gd name="connsiteX18" fmla="*/ 7012509 w 9669099"/>
              <a:gd name="connsiteY18" fmla="*/ 467877 h 7435318"/>
              <a:gd name="connsiteX19" fmla="*/ 7663859 w 9669099"/>
              <a:gd name="connsiteY19" fmla="*/ 842631 h 7435318"/>
              <a:gd name="connsiteX20" fmla="*/ 8527959 w 9669099"/>
              <a:gd name="connsiteY20" fmla="*/ 1315543 h 7435318"/>
              <a:gd name="connsiteX21" fmla="*/ 9158990 w 9669099"/>
              <a:gd name="connsiteY21" fmla="*/ 1904046 h 7435318"/>
              <a:gd name="connsiteX22" fmla="*/ 9509094 w 9669099"/>
              <a:gd name="connsiteY22" fmla="*/ 2280243 h 7435318"/>
              <a:gd name="connsiteX23" fmla="*/ 9638675 w 9669099"/>
              <a:gd name="connsiteY23" fmla="*/ 3046186 h 7435318"/>
              <a:gd name="connsiteX24" fmla="*/ 9669099 w 9669099"/>
              <a:gd name="connsiteY24" fmla="*/ 3395290 h 7435318"/>
              <a:gd name="connsiteX25" fmla="*/ 9385287 w 9669099"/>
              <a:gd name="connsiteY25" fmla="*/ 3962029 h 7435318"/>
              <a:gd name="connsiteX26" fmla="*/ 7768236 w 9669099"/>
              <a:gd name="connsiteY26" fmla="*/ 4669010 h 7435318"/>
              <a:gd name="connsiteX27" fmla="*/ 7406584 w 9669099"/>
              <a:gd name="connsiteY27" fmla="*/ 4988134 h 7435318"/>
              <a:gd name="connsiteX28" fmla="*/ 7323416 w 9669099"/>
              <a:gd name="connsiteY28" fmla="*/ 5272946 h 7435318"/>
              <a:gd name="connsiteX29" fmla="*/ 7053594 w 9669099"/>
              <a:gd name="connsiteY29" fmla="*/ 5535997 h 7435318"/>
              <a:gd name="connsiteX30" fmla="*/ 6655633 w 9669099"/>
              <a:gd name="connsiteY30" fmla="*/ 5650588 h 7435318"/>
              <a:gd name="connsiteX31" fmla="*/ 6296312 w 9669099"/>
              <a:gd name="connsiteY31" fmla="*/ 5520007 h 7435318"/>
              <a:gd name="connsiteX32" fmla="*/ 6024603 w 9669099"/>
              <a:gd name="connsiteY32" fmla="*/ 5745858 h 7435318"/>
              <a:gd name="connsiteX33" fmla="*/ 5756223 w 9669099"/>
              <a:gd name="connsiteY33" fmla="*/ 5909307 h 7435318"/>
              <a:gd name="connsiteX34" fmla="*/ 5171606 w 9669099"/>
              <a:gd name="connsiteY34" fmla="*/ 6089189 h 7435318"/>
              <a:gd name="connsiteX35" fmla="*/ 4922104 w 9669099"/>
              <a:gd name="connsiteY35" fmla="*/ 6209110 h 7435318"/>
              <a:gd name="connsiteX36" fmla="*/ 4702581 w 9669099"/>
              <a:gd name="connsiteY36" fmla="*/ 6602740 h 7435318"/>
              <a:gd name="connsiteX37" fmla="*/ 4544463 w 9669099"/>
              <a:gd name="connsiteY37" fmla="*/ 7190244 h 7435318"/>
              <a:gd name="connsiteX38" fmla="*/ 4224340 w 9669099"/>
              <a:gd name="connsiteY38" fmla="*/ 7408322 h 7435318"/>
              <a:gd name="connsiteX39" fmla="*/ 3582649 w 9669099"/>
              <a:gd name="connsiteY39" fmla="*/ 7402993 h 7435318"/>
              <a:gd name="connsiteX40" fmla="*/ 3087974 w 9669099"/>
              <a:gd name="connsiteY40" fmla="*/ 7333372 h 7435318"/>
              <a:gd name="connsiteX41" fmla="*/ 2593298 w 9669099"/>
              <a:gd name="connsiteY41" fmla="*/ 7243431 h 7435318"/>
              <a:gd name="connsiteX42" fmla="*/ 2038662 w 9669099"/>
              <a:gd name="connsiteY42" fmla="*/ 6928638 h 7435318"/>
              <a:gd name="connsiteX43" fmla="*/ 1633928 w 9669099"/>
              <a:gd name="connsiteY43" fmla="*/ 6598854 h 7435318"/>
              <a:gd name="connsiteX44" fmla="*/ 1289154 w 9669099"/>
              <a:gd name="connsiteY44" fmla="*/ 6284061 h 7435318"/>
              <a:gd name="connsiteX45" fmla="*/ 584616 w 9669099"/>
              <a:gd name="connsiteY45" fmla="*/ 5894317 h 7435318"/>
              <a:gd name="connsiteX46" fmla="*/ 209862 w 9669099"/>
              <a:gd name="connsiteY46" fmla="*/ 5474592 h 7435318"/>
              <a:gd name="connsiteX47" fmla="*/ 0 w 9669099"/>
              <a:gd name="connsiteY47" fmla="*/ 4979917 h 7435318"/>
              <a:gd name="connsiteX48" fmla="*/ 44970 w 9669099"/>
              <a:gd name="connsiteY48" fmla="*/ 4470251 h 7435318"/>
              <a:gd name="connsiteX49" fmla="*/ 84611 w 9669099"/>
              <a:gd name="connsiteY49" fmla="*/ 3714858 h 7435318"/>
              <a:gd name="connsiteX50" fmla="*/ 204532 w 9669099"/>
              <a:gd name="connsiteY50" fmla="*/ 3264709 h 7435318"/>
              <a:gd name="connsiteX51" fmla="*/ 384414 w 9669099"/>
              <a:gd name="connsiteY51" fmla="*/ 2942698 h 7435318"/>
              <a:gd name="connsiteX52" fmla="*/ 412952 w 9669099"/>
              <a:gd name="connsiteY52" fmla="*/ 2499767 h 7435318"/>
              <a:gd name="connsiteX53" fmla="*/ 674557 w 9669099"/>
              <a:gd name="connsiteY53" fmla="*/ 1876953 h 7435318"/>
              <a:gd name="connsiteX54" fmla="*/ 879090 w 9669099"/>
              <a:gd name="connsiteY54" fmla="*/ 1478992 h 7435318"/>
              <a:gd name="connsiteX0" fmla="*/ 879090 w 9669099"/>
              <a:gd name="connsiteY0" fmla="*/ 1478992 h 7435318"/>
              <a:gd name="connsiteX1" fmla="*/ 1110715 w 9669099"/>
              <a:gd name="connsiteY1" fmla="*/ 1380833 h 7435318"/>
              <a:gd name="connsiteX2" fmla="*/ 1259174 w 9669099"/>
              <a:gd name="connsiteY2" fmla="*/ 1277346 h 7435318"/>
              <a:gd name="connsiteX3" fmla="*/ 1334125 w 9669099"/>
              <a:gd name="connsiteY3" fmla="*/ 1067484 h 7435318"/>
              <a:gd name="connsiteX4" fmla="*/ 1409075 w 9669099"/>
              <a:gd name="connsiteY4" fmla="*/ 887602 h 7435318"/>
              <a:gd name="connsiteX5" fmla="*/ 1633928 w 9669099"/>
              <a:gd name="connsiteY5" fmla="*/ 676296 h 7435318"/>
              <a:gd name="connsiteX6" fmla="*/ 1929401 w 9669099"/>
              <a:gd name="connsiteY6" fmla="*/ 551045 h 7435318"/>
              <a:gd name="connsiteX7" fmla="*/ 2038662 w 9669099"/>
              <a:gd name="connsiteY7" fmla="*/ 467877 h 7435318"/>
              <a:gd name="connsiteX8" fmla="*/ 2355344 w 9669099"/>
              <a:gd name="connsiteY8" fmla="*/ 169517 h 7435318"/>
              <a:gd name="connsiteX9" fmla="*/ 2837028 w 9669099"/>
              <a:gd name="connsiteY9" fmla="*/ 36050 h 7435318"/>
              <a:gd name="connsiteX10" fmla="*/ 3229214 w 9669099"/>
              <a:gd name="connsiteY10" fmla="*/ 4626 h 7435318"/>
              <a:gd name="connsiteX11" fmla="*/ 3581206 w 9669099"/>
              <a:gd name="connsiteY11" fmla="*/ 166631 h 7435318"/>
              <a:gd name="connsiteX12" fmla="*/ 4002374 w 9669099"/>
              <a:gd name="connsiteY12" fmla="*/ 154527 h 7435318"/>
              <a:gd name="connsiteX13" fmla="*/ 4276082 w 9669099"/>
              <a:gd name="connsiteY13" fmla="*/ 137650 h 7435318"/>
              <a:gd name="connsiteX14" fmla="*/ 4586990 w 9669099"/>
              <a:gd name="connsiteY14" fmla="*/ 138094 h 7435318"/>
              <a:gd name="connsiteX15" fmla="*/ 5283311 w 9669099"/>
              <a:gd name="connsiteY15" fmla="*/ 64587 h 7435318"/>
              <a:gd name="connsiteX16" fmla="*/ 6058913 w 9669099"/>
              <a:gd name="connsiteY16" fmla="*/ 258015 h 7435318"/>
              <a:gd name="connsiteX17" fmla="*/ 6589897 w 9669099"/>
              <a:gd name="connsiteY17" fmla="*/ 299099 h 7435318"/>
              <a:gd name="connsiteX18" fmla="*/ 7012509 w 9669099"/>
              <a:gd name="connsiteY18" fmla="*/ 467877 h 7435318"/>
              <a:gd name="connsiteX19" fmla="*/ 7663859 w 9669099"/>
              <a:gd name="connsiteY19" fmla="*/ 842631 h 7435318"/>
              <a:gd name="connsiteX20" fmla="*/ 8527959 w 9669099"/>
              <a:gd name="connsiteY20" fmla="*/ 1315543 h 7435318"/>
              <a:gd name="connsiteX21" fmla="*/ 9158990 w 9669099"/>
              <a:gd name="connsiteY21" fmla="*/ 1904046 h 7435318"/>
              <a:gd name="connsiteX22" fmla="*/ 9509094 w 9669099"/>
              <a:gd name="connsiteY22" fmla="*/ 2280243 h 7435318"/>
              <a:gd name="connsiteX23" fmla="*/ 9638675 w 9669099"/>
              <a:gd name="connsiteY23" fmla="*/ 3046186 h 7435318"/>
              <a:gd name="connsiteX24" fmla="*/ 9669099 w 9669099"/>
              <a:gd name="connsiteY24" fmla="*/ 3395290 h 7435318"/>
              <a:gd name="connsiteX25" fmla="*/ 9385287 w 9669099"/>
              <a:gd name="connsiteY25" fmla="*/ 3962029 h 7435318"/>
              <a:gd name="connsiteX26" fmla="*/ 7768236 w 9669099"/>
              <a:gd name="connsiteY26" fmla="*/ 4669010 h 7435318"/>
              <a:gd name="connsiteX27" fmla="*/ 7406584 w 9669099"/>
              <a:gd name="connsiteY27" fmla="*/ 4988134 h 7435318"/>
              <a:gd name="connsiteX28" fmla="*/ 7323416 w 9669099"/>
              <a:gd name="connsiteY28" fmla="*/ 5272946 h 7435318"/>
              <a:gd name="connsiteX29" fmla="*/ 7053594 w 9669099"/>
              <a:gd name="connsiteY29" fmla="*/ 5535997 h 7435318"/>
              <a:gd name="connsiteX30" fmla="*/ 6655633 w 9669099"/>
              <a:gd name="connsiteY30" fmla="*/ 5650588 h 7435318"/>
              <a:gd name="connsiteX31" fmla="*/ 6296312 w 9669099"/>
              <a:gd name="connsiteY31" fmla="*/ 5520007 h 7435318"/>
              <a:gd name="connsiteX32" fmla="*/ 6024603 w 9669099"/>
              <a:gd name="connsiteY32" fmla="*/ 5745858 h 7435318"/>
              <a:gd name="connsiteX33" fmla="*/ 5756223 w 9669099"/>
              <a:gd name="connsiteY33" fmla="*/ 5909307 h 7435318"/>
              <a:gd name="connsiteX34" fmla="*/ 5171606 w 9669099"/>
              <a:gd name="connsiteY34" fmla="*/ 6089189 h 7435318"/>
              <a:gd name="connsiteX35" fmla="*/ 4922104 w 9669099"/>
              <a:gd name="connsiteY35" fmla="*/ 6209110 h 7435318"/>
              <a:gd name="connsiteX36" fmla="*/ 4702581 w 9669099"/>
              <a:gd name="connsiteY36" fmla="*/ 6602740 h 7435318"/>
              <a:gd name="connsiteX37" fmla="*/ 4544463 w 9669099"/>
              <a:gd name="connsiteY37" fmla="*/ 7190244 h 7435318"/>
              <a:gd name="connsiteX38" fmla="*/ 4224340 w 9669099"/>
              <a:gd name="connsiteY38" fmla="*/ 7408322 h 7435318"/>
              <a:gd name="connsiteX39" fmla="*/ 3582649 w 9669099"/>
              <a:gd name="connsiteY39" fmla="*/ 7402993 h 7435318"/>
              <a:gd name="connsiteX40" fmla="*/ 3148824 w 9669099"/>
              <a:gd name="connsiteY40" fmla="*/ 7310943 h 7435318"/>
              <a:gd name="connsiteX41" fmla="*/ 3087974 w 9669099"/>
              <a:gd name="connsiteY41" fmla="*/ 7333372 h 7435318"/>
              <a:gd name="connsiteX42" fmla="*/ 2593298 w 9669099"/>
              <a:gd name="connsiteY42" fmla="*/ 7243431 h 7435318"/>
              <a:gd name="connsiteX43" fmla="*/ 2038662 w 9669099"/>
              <a:gd name="connsiteY43" fmla="*/ 6928638 h 7435318"/>
              <a:gd name="connsiteX44" fmla="*/ 1633928 w 9669099"/>
              <a:gd name="connsiteY44" fmla="*/ 6598854 h 7435318"/>
              <a:gd name="connsiteX45" fmla="*/ 1289154 w 9669099"/>
              <a:gd name="connsiteY45" fmla="*/ 6284061 h 7435318"/>
              <a:gd name="connsiteX46" fmla="*/ 584616 w 9669099"/>
              <a:gd name="connsiteY46" fmla="*/ 5894317 h 7435318"/>
              <a:gd name="connsiteX47" fmla="*/ 209862 w 9669099"/>
              <a:gd name="connsiteY47" fmla="*/ 5474592 h 7435318"/>
              <a:gd name="connsiteX48" fmla="*/ 0 w 9669099"/>
              <a:gd name="connsiteY48" fmla="*/ 4979917 h 7435318"/>
              <a:gd name="connsiteX49" fmla="*/ 44970 w 9669099"/>
              <a:gd name="connsiteY49" fmla="*/ 4470251 h 7435318"/>
              <a:gd name="connsiteX50" fmla="*/ 84611 w 9669099"/>
              <a:gd name="connsiteY50" fmla="*/ 3714858 h 7435318"/>
              <a:gd name="connsiteX51" fmla="*/ 204532 w 9669099"/>
              <a:gd name="connsiteY51" fmla="*/ 3264709 h 7435318"/>
              <a:gd name="connsiteX52" fmla="*/ 384414 w 9669099"/>
              <a:gd name="connsiteY52" fmla="*/ 2942698 h 7435318"/>
              <a:gd name="connsiteX53" fmla="*/ 412952 w 9669099"/>
              <a:gd name="connsiteY53" fmla="*/ 2499767 h 7435318"/>
              <a:gd name="connsiteX54" fmla="*/ 674557 w 9669099"/>
              <a:gd name="connsiteY54" fmla="*/ 1876953 h 7435318"/>
              <a:gd name="connsiteX55" fmla="*/ 879090 w 9669099"/>
              <a:gd name="connsiteY55" fmla="*/ 1478992 h 7435318"/>
              <a:gd name="connsiteX0" fmla="*/ 879090 w 9669099"/>
              <a:gd name="connsiteY0" fmla="*/ 1478992 h 7431448"/>
              <a:gd name="connsiteX1" fmla="*/ 1110715 w 9669099"/>
              <a:gd name="connsiteY1" fmla="*/ 1380833 h 7431448"/>
              <a:gd name="connsiteX2" fmla="*/ 1259174 w 9669099"/>
              <a:gd name="connsiteY2" fmla="*/ 1277346 h 7431448"/>
              <a:gd name="connsiteX3" fmla="*/ 1334125 w 9669099"/>
              <a:gd name="connsiteY3" fmla="*/ 1067484 h 7431448"/>
              <a:gd name="connsiteX4" fmla="*/ 1409075 w 9669099"/>
              <a:gd name="connsiteY4" fmla="*/ 887602 h 7431448"/>
              <a:gd name="connsiteX5" fmla="*/ 1633928 w 9669099"/>
              <a:gd name="connsiteY5" fmla="*/ 676296 h 7431448"/>
              <a:gd name="connsiteX6" fmla="*/ 1929401 w 9669099"/>
              <a:gd name="connsiteY6" fmla="*/ 551045 h 7431448"/>
              <a:gd name="connsiteX7" fmla="*/ 2038662 w 9669099"/>
              <a:gd name="connsiteY7" fmla="*/ 467877 h 7431448"/>
              <a:gd name="connsiteX8" fmla="*/ 2355344 w 9669099"/>
              <a:gd name="connsiteY8" fmla="*/ 169517 h 7431448"/>
              <a:gd name="connsiteX9" fmla="*/ 2837028 w 9669099"/>
              <a:gd name="connsiteY9" fmla="*/ 36050 h 7431448"/>
              <a:gd name="connsiteX10" fmla="*/ 3229214 w 9669099"/>
              <a:gd name="connsiteY10" fmla="*/ 4626 h 7431448"/>
              <a:gd name="connsiteX11" fmla="*/ 3581206 w 9669099"/>
              <a:gd name="connsiteY11" fmla="*/ 166631 h 7431448"/>
              <a:gd name="connsiteX12" fmla="*/ 4002374 w 9669099"/>
              <a:gd name="connsiteY12" fmla="*/ 154527 h 7431448"/>
              <a:gd name="connsiteX13" fmla="*/ 4276082 w 9669099"/>
              <a:gd name="connsiteY13" fmla="*/ 137650 h 7431448"/>
              <a:gd name="connsiteX14" fmla="*/ 4586990 w 9669099"/>
              <a:gd name="connsiteY14" fmla="*/ 138094 h 7431448"/>
              <a:gd name="connsiteX15" fmla="*/ 5283311 w 9669099"/>
              <a:gd name="connsiteY15" fmla="*/ 64587 h 7431448"/>
              <a:gd name="connsiteX16" fmla="*/ 6058913 w 9669099"/>
              <a:gd name="connsiteY16" fmla="*/ 258015 h 7431448"/>
              <a:gd name="connsiteX17" fmla="*/ 6589897 w 9669099"/>
              <a:gd name="connsiteY17" fmla="*/ 299099 h 7431448"/>
              <a:gd name="connsiteX18" fmla="*/ 7012509 w 9669099"/>
              <a:gd name="connsiteY18" fmla="*/ 467877 h 7431448"/>
              <a:gd name="connsiteX19" fmla="*/ 7663859 w 9669099"/>
              <a:gd name="connsiteY19" fmla="*/ 842631 h 7431448"/>
              <a:gd name="connsiteX20" fmla="*/ 8527959 w 9669099"/>
              <a:gd name="connsiteY20" fmla="*/ 1315543 h 7431448"/>
              <a:gd name="connsiteX21" fmla="*/ 9158990 w 9669099"/>
              <a:gd name="connsiteY21" fmla="*/ 1904046 h 7431448"/>
              <a:gd name="connsiteX22" fmla="*/ 9509094 w 9669099"/>
              <a:gd name="connsiteY22" fmla="*/ 2280243 h 7431448"/>
              <a:gd name="connsiteX23" fmla="*/ 9638675 w 9669099"/>
              <a:gd name="connsiteY23" fmla="*/ 3046186 h 7431448"/>
              <a:gd name="connsiteX24" fmla="*/ 9669099 w 9669099"/>
              <a:gd name="connsiteY24" fmla="*/ 3395290 h 7431448"/>
              <a:gd name="connsiteX25" fmla="*/ 9385287 w 9669099"/>
              <a:gd name="connsiteY25" fmla="*/ 3962029 h 7431448"/>
              <a:gd name="connsiteX26" fmla="*/ 7768236 w 9669099"/>
              <a:gd name="connsiteY26" fmla="*/ 4669010 h 7431448"/>
              <a:gd name="connsiteX27" fmla="*/ 7406584 w 9669099"/>
              <a:gd name="connsiteY27" fmla="*/ 4988134 h 7431448"/>
              <a:gd name="connsiteX28" fmla="*/ 7323416 w 9669099"/>
              <a:gd name="connsiteY28" fmla="*/ 5272946 h 7431448"/>
              <a:gd name="connsiteX29" fmla="*/ 7053594 w 9669099"/>
              <a:gd name="connsiteY29" fmla="*/ 5535997 h 7431448"/>
              <a:gd name="connsiteX30" fmla="*/ 6655633 w 9669099"/>
              <a:gd name="connsiteY30" fmla="*/ 5650588 h 7431448"/>
              <a:gd name="connsiteX31" fmla="*/ 6296312 w 9669099"/>
              <a:gd name="connsiteY31" fmla="*/ 5520007 h 7431448"/>
              <a:gd name="connsiteX32" fmla="*/ 6024603 w 9669099"/>
              <a:gd name="connsiteY32" fmla="*/ 5745858 h 7431448"/>
              <a:gd name="connsiteX33" fmla="*/ 5756223 w 9669099"/>
              <a:gd name="connsiteY33" fmla="*/ 5909307 h 7431448"/>
              <a:gd name="connsiteX34" fmla="*/ 5171606 w 9669099"/>
              <a:gd name="connsiteY34" fmla="*/ 6089189 h 7431448"/>
              <a:gd name="connsiteX35" fmla="*/ 4922104 w 9669099"/>
              <a:gd name="connsiteY35" fmla="*/ 6209110 h 7431448"/>
              <a:gd name="connsiteX36" fmla="*/ 4702581 w 9669099"/>
              <a:gd name="connsiteY36" fmla="*/ 6602740 h 7431448"/>
              <a:gd name="connsiteX37" fmla="*/ 4544463 w 9669099"/>
              <a:gd name="connsiteY37" fmla="*/ 7190244 h 7431448"/>
              <a:gd name="connsiteX38" fmla="*/ 4224340 w 9669099"/>
              <a:gd name="connsiteY38" fmla="*/ 7408322 h 7431448"/>
              <a:gd name="connsiteX39" fmla="*/ 3562329 w 9669099"/>
              <a:gd name="connsiteY39" fmla="*/ 7382673 h 7431448"/>
              <a:gd name="connsiteX40" fmla="*/ 3148824 w 9669099"/>
              <a:gd name="connsiteY40" fmla="*/ 7310943 h 7431448"/>
              <a:gd name="connsiteX41" fmla="*/ 3087974 w 9669099"/>
              <a:gd name="connsiteY41" fmla="*/ 7333372 h 7431448"/>
              <a:gd name="connsiteX42" fmla="*/ 2593298 w 9669099"/>
              <a:gd name="connsiteY42" fmla="*/ 7243431 h 7431448"/>
              <a:gd name="connsiteX43" fmla="*/ 2038662 w 9669099"/>
              <a:gd name="connsiteY43" fmla="*/ 6928638 h 7431448"/>
              <a:gd name="connsiteX44" fmla="*/ 1633928 w 9669099"/>
              <a:gd name="connsiteY44" fmla="*/ 6598854 h 7431448"/>
              <a:gd name="connsiteX45" fmla="*/ 1289154 w 9669099"/>
              <a:gd name="connsiteY45" fmla="*/ 6284061 h 7431448"/>
              <a:gd name="connsiteX46" fmla="*/ 584616 w 9669099"/>
              <a:gd name="connsiteY46" fmla="*/ 5894317 h 7431448"/>
              <a:gd name="connsiteX47" fmla="*/ 209862 w 9669099"/>
              <a:gd name="connsiteY47" fmla="*/ 5474592 h 7431448"/>
              <a:gd name="connsiteX48" fmla="*/ 0 w 9669099"/>
              <a:gd name="connsiteY48" fmla="*/ 4979917 h 7431448"/>
              <a:gd name="connsiteX49" fmla="*/ 44970 w 9669099"/>
              <a:gd name="connsiteY49" fmla="*/ 4470251 h 7431448"/>
              <a:gd name="connsiteX50" fmla="*/ 84611 w 9669099"/>
              <a:gd name="connsiteY50" fmla="*/ 3714858 h 7431448"/>
              <a:gd name="connsiteX51" fmla="*/ 204532 w 9669099"/>
              <a:gd name="connsiteY51" fmla="*/ 3264709 h 7431448"/>
              <a:gd name="connsiteX52" fmla="*/ 384414 w 9669099"/>
              <a:gd name="connsiteY52" fmla="*/ 2942698 h 7431448"/>
              <a:gd name="connsiteX53" fmla="*/ 412952 w 9669099"/>
              <a:gd name="connsiteY53" fmla="*/ 2499767 h 7431448"/>
              <a:gd name="connsiteX54" fmla="*/ 674557 w 9669099"/>
              <a:gd name="connsiteY54" fmla="*/ 1876953 h 7431448"/>
              <a:gd name="connsiteX55" fmla="*/ 879090 w 9669099"/>
              <a:gd name="connsiteY55" fmla="*/ 1478992 h 7431448"/>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33372 h 7443962"/>
              <a:gd name="connsiteX42" fmla="*/ 2593298 w 9669099"/>
              <a:gd name="connsiteY42" fmla="*/ 724343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33372 h 7443962"/>
              <a:gd name="connsiteX42" fmla="*/ 2593298 w 9669099"/>
              <a:gd name="connsiteY42" fmla="*/ 724343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593298 w 9669099"/>
              <a:gd name="connsiteY42" fmla="*/ 724343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00071 w 9669099"/>
              <a:gd name="connsiteY42" fmla="*/ 728407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00071 w 9669099"/>
              <a:gd name="connsiteY42" fmla="*/ 7284071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38662 w 9669099"/>
              <a:gd name="connsiteY43" fmla="*/ 692863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33928 w 9669099"/>
              <a:gd name="connsiteY44" fmla="*/ 6598854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40701 w 9669099"/>
              <a:gd name="connsiteY44" fmla="*/ 6585307 h 7443962"/>
              <a:gd name="connsiteX45" fmla="*/ 1289154 w 9669099"/>
              <a:gd name="connsiteY45" fmla="*/ 6284061 h 7443962"/>
              <a:gd name="connsiteX46" fmla="*/ 584616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79090 w 9669099"/>
              <a:gd name="connsiteY0" fmla="*/ 1478992 h 7443962"/>
              <a:gd name="connsiteX1" fmla="*/ 1110715 w 9669099"/>
              <a:gd name="connsiteY1" fmla="*/ 1380833 h 7443962"/>
              <a:gd name="connsiteX2" fmla="*/ 1259174 w 9669099"/>
              <a:gd name="connsiteY2" fmla="*/ 1277346 h 7443962"/>
              <a:gd name="connsiteX3" fmla="*/ 1334125 w 9669099"/>
              <a:gd name="connsiteY3" fmla="*/ 1067484 h 7443962"/>
              <a:gd name="connsiteX4" fmla="*/ 1409075 w 9669099"/>
              <a:gd name="connsiteY4" fmla="*/ 887602 h 7443962"/>
              <a:gd name="connsiteX5" fmla="*/ 1633928 w 9669099"/>
              <a:gd name="connsiteY5" fmla="*/ 676296 h 7443962"/>
              <a:gd name="connsiteX6" fmla="*/ 1929401 w 9669099"/>
              <a:gd name="connsiteY6" fmla="*/ 551045 h 7443962"/>
              <a:gd name="connsiteX7" fmla="*/ 2038662 w 9669099"/>
              <a:gd name="connsiteY7" fmla="*/ 467877 h 7443962"/>
              <a:gd name="connsiteX8" fmla="*/ 2355344 w 9669099"/>
              <a:gd name="connsiteY8" fmla="*/ 169517 h 7443962"/>
              <a:gd name="connsiteX9" fmla="*/ 2837028 w 9669099"/>
              <a:gd name="connsiteY9" fmla="*/ 36050 h 7443962"/>
              <a:gd name="connsiteX10" fmla="*/ 3229214 w 9669099"/>
              <a:gd name="connsiteY10" fmla="*/ 4626 h 7443962"/>
              <a:gd name="connsiteX11" fmla="*/ 3581206 w 9669099"/>
              <a:gd name="connsiteY11" fmla="*/ 166631 h 7443962"/>
              <a:gd name="connsiteX12" fmla="*/ 4002374 w 9669099"/>
              <a:gd name="connsiteY12" fmla="*/ 154527 h 7443962"/>
              <a:gd name="connsiteX13" fmla="*/ 4276082 w 9669099"/>
              <a:gd name="connsiteY13" fmla="*/ 137650 h 7443962"/>
              <a:gd name="connsiteX14" fmla="*/ 4586990 w 9669099"/>
              <a:gd name="connsiteY14" fmla="*/ 138094 h 7443962"/>
              <a:gd name="connsiteX15" fmla="*/ 5283311 w 9669099"/>
              <a:gd name="connsiteY15" fmla="*/ 64587 h 7443962"/>
              <a:gd name="connsiteX16" fmla="*/ 6058913 w 9669099"/>
              <a:gd name="connsiteY16" fmla="*/ 258015 h 7443962"/>
              <a:gd name="connsiteX17" fmla="*/ 6589897 w 9669099"/>
              <a:gd name="connsiteY17" fmla="*/ 299099 h 7443962"/>
              <a:gd name="connsiteX18" fmla="*/ 7012509 w 9669099"/>
              <a:gd name="connsiteY18" fmla="*/ 467877 h 7443962"/>
              <a:gd name="connsiteX19" fmla="*/ 7663859 w 9669099"/>
              <a:gd name="connsiteY19" fmla="*/ 842631 h 7443962"/>
              <a:gd name="connsiteX20" fmla="*/ 8527959 w 9669099"/>
              <a:gd name="connsiteY20" fmla="*/ 1315543 h 7443962"/>
              <a:gd name="connsiteX21" fmla="*/ 9158990 w 9669099"/>
              <a:gd name="connsiteY21" fmla="*/ 1904046 h 7443962"/>
              <a:gd name="connsiteX22" fmla="*/ 9509094 w 9669099"/>
              <a:gd name="connsiteY22" fmla="*/ 2280243 h 7443962"/>
              <a:gd name="connsiteX23" fmla="*/ 9638675 w 9669099"/>
              <a:gd name="connsiteY23" fmla="*/ 3046186 h 7443962"/>
              <a:gd name="connsiteX24" fmla="*/ 9669099 w 9669099"/>
              <a:gd name="connsiteY24" fmla="*/ 3395290 h 7443962"/>
              <a:gd name="connsiteX25" fmla="*/ 9385287 w 9669099"/>
              <a:gd name="connsiteY25" fmla="*/ 3962029 h 7443962"/>
              <a:gd name="connsiteX26" fmla="*/ 7768236 w 9669099"/>
              <a:gd name="connsiteY26" fmla="*/ 4669010 h 7443962"/>
              <a:gd name="connsiteX27" fmla="*/ 7406584 w 9669099"/>
              <a:gd name="connsiteY27" fmla="*/ 4988134 h 7443962"/>
              <a:gd name="connsiteX28" fmla="*/ 7323416 w 9669099"/>
              <a:gd name="connsiteY28" fmla="*/ 5272946 h 7443962"/>
              <a:gd name="connsiteX29" fmla="*/ 7053594 w 9669099"/>
              <a:gd name="connsiteY29" fmla="*/ 5535997 h 7443962"/>
              <a:gd name="connsiteX30" fmla="*/ 6655633 w 9669099"/>
              <a:gd name="connsiteY30" fmla="*/ 5650588 h 7443962"/>
              <a:gd name="connsiteX31" fmla="*/ 6296312 w 9669099"/>
              <a:gd name="connsiteY31" fmla="*/ 5520007 h 7443962"/>
              <a:gd name="connsiteX32" fmla="*/ 6024603 w 9669099"/>
              <a:gd name="connsiteY32" fmla="*/ 5745858 h 7443962"/>
              <a:gd name="connsiteX33" fmla="*/ 5756223 w 9669099"/>
              <a:gd name="connsiteY33" fmla="*/ 5909307 h 7443962"/>
              <a:gd name="connsiteX34" fmla="*/ 5171606 w 9669099"/>
              <a:gd name="connsiteY34" fmla="*/ 6089189 h 7443962"/>
              <a:gd name="connsiteX35" fmla="*/ 4922104 w 9669099"/>
              <a:gd name="connsiteY35" fmla="*/ 6209110 h 7443962"/>
              <a:gd name="connsiteX36" fmla="*/ 4702581 w 9669099"/>
              <a:gd name="connsiteY36" fmla="*/ 6602740 h 7443962"/>
              <a:gd name="connsiteX37" fmla="*/ 4544463 w 9669099"/>
              <a:gd name="connsiteY37" fmla="*/ 7190244 h 7443962"/>
              <a:gd name="connsiteX38" fmla="*/ 4224340 w 9669099"/>
              <a:gd name="connsiteY38" fmla="*/ 7408322 h 7443962"/>
              <a:gd name="connsiteX39" fmla="*/ 3562329 w 9669099"/>
              <a:gd name="connsiteY39" fmla="*/ 7382673 h 7443962"/>
              <a:gd name="connsiteX40" fmla="*/ 3148824 w 9669099"/>
              <a:gd name="connsiteY40" fmla="*/ 7310943 h 7443962"/>
              <a:gd name="connsiteX41" fmla="*/ 3087974 w 9669099"/>
              <a:gd name="connsiteY41" fmla="*/ 7319826 h 7443962"/>
              <a:gd name="connsiteX42" fmla="*/ 2627164 w 9669099"/>
              <a:gd name="connsiteY42" fmla="*/ 7277297 h 7443962"/>
              <a:gd name="connsiteX43" fmla="*/ 2045435 w 9669099"/>
              <a:gd name="connsiteY43" fmla="*/ 6908318 h 7443962"/>
              <a:gd name="connsiteX44" fmla="*/ 1640701 w 9669099"/>
              <a:gd name="connsiteY44" fmla="*/ 6585307 h 7443962"/>
              <a:gd name="connsiteX45" fmla="*/ 1289154 w 9669099"/>
              <a:gd name="connsiteY45" fmla="*/ 6284061 h 7443962"/>
              <a:gd name="connsiteX46" fmla="*/ 638802 w 9669099"/>
              <a:gd name="connsiteY46" fmla="*/ 5894317 h 7443962"/>
              <a:gd name="connsiteX47" fmla="*/ 209862 w 9669099"/>
              <a:gd name="connsiteY47" fmla="*/ 5474592 h 7443962"/>
              <a:gd name="connsiteX48" fmla="*/ 0 w 9669099"/>
              <a:gd name="connsiteY48" fmla="*/ 4979917 h 7443962"/>
              <a:gd name="connsiteX49" fmla="*/ 44970 w 9669099"/>
              <a:gd name="connsiteY49" fmla="*/ 4470251 h 7443962"/>
              <a:gd name="connsiteX50" fmla="*/ 84611 w 9669099"/>
              <a:gd name="connsiteY50" fmla="*/ 3714858 h 7443962"/>
              <a:gd name="connsiteX51" fmla="*/ 204532 w 9669099"/>
              <a:gd name="connsiteY51" fmla="*/ 3264709 h 7443962"/>
              <a:gd name="connsiteX52" fmla="*/ 384414 w 9669099"/>
              <a:gd name="connsiteY52" fmla="*/ 2942698 h 7443962"/>
              <a:gd name="connsiteX53" fmla="*/ 412952 w 9669099"/>
              <a:gd name="connsiteY53" fmla="*/ 2499767 h 7443962"/>
              <a:gd name="connsiteX54" fmla="*/ 674557 w 9669099"/>
              <a:gd name="connsiteY54" fmla="*/ 1876953 h 7443962"/>
              <a:gd name="connsiteX55" fmla="*/ 879090 w 9669099"/>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91384 w 9675872"/>
              <a:gd name="connsiteY50" fmla="*/ 3714858 h 7443962"/>
              <a:gd name="connsiteX51" fmla="*/ 211305 w 9675872"/>
              <a:gd name="connsiteY51" fmla="*/ 3264709 h 7443962"/>
              <a:gd name="connsiteX52" fmla="*/ 391187 w 9675872"/>
              <a:gd name="connsiteY52" fmla="*/ 2942698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77837 w 9675872"/>
              <a:gd name="connsiteY50" fmla="*/ 3714858 h 7443962"/>
              <a:gd name="connsiteX51" fmla="*/ 211305 w 9675872"/>
              <a:gd name="connsiteY51" fmla="*/ 3264709 h 7443962"/>
              <a:gd name="connsiteX52" fmla="*/ 391187 w 9675872"/>
              <a:gd name="connsiteY52" fmla="*/ 2942698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77837 w 9675872"/>
              <a:gd name="connsiteY50" fmla="*/ 3714858 h 7443962"/>
              <a:gd name="connsiteX51" fmla="*/ 231625 w 9675872"/>
              <a:gd name="connsiteY51" fmla="*/ 3271483 h 7443962"/>
              <a:gd name="connsiteX52" fmla="*/ 391187 w 9675872"/>
              <a:gd name="connsiteY52" fmla="*/ 2942698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77837 w 9675872"/>
              <a:gd name="connsiteY50" fmla="*/ 3714858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81330 w 9675872"/>
              <a:gd name="connsiteY54" fmla="*/ 1876953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45435 w 9675872"/>
              <a:gd name="connsiteY7" fmla="*/ 467877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38094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290084 w 9675872"/>
              <a:gd name="connsiteY15" fmla="*/ 64587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58015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41831 h 7443962"/>
              <a:gd name="connsiteX17" fmla="*/ 6596670 w 9675872"/>
              <a:gd name="connsiteY17" fmla="*/ 299099 h 7443962"/>
              <a:gd name="connsiteX18" fmla="*/ 7019282 w 9675872"/>
              <a:gd name="connsiteY18" fmla="*/ 467877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41831 h 7443962"/>
              <a:gd name="connsiteX17" fmla="*/ 6596670 w 9675872"/>
              <a:gd name="connsiteY17" fmla="*/ 299099 h 7443962"/>
              <a:gd name="connsiteX18" fmla="*/ 7035466 w 9675872"/>
              <a:gd name="connsiteY18" fmla="*/ 516429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0243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75872"/>
              <a:gd name="connsiteY0" fmla="*/ 1478992 h 7443962"/>
              <a:gd name="connsiteX1" fmla="*/ 1117488 w 9675872"/>
              <a:gd name="connsiteY1" fmla="*/ 1380833 h 7443962"/>
              <a:gd name="connsiteX2" fmla="*/ 1265947 w 9675872"/>
              <a:gd name="connsiteY2" fmla="*/ 1277346 h 7443962"/>
              <a:gd name="connsiteX3" fmla="*/ 1340898 w 9675872"/>
              <a:gd name="connsiteY3" fmla="*/ 1067484 h 7443962"/>
              <a:gd name="connsiteX4" fmla="*/ 1415848 w 9675872"/>
              <a:gd name="connsiteY4" fmla="*/ 887602 h 7443962"/>
              <a:gd name="connsiteX5" fmla="*/ 1640701 w 9675872"/>
              <a:gd name="connsiteY5" fmla="*/ 676296 h 7443962"/>
              <a:gd name="connsiteX6" fmla="*/ 1936174 w 9675872"/>
              <a:gd name="connsiteY6" fmla="*/ 551045 h 7443962"/>
              <a:gd name="connsiteX7" fmla="*/ 2037343 w 9675872"/>
              <a:gd name="connsiteY7" fmla="*/ 435509 h 7443962"/>
              <a:gd name="connsiteX8" fmla="*/ 2362117 w 9675872"/>
              <a:gd name="connsiteY8" fmla="*/ 169517 h 7443962"/>
              <a:gd name="connsiteX9" fmla="*/ 2843801 w 9675872"/>
              <a:gd name="connsiteY9" fmla="*/ 36050 h 7443962"/>
              <a:gd name="connsiteX10" fmla="*/ 3235987 w 9675872"/>
              <a:gd name="connsiteY10" fmla="*/ 4626 h 7443962"/>
              <a:gd name="connsiteX11" fmla="*/ 3587979 w 9675872"/>
              <a:gd name="connsiteY11" fmla="*/ 166631 h 7443962"/>
              <a:gd name="connsiteX12" fmla="*/ 4009147 w 9675872"/>
              <a:gd name="connsiteY12" fmla="*/ 154527 h 7443962"/>
              <a:gd name="connsiteX13" fmla="*/ 4282855 w 9675872"/>
              <a:gd name="connsiteY13" fmla="*/ 137650 h 7443962"/>
              <a:gd name="connsiteX14" fmla="*/ 4593763 w 9675872"/>
              <a:gd name="connsiteY14" fmla="*/ 162370 h 7443962"/>
              <a:gd name="connsiteX15" fmla="*/ 5322452 w 9675872"/>
              <a:gd name="connsiteY15" fmla="*/ 72679 h 7443962"/>
              <a:gd name="connsiteX16" fmla="*/ 6065686 w 9675872"/>
              <a:gd name="connsiteY16" fmla="*/ 241831 h 7443962"/>
              <a:gd name="connsiteX17" fmla="*/ 6596670 w 9675872"/>
              <a:gd name="connsiteY17" fmla="*/ 299099 h 7443962"/>
              <a:gd name="connsiteX18" fmla="*/ 7035466 w 9675872"/>
              <a:gd name="connsiteY18" fmla="*/ 516429 h 7443962"/>
              <a:gd name="connsiteX19" fmla="*/ 7670632 w 9675872"/>
              <a:gd name="connsiteY19" fmla="*/ 842631 h 7443962"/>
              <a:gd name="connsiteX20" fmla="*/ 8534732 w 9675872"/>
              <a:gd name="connsiteY20" fmla="*/ 1315543 h 7443962"/>
              <a:gd name="connsiteX21" fmla="*/ 9165763 w 9675872"/>
              <a:gd name="connsiteY21" fmla="*/ 1904046 h 7443962"/>
              <a:gd name="connsiteX22" fmla="*/ 9515867 w 9675872"/>
              <a:gd name="connsiteY22" fmla="*/ 2288335 h 7443962"/>
              <a:gd name="connsiteX23" fmla="*/ 9645448 w 9675872"/>
              <a:gd name="connsiteY23" fmla="*/ 3046186 h 7443962"/>
              <a:gd name="connsiteX24" fmla="*/ 9675872 w 9675872"/>
              <a:gd name="connsiteY24" fmla="*/ 3395290 h 7443962"/>
              <a:gd name="connsiteX25" fmla="*/ 9392060 w 9675872"/>
              <a:gd name="connsiteY25" fmla="*/ 3962029 h 7443962"/>
              <a:gd name="connsiteX26" fmla="*/ 7775009 w 9675872"/>
              <a:gd name="connsiteY26" fmla="*/ 4669010 h 7443962"/>
              <a:gd name="connsiteX27" fmla="*/ 7413357 w 9675872"/>
              <a:gd name="connsiteY27" fmla="*/ 4988134 h 7443962"/>
              <a:gd name="connsiteX28" fmla="*/ 7330189 w 9675872"/>
              <a:gd name="connsiteY28" fmla="*/ 5272946 h 7443962"/>
              <a:gd name="connsiteX29" fmla="*/ 7060367 w 9675872"/>
              <a:gd name="connsiteY29" fmla="*/ 5535997 h 7443962"/>
              <a:gd name="connsiteX30" fmla="*/ 6662406 w 9675872"/>
              <a:gd name="connsiteY30" fmla="*/ 5650588 h 7443962"/>
              <a:gd name="connsiteX31" fmla="*/ 6303085 w 9675872"/>
              <a:gd name="connsiteY31" fmla="*/ 5520007 h 7443962"/>
              <a:gd name="connsiteX32" fmla="*/ 6031376 w 9675872"/>
              <a:gd name="connsiteY32" fmla="*/ 5745858 h 7443962"/>
              <a:gd name="connsiteX33" fmla="*/ 5762996 w 9675872"/>
              <a:gd name="connsiteY33" fmla="*/ 5909307 h 7443962"/>
              <a:gd name="connsiteX34" fmla="*/ 5178379 w 9675872"/>
              <a:gd name="connsiteY34" fmla="*/ 6089189 h 7443962"/>
              <a:gd name="connsiteX35" fmla="*/ 4928877 w 9675872"/>
              <a:gd name="connsiteY35" fmla="*/ 6209110 h 7443962"/>
              <a:gd name="connsiteX36" fmla="*/ 4709354 w 9675872"/>
              <a:gd name="connsiteY36" fmla="*/ 6602740 h 7443962"/>
              <a:gd name="connsiteX37" fmla="*/ 4551236 w 9675872"/>
              <a:gd name="connsiteY37" fmla="*/ 7190244 h 7443962"/>
              <a:gd name="connsiteX38" fmla="*/ 4231113 w 9675872"/>
              <a:gd name="connsiteY38" fmla="*/ 7408322 h 7443962"/>
              <a:gd name="connsiteX39" fmla="*/ 3569102 w 9675872"/>
              <a:gd name="connsiteY39" fmla="*/ 7382673 h 7443962"/>
              <a:gd name="connsiteX40" fmla="*/ 3155597 w 9675872"/>
              <a:gd name="connsiteY40" fmla="*/ 7310943 h 7443962"/>
              <a:gd name="connsiteX41" fmla="*/ 3094747 w 9675872"/>
              <a:gd name="connsiteY41" fmla="*/ 7319826 h 7443962"/>
              <a:gd name="connsiteX42" fmla="*/ 2633937 w 9675872"/>
              <a:gd name="connsiteY42" fmla="*/ 7277297 h 7443962"/>
              <a:gd name="connsiteX43" fmla="*/ 2052208 w 9675872"/>
              <a:gd name="connsiteY43" fmla="*/ 6908318 h 7443962"/>
              <a:gd name="connsiteX44" fmla="*/ 1647474 w 9675872"/>
              <a:gd name="connsiteY44" fmla="*/ 6585307 h 7443962"/>
              <a:gd name="connsiteX45" fmla="*/ 1295927 w 9675872"/>
              <a:gd name="connsiteY45" fmla="*/ 6284061 h 7443962"/>
              <a:gd name="connsiteX46" fmla="*/ 645575 w 9675872"/>
              <a:gd name="connsiteY46" fmla="*/ 5894317 h 7443962"/>
              <a:gd name="connsiteX47" fmla="*/ 216635 w 9675872"/>
              <a:gd name="connsiteY47" fmla="*/ 5474592 h 7443962"/>
              <a:gd name="connsiteX48" fmla="*/ 0 w 9675872"/>
              <a:gd name="connsiteY48" fmla="*/ 4986691 h 7443962"/>
              <a:gd name="connsiteX49" fmla="*/ 51743 w 9675872"/>
              <a:gd name="connsiteY49" fmla="*/ 4470251 h 7443962"/>
              <a:gd name="connsiteX50" fmla="*/ 110205 w 9675872"/>
              <a:gd name="connsiteY50" fmla="*/ 3617754 h 7443962"/>
              <a:gd name="connsiteX51" fmla="*/ 231625 w 9675872"/>
              <a:gd name="connsiteY51" fmla="*/ 3271483 h 7443962"/>
              <a:gd name="connsiteX52" fmla="*/ 391187 w 9675872"/>
              <a:gd name="connsiteY52" fmla="*/ 2976564 h 7443962"/>
              <a:gd name="connsiteX53" fmla="*/ 419725 w 9675872"/>
              <a:gd name="connsiteY53" fmla="*/ 2499767 h 7443962"/>
              <a:gd name="connsiteX54" fmla="*/ 648962 w 9675872"/>
              <a:gd name="connsiteY54" fmla="*/ 1885045 h 7443962"/>
              <a:gd name="connsiteX55" fmla="*/ 885863 w 9675872"/>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62029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709354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652710 w 9659688"/>
              <a:gd name="connsiteY36" fmla="*/ 6602740 h 7443962"/>
              <a:gd name="connsiteX37" fmla="*/ 4551236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43962"/>
              <a:gd name="connsiteX1" fmla="*/ 1117488 w 9659688"/>
              <a:gd name="connsiteY1" fmla="*/ 1380833 h 7443962"/>
              <a:gd name="connsiteX2" fmla="*/ 1265947 w 9659688"/>
              <a:gd name="connsiteY2" fmla="*/ 1277346 h 7443962"/>
              <a:gd name="connsiteX3" fmla="*/ 1340898 w 9659688"/>
              <a:gd name="connsiteY3" fmla="*/ 1067484 h 7443962"/>
              <a:gd name="connsiteX4" fmla="*/ 1415848 w 9659688"/>
              <a:gd name="connsiteY4" fmla="*/ 887602 h 7443962"/>
              <a:gd name="connsiteX5" fmla="*/ 1640701 w 9659688"/>
              <a:gd name="connsiteY5" fmla="*/ 676296 h 7443962"/>
              <a:gd name="connsiteX6" fmla="*/ 1936174 w 9659688"/>
              <a:gd name="connsiteY6" fmla="*/ 551045 h 7443962"/>
              <a:gd name="connsiteX7" fmla="*/ 2037343 w 9659688"/>
              <a:gd name="connsiteY7" fmla="*/ 435509 h 7443962"/>
              <a:gd name="connsiteX8" fmla="*/ 2362117 w 9659688"/>
              <a:gd name="connsiteY8" fmla="*/ 169517 h 7443962"/>
              <a:gd name="connsiteX9" fmla="*/ 2843801 w 9659688"/>
              <a:gd name="connsiteY9" fmla="*/ 36050 h 7443962"/>
              <a:gd name="connsiteX10" fmla="*/ 3235987 w 9659688"/>
              <a:gd name="connsiteY10" fmla="*/ 4626 h 7443962"/>
              <a:gd name="connsiteX11" fmla="*/ 3587979 w 9659688"/>
              <a:gd name="connsiteY11" fmla="*/ 166631 h 7443962"/>
              <a:gd name="connsiteX12" fmla="*/ 4009147 w 9659688"/>
              <a:gd name="connsiteY12" fmla="*/ 154527 h 7443962"/>
              <a:gd name="connsiteX13" fmla="*/ 4282855 w 9659688"/>
              <a:gd name="connsiteY13" fmla="*/ 137650 h 7443962"/>
              <a:gd name="connsiteX14" fmla="*/ 4593763 w 9659688"/>
              <a:gd name="connsiteY14" fmla="*/ 162370 h 7443962"/>
              <a:gd name="connsiteX15" fmla="*/ 5322452 w 9659688"/>
              <a:gd name="connsiteY15" fmla="*/ 72679 h 7443962"/>
              <a:gd name="connsiteX16" fmla="*/ 6065686 w 9659688"/>
              <a:gd name="connsiteY16" fmla="*/ 241831 h 7443962"/>
              <a:gd name="connsiteX17" fmla="*/ 6596670 w 9659688"/>
              <a:gd name="connsiteY17" fmla="*/ 299099 h 7443962"/>
              <a:gd name="connsiteX18" fmla="*/ 7035466 w 9659688"/>
              <a:gd name="connsiteY18" fmla="*/ 516429 h 7443962"/>
              <a:gd name="connsiteX19" fmla="*/ 7670632 w 9659688"/>
              <a:gd name="connsiteY19" fmla="*/ 842631 h 7443962"/>
              <a:gd name="connsiteX20" fmla="*/ 8534732 w 9659688"/>
              <a:gd name="connsiteY20" fmla="*/ 1315543 h 7443962"/>
              <a:gd name="connsiteX21" fmla="*/ 9165763 w 9659688"/>
              <a:gd name="connsiteY21" fmla="*/ 1904046 h 7443962"/>
              <a:gd name="connsiteX22" fmla="*/ 9515867 w 9659688"/>
              <a:gd name="connsiteY22" fmla="*/ 2288335 h 7443962"/>
              <a:gd name="connsiteX23" fmla="*/ 9645448 w 9659688"/>
              <a:gd name="connsiteY23" fmla="*/ 3046186 h 7443962"/>
              <a:gd name="connsiteX24" fmla="*/ 9659688 w 9659688"/>
              <a:gd name="connsiteY24" fmla="*/ 3403382 h 7443962"/>
              <a:gd name="connsiteX25" fmla="*/ 9392060 w 9659688"/>
              <a:gd name="connsiteY25" fmla="*/ 3986305 h 7443962"/>
              <a:gd name="connsiteX26" fmla="*/ 7775009 w 9659688"/>
              <a:gd name="connsiteY26" fmla="*/ 4669010 h 7443962"/>
              <a:gd name="connsiteX27" fmla="*/ 7413357 w 9659688"/>
              <a:gd name="connsiteY27" fmla="*/ 4988134 h 7443962"/>
              <a:gd name="connsiteX28" fmla="*/ 7330189 w 9659688"/>
              <a:gd name="connsiteY28" fmla="*/ 5272946 h 7443962"/>
              <a:gd name="connsiteX29" fmla="*/ 7060367 w 9659688"/>
              <a:gd name="connsiteY29" fmla="*/ 5535997 h 7443962"/>
              <a:gd name="connsiteX30" fmla="*/ 6662406 w 9659688"/>
              <a:gd name="connsiteY30" fmla="*/ 5650588 h 7443962"/>
              <a:gd name="connsiteX31" fmla="*/ 6303085 w 9659688"/>
              <a:gd name="connsiteY31" fmla="*/ 5520007 h 7443962"/>
              <a:gd name="connsiteX32" fmla="*/ 6031376 w 9659688"/>
              <a:gd name="connsiteY32" fmla="*/ 5745858 h 7443962"/>
              <a:gd name="connsiteX33" fmla="*/ 5762996 w 9659688"/>
              <a:gd name="connsiteY33" fmla="*/ 5909307 h 7443962"/>
              <a:gd name="connsiteX34" fmla="*/ 5178379 w 9659688"/>
              <a:gd name="connsiteY34" fmla="*/ 6089189 h 7443962"/>
              <a:gd name="connsiteX35" fmla="*/ 4928877 w 9659688"/>
              <a:gd name="connsiteY35" fmla="*/ 6209110 h 7443962"/>
              <a:gd name="connsiteX36" fmla="*/ 4652710 w 9659688"/>
              <a:gd name="connsiteY36" fmla="*/ 6602740 h 7443962"/>
              <a:gd name="connsiteX37" fmla="*/ 4535052 w 9659688"/>
              <a:gd name="connsiteY37" fmla="*/ 7190244 h 7443962"/>
              <a:gd name="connsiteX38" fmla="*/ 4231113 w 9659688"/>
              <a:gd name="connsiteY38" fmla="*/ 7408322 h 7443962"/>
              <a:gd name="connsiteX39" fmla="*/ 3569102 w 9659688"/>
              <a:gd name="connsiteY39" fmla="*/ 7382673 h 7443962"/>
              <a:gd name="connsiteX40" fmla="*/ 3155597 w 9659688"/>
              <a:gd name="connsiteY40" fmla="*/ 7310943 h 7443962"/>
              <a:gd name="connsiteX41" fmla="*/ 3094747 w 9659688"/>
              <a:gd name="connsiteY41" fmla="*/ 7319826 h 7443962"/>
              <a:gd name="connsiteX42" fmla="*/ 2633937 w 9659688"/>
              <a:gd name="connsiteY42" fmla="*/ 7277297 h 7443962"/>
              <a:gd name="connsiteX43" fmla="*/ 2052208 w 9659688"/>
              <a:gd name="connsiteY43" fmla="*/ 6908318 h 7443962"/>
              <a:gd name="connsiteX44" fmla="*/ 1647474 w 9659688"/>
              <a:gd name="connsiteY44" fmla="*/ 6585307 h 7443962"/>
              <a:gd name="connsiteX45" fmla="*/ 1295927 w 9659688"/>
              <a:gd name="connsiteY45" fmla="*/ 6284061 h 7443962"/>
              <a:gd name="connsiteX46" fmla="*/ 645575 w 9659688"/>
              <a:gd name="connsiteY46" fmla="*/ 5894317 h 7443962"/>
              <a:gd name="connsiteX47" fmla="*/ 216635 w 9659688"/>
              <a:gd name="connsiteY47" fmla="*/ 5474592 h 7443962"/>
              <a:gd name="connsiteX48" fmla="*/ 0 w 9659688"/>
              <a:gd name="connsiteY48" fmla="*/ 4986691 h 7443962"/>
              <a:gd name="connsiteX49" fmla="*/ 51743 w 9659688"/>
              <a:gd name="connsiteY49" fmla="*/ 4470251 h 7443962"/>
              <a:gd name="connsiteX50" fmla="*/ 110205 w 9659688"/>
              <a:gd name="connsiteY50" fmla="*/ 3617754 h 7443962"/>
              <a:gd name="connsiteX51" fmla="*/ 231625 w 9659688"/>
              <a:gd name="connsiteY51" fmla="*/ 3271483 h 7443962"/>
              <a:gd name="connsiteX52" fmla="*/ 391187 w 9659688"/>
              <a:gd name="connsiteY52" fmla="*/ 2976564 h 7443962"/>
              <a:gd name="connsiteX53" fmla="*/ 419725 w 9659688"/>
              <a:gd name="connsiteY53" fmla="*/ 2499767 h 7443962"/>
              <a:gd name="connsiteX54" fmla="*/ 648962 w 9659688"/>
              <a:gd name="connsiteY54" fmla="*/ 1885045 h 7443962"/>
              <a:gd name="connsiteX55" fmla="*/ 885863 w 9659688"/>
              <a:gd name="connsiteY55" fmla="*/ 1478992 h 7443962"/>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33937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45575 w 9659688"/>
              <a:gd name="connsiteY46" fmla="*/ 5894317 h 7438688"/>
              <a:gd name="connsiteX47" fmla="*/ 216635 w 9659688"/>
              <a:gd name="connsiteY47" fmla="*/ 5474592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50121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45575 w 9659688"/>
              <a:gd name="connsiteY46" fmla="*/ 5894317 h 7438688"/>
              <a:gd name="connsiteX47" fmla="*/ 216635 w 9659688"/>
              <a:gd name="connsiteY47" fmla="*/ 5474592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50121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61759 w 9659688"/>
              <a:gd name="connsiteY46" fmla="*/ 5886225 h 7438688"/>
              <a:gd name="connsiteX47" fmla="*/ 216635 w 9659688"/>
              <a:gd name="connsiteY47" fmla="*/ 5474592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85863 w 9659688"/>
              <a:gd name="connsiteY0" fmla="*/ 1478992 h 7438688"/>
              <a:gd name="connsiteX1" fmla="*/ 1117488 w 9659688"/>
              <a:gd name="connsiteY1" fmla="*/ 1380833 h 7438688"/>
              <a:gd name="connsiteX2" fmla="*/ 1265947 w 9659688"/>
              <a:gd name="connsiteY2" fmla="*/ 1277346 h 7438688"/>
              <a:gd name="connsiteX3" fmla="*/ 1340898 w 9659688"/>
              <a:gd name="connsiteY3" fmla="*/ 1067484 h 7438688"/>
              <a:gd name="connsiteX4" fmla="*/ 1415848 w 9659688"/>
              <a:gd name="connsiteY4" fmla="*/ 887602 h 7438688"/>
              <a:gd name="connsiteX5" fmla="*/ 1640701 w 9659688"/>
              <a:gd name="connsiteY5" fmla="*/ 676296 h 7438688"/>
              <a:gd name="connsiteX6" fmla="*/ 1936174 w 9659688"/>
              <a:gd name="connsiteY6" fmla="*/ 551045 h 7438688"/>
              <a:gd name="connsiteX7" fmla="*/ 2037343 w 9659688"/>
              <a:gd name="connsiteY7" fmla="*/ 435509 h 7438688"/>
              <a:gd name="connsiteX8" fmla="*/ 2362117 w 9659688"/>
              <a:gd name="connsiteY8" fmla="*/ 169517 h 7438688"/>
              <a:gd name="connsiteX9" fmla="*/ 2843801 w 9659688"/>
              <a:gd name="connsiteY9" fmla="*/ 36050 h 7438688"/>
              <a:gd name="connsiteX10" fmla="*/ 3235987 w 9659688"/>
              <a:gd name="connsiteY10" fmla="*/ 4626 h 7438688"/>
              <a:gd name="connsiteX11" fmla="*/ 3587979 w 9659688"/>
              <a:gd name="connsiteY11" fmla="*/ 166631 h 7438688"/>
              <a:gd name="connsiteX12" fmla="*/ 4009147 w 9659688"/>
              <a:gd name="connsiteY12" fmla="*/ 154527 h 7438688"/>
              <a:gd name="connsiteX13" fmla="*/ 4282855 w 9659688"/>
              <a:gd name="connsiteY13" fmla="*/ 137650 h 7438688"/>
              <a:gd name="connsiteX14" fmla="*/ 4593763 w 9659688"/>
              <a:gd name="connsiteY14" fmla="*/ 162370 h 7438688"/>
              <a:gd name="connsiteX15" fmla="*/ 5322452 w 9659688"/>
              <a:gd name="connsiteY15" fmla="*/ 72679 h 7438688"/>
              <a:gd name="connsiteX16" fmla="*/ 6065686 w 9659688"/>
              <a:gd name="connsiteY16" fmla="*/ 241831 h 7438688"/>
              <a:gd name="connsiteX17" fmla="*/ 6596670 w 9659688"/>
              <a:gd name="connsiteY17" fmla="*/ 299099 h 7438688"/>
              <a:gd name="connsiteX18" fmla="*/ 7035466 w 9659688"/>
              <a:gd name="connsiteY18" fmla="*/ 516429 h 7438688"/>
              <a:gd name="connsiteX19" fmla="*/ 7670632 w 9659688"/>
              <a:gd name="connsiteY19" fmla="*/ 842631 h 7438688"/>
              <a:gd name="connsiteX20" fmla="*/ 8534732 w 9659688"/>
              <a:gd name="connsiteY20" fmla="*/ 1315543 h 7438688"/>
              <a:gd name="connsiteX21" fmla="*/ 9165763 w 9659688"/>
              <a:gd name="connsiteY21" fmla="*/ 1904046 h 7438688"/>
              <a:gd name="connsiteX22" fmla="*/ 9515867 w 9659688"/>
              <a:gd name="connsiteY22" fmla="*/ 2288335 h 7438688"/>
              <a:gd name="connsiteX23" fmla="*/ 9645448 w 9659688"/>
              <a:gd name="connsiteY23" fmla="*/ 3046186 h 7438688"/>
              <a:gd name="connsiteX24" fmla="*/ 9659688 w 9659688"/>
              <a:gd name="connsiteY24" fmla="*/ 3403382 h 7438688"/>
              <a:gd name="connsiteX25" fmla="*/ 9392060 w 9659688"/>
              <a:gd name="connsiteY25" fmla="*/ 3986305 h 7438688"/>
              <a:gd name="connsiteX26" fmla="*/ 7775009 w 9659688"/>
              <a:gd name="connsiteY26" fmla="*/ 4669010 h 7438688"/>
              <a:gd name="connsiteX27" fmla="*/ 7413357 w 9659688"/>
              <a:gd name="connsiteY27" fmla="*/ 4988134 h 7438688"/>
              <a:gd name="connsiteX28" fmla="*/ 7330189 w 9659688"/>
              <a:gd name="connsiteY28" fmla="*/ 5272946 h 7438688"/>
              <a:gd name="connsiteX29" fmla="*/ 7060367 w 9659688"/>
              <a:gd name="connsiteY29" fmla="*/ 5535997 h 7438688"/>
              <a:gd name="connsiteX30" fmla="*/ 6662406 w 9659688"/>
              <a:gd name="connsiteY30" fmla="*/ 5650588 h 7438688"/>
              <a:gd name="connsiteX31" fmla="*/ 6303085 w 9659688"/>
              <a:gd name="connsiteY31" fmla="*/ 5520007 h 7438688"/>
              <a:gd name="connsiteX32" fmla="*/ 6031376 w 9659688"/>
              <a:gd name="connsiteY32" fmla="*/ 5745858 h 7438688"/>
              <a:gd name="connsiteX33" fmla="*/ 5762996 w 9659688"/>
              <a:gd name="connsiteY33" fmla="*/ 5909307 h 7438688"/>
              <a:gd name="connsiteX34" fmla="*/ 5178379 w 9659688"/>
              <a:gd name="connsiteY34" fmla="*/ 6089189 h 7438688"/>
              <a:gd name="connsiteX35" fmla="*/ 4928877 w 9659688"/>
              <a:gd name="connsiteY35" fmla="*/ 6209110 h 7438688"/>
              <a:gd name="connsiteX36" fmla="*/ 4652710 w 9659688"/>
              <a:gd name="connsiteY36" fmla="*/ 6602740 h 7438688"/>
              <a:gd name="connsiteX37" fmla="*/ 4535052 w 9659688"/>
              <a:gd name="connsiteY37" fmla="*/ 7190244 h 7438688"/>
              <a:gd name="connsiteX38" fmla="*/ 4206837 w 9659688"/>
              <a:gd name="connsiteY38" fmla="*/ 7400230 h 7438688"/>
              <a:gd name="connsiteX39" fmla="*/ 3569102 w 9659688"/>
              <a:gd name="connsiteY39" fmla="*/ 7382673 h 7438688"/>
              <a:gd name="connsiteX40" fmla="*/ 3155597 w 9659688"/>
              <a:gd name="connsiteY40" fmla="*/ 7310943 h 7438688"/>
              <a:gd name="connsiteX41" fmla="*/ 3094747 w 9659688"/>
              <a:gd name="connsiteY41" fmla="*/ 7319826 h 7438688"/>
              <a:gd name="connsiteX42" fmla="*/ 2650121 w 9659688"/>
              <a:gd name="connsiteY42" fmla="*/ 7277297 h 7438688"/>
              <a:gd name="connsiteX43" fmla="*/ 2052208 w 9659688"/>
              <a:gd name="connsiteY43" fmla="*/ 6908318 h 7438688"/>
              <a:gd name="connsiteX44" fmla="*/ 1647474 w 9659688"/>
              <a:gd name="connsiteY44" fmla="*/ 6585307 h 7438688"/>
              <a:gd name="connsiteX45" fmla="*/ 1295927 w 9659688"/>
              <a:gd name="connsiteY45" fmla="*/ 6284061 h 7438688"/>
              <a:gd name="connsiteX46" fmla="*/ 661759 w 9659688"/>
              <a:gd name="connsiteY46" fmla="*/ 5886225 h 7438688"/>
              <a:gd name="connsiteX47" fmla="*/ 216635 w 9659688"/>
              <a:gd name="connsiteY47" fmla="*/ 5458408 h 7438688"/>
              <a:gd name="connsiteX48" fmla="*/ 0 w 9659688"/>
              <a:gd name="connsiteY48" fmla="*/ 4986691 h 7438688"/>
              <a:gd name="connsiteX49" fmla="*/ 51743 w 9659688"/>
              <a:gd name="connsiteY49" fmla="*/ 4470251 h 7438688"/>
              <a:gd name="connsiteX50" fmla="*/ 110205 w 9659688"/>
              <a:gd name="connsiteY50" fmla="*/ 3617754 h 7438688"/>
              <a:gd name="connsiteX51" fmla="*/ 231625 w 9659688"/>
              <a:gd name="connsiteY51" fmla="*/ 3271483 h 7438688"/>
              <a:gd name="connsiteX52" fmla="*/ 391187 w 9659688"/>
              <a:gd name="connsiteY52" fmla="*/ 2976564 h 7438688"/>
              <a:gd name="connsiteX53" fmla="*/ 419725 w 9659688"/>
              <a:gd name="connsiteY53" fmla="*/ 2499767 h 7438688"/>
              <a:gd name="connsiteX54" fmla="*/ 648962 w 9659688"/>
              <a:gd name="connsiteY54" fmla="*/ 1885045 h 7438688"/>
              <a:gd name="connsiteX55" fmla="*/ 885863 w 9659688"/>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332806 w 9651596"/>
              <a:gd name="connsiteY3" fmla="*/ 1067484 h 7438688"/>
              <a:gd name="connsiteX4" fmla="*/ 1407756 w 9651596"/>
              <a:gd name="connsiteY4" fmla="*/ 887602 h 7438688"/>
              <a:gd name="connsiteX5" fmla="*/ 1632609 w 9651596"/>
              <a:gd name="connsiteY5" fmla="*/ 676296 h 7438688"/>
              <a:gd name="connsiteX6" fmla="*/ 1928082 w 9651596"/>
              <a:gd name="connsiteY6" fmla="*/ 551045 h 7438688"/>
              <a:gd name="connsiteX7" fmla="*/ 2029251 w 9651596"/>
              <a:gd name="connsiteY7" fmla="*/ 435509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433167 w 9651596"/>
              <a:gd name="connsiteY3" fmla="*/ 1190147 h 7438688"/>
              <a:gd name="connsiteX4" fmla="*/ 1407756 w 9651596"/>
              <a:gd name="connsiteY4" fmla="*/ 887602 h 7438688"/>
              <a:gd name="connsiteX5" fmla="*/ 1632609 w 9651596"/>
              <a:gd name="connsiteY5" fmla="*/ 676296 h 7438688"/>
              <a:gd name="connsiteX6" fmla="*/ 1928082 w 9651596"/>
              <a:gd name="connsiteY6" fmla="*/ 551045 h 7438688"/>
              <a:gd name="connsiteX7" fmla="*/ 2029251 w 9651596"/>
              <a:gd name="connsiteY7" fmla="*/ 435509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433167 w 9651596"/>
              <a:gd name="connsiteY3" fmla="*/ 1190147 h 7438688"/>
              <a:gd name="connsiteX4" fmla="*/ 1552722 w 9651596"/>
              <a:gd name="connsiteY4" fmla="*/ 932207 h 7438688"/>
              <a:gd name="connsiteX5" fmla="*/ 1632609 w 9651596"/>
              <a:gd name="connsiteY5" fmla="*/ 676296 h 7438688"/>
              <a:gd name="connsiteX6" fmla="*/ 1928082 w 9651596"/>
              <a:gd name="connsiteY6" fmla="*/ 551045 h 7438688"/>
              <a:gd name="connsiteX7" fmla="*/ 2029251 w 9651596"/>
              <a:gd name="connsiteY7" fmla="*/ 435509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433167 w 9651596"/>
              <a:gd name="connsiteY3" fmla="*/ 1190147 h 7438688"/>
              <a:gd name="connsiteX4" fmla="*/ 1552722 w 9651596"/>
              <a:gd name="connsiteY4" fmla="*/ 932207 h 7438688"/>
              <a:gd name="connsiteX5" fmla="*/ 1677214 w 9651596"/>
              <a:gd name="connsiteY5" fmla="*/ 765506 h 7438688"/>
              <a:gd name="connsiteX6" fmla="*/ 1928082 w 9651596"/>
              <a:gd name="connsiteY6" fmla="*/ 551045 h 7438688"/>
              <a:gd name="connsiteX7" fmla="*/ 2029251 w 9651596"/>
              <a:gd name="connsiteY7" fmla="*/ 435509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433167 w 9651596"/>
              <a:gd name="connsiteY3" fmla="*/ 1190147 h 7438688"/>
              <a:gd name="connsiteX4" fmla="*/ 1552722 w 9651596"/>
              <a:gd name="connsiteY4" fmla="*/ 932207 h 7438688"/>
              <a:gd name="connsiteX5" fmla="*/ 1677214 w 9651596"/>
              <a:gd name="connsiteY5" fmla="*/ 765506 h 7438688"/>
              <a:gd name="connsiteX6" fmla="*/ 1983838 w 9651596"/>
              <a:gd name="connsiteY6" fmla="*/ 640255 h 7438688"/>
              <a:gd name="connsiteX7" fmla="*/ 2029251 w 9651596"/>
              <a:gd name="connsiteY7" fmla="*/ 435509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433167 w 9651596"/>
              <a:gd name="connsiteY3" fmla="*/ 1190147 h 7438688"/>
              <a:gd name="connsiteX4" fmla="*/ 1552722 w 9651596"/>
              <a:gd name="connsiteY4" fmla="*/ 932207 h 7438688"/>
              <a:gd name="connsiteX5" fmla="*/ 1677214 w 9651596"/>
              <a:gd name="connsiteY5" fmla="*/ 765506 h 7438688"/>
              <a:gd name="connsiteX6" fmla="*/ 1983838 w 9651596"/>
              <a:gd name="connsiteY6" fmla="*/ 640255 h 7438688"/>
              <a:gd name="connsiteX7" fmla="*/ 2129611 w 9651596"/>
              <a:gd name="connsiteY7" fmla="*/ 535870 h 7438688"/>
              <a:gd name="connsiteX8" fmla="*/ 2354025 w 9651596"/>
              <a:gd name="connsiteY8" fmla="*/ 169517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478992 h 7438688"/>
              <a:gd name="connsiteX1" fmla="*/ 1109396 w 9651596"/>
              <a:gd name="connsiteY1" fmla="*/ 1380833 h 7438688"/>
              <a:gd name="connsiteX2" fmla="*/ 1257855 w 9651596"/>
              <a:gd name="connsiteY2" fmla="*/ 1277346 h 7438688"/>
              <a:gd name="connsiteX3" fmla="*/ 1433167 w 9651596"/>
              <a:gd name="connsiteY3" fmla="*/ 1190147 h 7438688"/>
              <a:gd name="connsiteX4" fmla="*/ 1552722 w 9651596"/>
              <a:gd name="connsiteY4" fmla="*/ 932207 h 7438688"/>
              <a:gd name="connsiteX5" fmla="*/ 1677214 w 9651596"/>
              <a:gd name="connsiteY5" fmla="*/ 765506 h 7438688"/>
              <a:gd name="connsiteX6" fmla="*/ 1983838 w 9651596"/>
              <a:gd name="connsiteY6" fmla="*/ 640255 h 7438688"/>
              <a:gd name="connsiteX7" fmla="*/ 2129611 w 9651596"/>
              <a:gd name="connsiteY7" fmla="*/ 535870 h 7438688"/>
              <a:gd name="connsiteX8" fmla="*/ 2354025 w 9651596"/>
              <a:gd name="connsiteY8" fmla="*/ 191820 h 7438688"/>
              <a:gd name="connsiteX9" fmla="*/ 2835709 w 9651596"/>
              <a:gd name="connsiteY9" fmla="*/ 36050 h 7438688"/>
              <a:gd name="connsiteX10" fmla="*/ 3227895 w 9651596"/>
              <a:gd name="connsiteY10" fmla="*/ 4626 h 7438688"/>
              <a:gd name="connsiteX11" fmla="*/ 3579887 w 9651596"/>
              <a:gd name="connsiteY11" fmla="*/ 166631 h 7438688"/>
              <a:gd name="connsiteX12" fmla="*/ 4001055 w 9651596"/>
              <a:gd name="connsiteY12" fmla="*/ 154527 h 7438688"/>
              <a:gd name="connsiteX13" fmla="*/ 4274763 w 9651596"/>
              <a:gd name="connsiteY13" fmla="*/ 137650 h 7438688"/>
              <a:gd name="connsiteX14" fmla="*/ 4585671 w 9651596"/>
              <a:gd name="connsiteY14" fmla="*/ 162370 h 7438688"/>
              <a:gd name="connsiteX15" fmla="*/ 5314360 w 9651596"/>
              <a:gd name="connsiteY15" fmla="*/ 72679 h 7438688"/>
              <a:gd name="connsiteX16" fmla="*/ 6057594 w 9651596"/>
              <a:gd name="connsiteY16" fmla="*/ 241831 h 7438688"/>
              <a:gd name="connsiteX17" fmla="*/ 6588578 w 9651596"/>
              <a:gd name="connsiteY17" fmla="*/ 299099 h 7438688"/>
              <a:gd name="connsiteX18" fmla="*/ 7027374 w 9651596"/>
              <a:gd name="connsiteY18" fmla="*/ 516429 h 7438688"/>
              <a:gd name="connsiteX19" fmla="*/ 7662540 w 9651596"/>
              <a:gd name="connsiteY19" fmla="*/ 842631 h 7438688"/>
              <a:gd name="connsiteX20" fmla="*/ 8526640 w 9651596"/>
              <a:gd name="connsiteY20" fmla="*/ 1315543 h 7438688"/>
              <a:gd name="connsiteX21" fmla="*/ 9157671 w 9651596"/>
              <a:gd name="connsiteY21" fmla="*/ 1904046 h 7438688"/>
              <a:gd name="connsiteX22" fmla="*/ 9507775 w 9651596"/>
              <a:gd name="connsiteY22" fmla="*/ 2288335 h 7438688"/>
              <a:gd name="connsiteX23" fmla="*/ 9637356 w 9651596"/>
              <a:gd name="connsiteY23" fmla="*/ 3046186 h 7438688"/>
              <a:gd name="connsiteX24" fmla="*/ 9651596 w 9651596"/>
              <a:gd name="connsiteY24" fmla="*/ 3403382 h 7438688"/>
              <a:gd name="connsiteX25" fmla="*/ 9383968 w 9651596"/>
              <a:gd name="connsiteY25" fmla="*/ 3986305 h 7438688"/>
              <a:gd name="connsiteX26" fmla="*/ 7766917 w 9651596"/>
              <a:gd name="connsiteY26" fmla="*/ 4669010 h 7438688"/>
              <a:gd name="connsiteX27" fmla="*/ 7405265 w 9651596"/>
              <a:gd name="connsiteY27" fmla="*/ 4988134 h 7438688"/>
              <a:gd name="connsiteX28" fmla="*/ 7322097 w 9651596"/>
              <a:gd name="connsiteY28" fmla="*/ 5272946 h 7438688"/>
              <a:gd name="connsiteX29" fmla="*/ 7052275 w 9651596"/>
              <a:gd name="connsiteY29" fmla="*/ 5535997 h 7438688"/>
              <a:gd name="connsiteX30" fmla="*/ 6654314 w 9651596"/>
              <a:gd name="connsiteY30" fmla="*/ 5650588 h 7438688"/>
              <a:gd name="connsiteX31" fmla="*/ 6294993 w 9651596"/>
              <a:gd name="connsiteY31" fmla="*/ 5520007 h 7438688"/>
              <a:gd name="connsiteX32" fmla="*/ 6023284 w 9651596"/>
              <a:gd name="connsiteY32" fmla="*/ 5745858 h 7438688"/>
              <a:gd name="connsiteX33" fmla="*/ 5754904 w 9651596"/>
              <a:gd name="connsiteY33" fmla="*/ 5909307 h 7438688"/>
              <a:gd name="connsiteX34" fmla="*/ 5170287 w 9651596"/>
              <a:gd name="connsiteY34" fmla="*/ 6089189 h 7438688"/>
              <a:gd name="connsiteX35" fmla="*/ 4920785 w 9651596"/>
              <a:gd name="connsiteY35" fmla="*/ 6209110 h 7438688"/>
              <a:gd name="connsiteX36" fmla="*/ 4644618 w 9651596"/>
              <a:gd name="connsiteY36" fmla="*/ 6602740 h 7438688"/>
              <a:gd name="connsiteX37" fmla="*/ 4526960 w 9651596"/>
              <a:gd name="connsiteY37" fmla="*/ 7190244 h 7438688"/>
              <a:gd name="connsiteX38" fmla="*/ 4198745 w 9651596"/>
              <a:gd name="connsiteY38" fmla="*/ 7400230 h 7438688"/>
              <a:gd name="connsiteX39" fmla="*/ 3561010 w 9651596"/>
              <a:gd name="connsiteY39" fmla="*/ 7382673 h 7438688"/>
              <a:gd name="connsiteX40" fmla="*/ 3147505 w 9651596"/>
              <a:gd name="connsiteY40" fmla="*/ 7310943 h 7438688"/>
              <a:gd name="connsiteX41" fmla="*/ 3086655 w 9651596"/>
              <a:gd name="connsiteY41" fmla="*/ 7319826 h 7438688"/>
              <a:gd name="connsiteX42" fmla="*/ 2642029 w 9651596"/>
              <a:gd name="connsiteY42" fmla="*/ 7277297 h 7438688"/>
              <a:gd name="connsiteX43" fmla="*/ 2044116 w 9651596"/>
              <a:gd name="connsiteY43" fmla="*/ 6908318 h 7438688"/>
              <a:gd name="connsiteX44" fmla="*/ 1639382 w 9651596"/>
              <a:gd name="connsiteY44" fmla="*/ 6585307 h 7438688"/>
              <a:gd name="connsiteX45" fmla="*/ 1287835 w 9651596"/>
              <a:gd name="connsiteY45" fmla="*/ 6284061 h 7438688"/>
              <a:gd name="connsiteX46" fmla="*/ 653667 w 9651596"/>
              <a:gd name="connsiteY46" fmla="*/ 5886225 h 7438688"/>
              <a:gd name="connsiteX47" fmla="*/ 208543 w 9651596"/>
              <a:gd name="connsiteY47" fmla="*/ 5458408 h 7438688"/>
              <a:gd name="connsiteX48" fmla="*/ 0 w 9651596"/>
              <a:gd name="connsiteY48" fmla="*/ 4962415 h 7438688"/>
              <a:gd name="connsiteX49" fmla="*/ 43651 w 9651596"/>
              <a:gd name="connsiteY49" fmla="*/ 4470251 h 7438688"/>
              <a:gd name="connsiteX50" fmla="*/ 102113 w 9651596"/>
              <a:gd name="connsiteY50" fmla="*/ 3617754 h 7438688"/>
              <a:gd name="connsiteX51" fmla="*/ 223533 w 9651596"/>
              <a:gd name="connsiteY51" fmla="*/ 3271483 h 7438688"/>
              <a:gd name="connsiteX52" fmla="*/ 383095 w 9651596"/>
              <a:gd name="connsiteY52" fmla="*/ 2976564 h 7438688"/>
              <a:gd name="connsiteX53" fmla="*/ 411633 w 9651596"/>
              <a:gd name="connsiteY53" fmla="*/ 2499767 h 7438688"/>
              <a:gd name="connsiteX54" fmla="*/ 640870 w 9651596"/>
              <a:gd name="connsiteY54" fmla="*/ 1885045 h 7438688"/>
              <a:gd name="connsiteX55" fmla="*/ 877771 w 9651596"/>
              <a:gd name="connsiteY55" fmla="*/ 1478992 h 7438688"/>
              <a:gd name="connsiteX0" fmla="*/ 877771 w 9651596"/>
              <a:gd name="connsiteY0" fmla="*/ 1697391 h 7657087"/>
              <a:gd name="connsiteX1" fmla="*/ 1109396 w 9651596"/>
              <a:gd name="connsiteY1" fmla="*/ 1599232 h 7657087"/>
              <a:gd name="connsiteX2" fmla="*/ 1257855 w 9651596"/>
              <a:gd name="connsiteY2" fmla="*/ 1495745 h 7657087"/>
              <a:gd name="connsiteX3" fmla="*/ 1433167 w 9651596"/>
              <a:gd name="connsiteY3" fmla="*/ 1408546 h 7657087"/>
              <a:gd name="connsiteX4" fmla="*/ 1552722 w 9651596"/>
              <a:gd name="connsiteY4" fmla="*/ 1150606 h 7657087"/>
              <a:gd name="connsiteX5" fmla="*/ 1677214 w 9651596"/>
              <a:gd name="connsiteY5" fmla="*/ 983905 h 7657087"/>
              <a:gd name="connsiteX6" fmla="*/ 1983838 w 9651596"/>
              <a:gd name="connsiteY6" fmla="*/ 858654 h 7657087"/>
              <a:gd name="connsiteX7" fmla="*/ 2129611 w 9651596"/>
              <a:gd name="connsiteY7" fmla="*/ 754269 h 7657087"/>
              <a:gd name="connsiteX8" fmla="*/ 2354025 w 9651596"/>
              <a:gd name="connsiteY8" fmla="*/ 410219 h 7657087"/>
              <a:gd name="connsiteX9" fmla="*/ 2835709 w 9651596"/>
              <a:gd name="connsiteY9" fmla="*/ 254449 h 7657087"/>
              <a:gd name="connsiteX10" fmla="*/ 3305954 w 9651596"/>
              <a:gd name="connsiteY10" fmla="*/ 0 h 7657087"/>
              <a:gd name="connsiteX11" fmla="*/ 3579887 w 9651596"/>
              <a:gd name="connsiteY11" fmla="*/ 385030 h 7657087"/>
              <a:gd name="connsiteX12" fmla="*/ 4001055 w 9651596"/>
              <a:gd name="connsiteY12" fmla="*/ 372926 h 7657087"/>
              <a:gd name="connsiteX13" fmla="*/ 4274763 w 9651596"/>
              <a:gd name="connsiteY13" fmla="*/ 356049 h 7657087"/>
              <a:gd name="connsiteX14" fmla="*/ 4585671 w 9651596"/>
              <a:gd name="connsiteY14" fmla="*/ 380769 h 7657087"/>
              <a:gd name="connsiteX15" fmla="*/ 5314360 w 9651596"/>
              <a:gd name="connsiteY15" fmla="*/ 291078 h 7657087"/>
              <a:gd name="connsiteX16" fmla="*/ 6057594 w 9651596"/>
              <a:gd name="connsiteY16" fmla="*/ 460230 h 7657087"/>
              <a:gd name="connsiteX17" fmla="*/ 6588578 w 9651596"/>
              <a:gd name="connsiteY17" fmla="*/ 517498 h 7657087"/>
              <a:gd name="connsiteX18" fmla="*/ 7027374 w 9651596"/>
              <a:gd name="connsiteY18" fmla="*/ 734828 h 7657087"/>
              <a:gd name="connsiteX19" fmla="*/ 7662540 w 9651596"/>
              <a:gd name="connsiteY19" fmla="*/ 1061030 h 7657087"/>
              <a:gd name="connsiteX20" fmla="*/ 8526640 w 9651596"/>
              <a:gd name="connsiteY20" fmla="*/ 1533942 h 7657087"/>
              <a:gd name="connsiteX21" fmla="*/ 9157671 w 9651596"/>
              <a:gd name="connsiteY21" fmla="*/ 2122445 h 7657087"/>
              <a:gd name="connsiteX22" fmla="*/ 9507775 w 9651596"/>
              <a:gd name="connsiteY22" fmla="*/ 2506734 h 7657087"/>
              <a:gd name="connsiteX23" fmla="*/ 9637356 w 9651596"/>
              <a:gd name="connsiteY23" fmla="*/ 3264585 h 7657087"/>
              <a:gd name="connsiteX24" fmla="*/ 9651596 w 9651596"/>
              <a:gd name="connsiteY24" fmla="*/ 3621781 h 7657087"/>
              <a:gd name="connsiteX25" fmla="*/ 9383968 w 9651596"/>
              <a:gd name="connsiteY25" fmla="*/ 4204704 h 7657087"/>
              <a:gd name="connsiteX26" fmla="*/ 7766917 w 9651596"/>
              <a:gd name="connsiteY26" fmla="*/ 4887409 h 7657087"/>
              <a:gd name="connsiteX27" fmla="*/ 7405265 w 9651596"/>
              <a:gd name="connsiteY27" fmla="*/ 5206533 h 7657087"/>
              <a:gd name="connsiteX28" fmla="*/ 7322097 w 9651596"/>
              <a:gd name="connsiteY28" fmla="*/ 5491345 h 7657087"/>
              <a:gd name="connsiteX29" fmla="*/ 7052275 w 9651596"/>
              <a:gd name="connsiteY29" fmla="*/ 5754396 h 7657087"/>
              <a:gd name="connsiteX30" fmla="*/ 6654314 w 9651596"/>
              <a:gd name="connsiteY30" fmla="*/ 5868987 h 7657087"/>
              <a:gd name="connsiteX31" fmla="*/ 6294993 w 9651596"/>
              <a:gd name="connsiteY31" fmla="*/ 5738406 h 7657087"/>
              <a:gd name="connsiteX32" fmla="*/ 6023284 w 9651596"/>
              <a:gd name="connsiteY32" fmla="*/ 5964257 h 7657087"/>
              <a:gd name="connsiteX33" fmla="*/ 5754904 w 9651596"/>
              <a:gd name="connsiteY33" fmla="*/ 6127706 h 7657087"/>
              <a:gd name="connsiteX34" fmla="*/ 5170287 w 9651596"/>
              <a:gd name="connsiteY34" fmla="*/ 6307588 h 7657087"/>
              <a:gd name="connsiteX35" fmla="*/ 4920785 w 9651596"/>
              <a:gd name="connsiteY35" fmla="*/ 6427509 h 7657087"/>
              <a:gd name="connsiteX36" fmla="*/ 4644618 w 9651596"/>
              <a:gd name="connsiteY36" fmla="*/ 6821139 h 7657087"/>
              <a:gd name="connsiteX37" fmla="*/ 4526960 w 9651596"/>
              <a:gd name="connsiteY37" fmla="*/ 7408643 h 7657087"/>
              <a:gd name="connsiteX38" fmla="*/ 4198745 w 9651596"/>
              <a:gd name="connsiteY38" fmla="*/ 7618629 h 7657087"/>
              <a:gd name="connsiteX39" fmla="*/ 3561010 w 9651596"/>
              <a:gd name="connsiteY39" fmla="*/ 7601072 h 7657087"/>
              <a:gd name="connsiteX40" fmla="*/ 3147505 w 9651596"/>
              <a:gd name="connsiteY40" fmla="*/ 7529342 h 7657087"/>
              <a:gd name="connsiteX41" fmla="*/ 3086655 w 9651596"/>
              <a:gd name="connsiteY41" fmla="*/ 7538225 h 7657087"/>
              <a:gd name="connsiteX42" fmla="*/ 2642029 w 9651596"/>
              <a:gd name="connsiteY42" fmla="*/ 7495696 h 7657087"/>
              <a:gd name="connsiteX43" fmla="*/ 2044116 w 9651596"/>
              <a:gd name="connsiteY43" fmla="*/ 7126717 h 7657087"/>
              <a:gd name="connsiteX44" fmla="*/ 1639382 w 9651596"/>
              <a:gd name="connsiteY44" fmla="*/ 6803706 h 7657087"/>
              <a:gd name="connsiteX45" fmla="*/ 1287835 w 9651596"/>
              <a:gd name="connsiteY45" fmla="*/ 6502460 h 7657087"/>
              <a:gd name="connsiteX46" fmla="*/ 653667 w 9651596"/>
              <a:gd name="connsiteY46" fmla="*/ 6104624 h 7657087"/>
              <a:gd name="connsiteX47" fmla="*/ 208543 w 9651596"/>
              <a:gd name="connsiteY47" fmla="*/ 5676807 h 7657087"/>
              <a:gd name="connsiteX48" fmla="*/ 0 w 9651596"/>
              <a:gd name="connsiteY48" fmla="*/ 5180814 h 7657087"/>
              <a:gd name="connsiteX49" fmla="*/ 43651 w 9651596"/>
              <a:gd name="connsiteY49" fmla="*/ 4688650 h 7657087"/>
              <a:gd name="connsiteX50" fmla="*/ 102113 w 9651596"/>
              <a:gd name="connsiteY50" fmla="*/ 3836153 h 7657087"/>
              <a:gd name="connsiteX51" fmla="*/ 223533 w 9651596"/>
              <a:gd name="connsiteY51" fmla="*/ 3489882 h 7657087"/>
              <a:gd name="connsiteX52" fmla="*/ 383095 w 9651596"/>
              <a:gd name="connsiteY52" fmla="*/ 3194963 h 7657087"/>
              <a:gd name="connsiteX53" fmla="*/ 411633 w 9651596"/>
              <a:gd name="connsiteY53" fmla="*/ 2718166 h 7657087"/>
              <a:gd name="connsiteX54" fmla="*/ 640870 w 9651596"/>
              <a:gd name="connsiteY54" fmla="*/ 2103444 h 7657087"/>
              <a:gd name="connsiteX55" fmla="*/ 877771 w 9651596"/>
              <a:gd name="connsiteY55" fmla="*/ 1697391 h 7657087"/>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79887 w 9651596"/>
              <a:gd name="connsiteY11" fmla="*/ 153243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88578 w 9651596"/>
              <a:gd name="connsiteY17" fmla="*/ 285711 h 7425300"/>
              <a:gd name="connsiteX18" fmla="*/ 7027374 w 9651596"/>
              <a:gd name="connsiteY18" fmla="*/ 50304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88578 w 9651596"/>
              <a:gd name="connsiteY17" fmla="*/ 285711 h 7425300"/>
              <a:gd name="connsiteX18" fmla="*/ 7027374 w 9651596"/>
              <a:gd name="connsiteY18" fmla="*/ 50304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99729 w 9651596"/>
              <a:gd name="connsiteY17" fmla="*/ 319165 h 7425300"/>
              <a:gd name="connsiteX18" fmla="*/ 7027374 w 9651596"/>
              <a:gd name="connsiteY18" fmla="*/ 50304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99729 w 9651596"/>
              <a:gd name="connsiteY17" fmla="*/ 319165 h 7425300"/>
              <a:gd name="connsiteX18" fmla="*/ 7005072 w 9651596"/>
              <a:gd name="connsiteY18" fmla="*/ 59225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55124 w 9651596"/>
              <a:gd name="connsiteY17" fmla="*/ 419526 h 7425300"/>
              <a:gd name="connsiteX18" fmla="*/ 7005072 w 9651596"/>
              <a:gd name="connsiteY18" fmla="*/ 59225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55124 w 9651596"/>
              <a:gd name="connsiteY17" fmla="*/ 419526 h 7425300"/>
              <a:gd name="connsiteX18" fmla="*/ 7005072 w 9651596"/>
              <a:gd name="connsiteY18" fmla="*/ 59225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66275 w 9651596"/>
              <a:gd name="connsiteY17" fmla="*/ 397223 h 7425300"/>
              <a:gd name="connsiteX18" fmla="*/ 7005072 w 9651596"/>
              <a:gd name="connsiteY18" fmla="*/ 592251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66275 w 9651596"/>
              <a:gd name="connsiteY17" fmla="*/ 397223 h 7425300"/>
              <a:gd name="connsiteX18" fmla="*/ 6993921 w 9651596"/>
              <a:gd name="connsiteY18" fmla="*/ 625705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66275 w 9651596"/>
              <a:gd name="connsiteY17" fmla="*/ 397223 h 7425300"/>
              <a:gd name="connsiteX18" fmla="*/ 6993921 w 9651596"/>
              <a:gd name="connsiteY18" fmla="*/ 625705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51596"/>
              <a:gd name="connsiteY0" fmla="*/ 1465604 h 7425300"/>
              <a:gd name="connsiteX1" fmla="*/ 1109396 w 9651596"/>
              <a:gd name="connsiteY1" fmla="*/ 1367445 h 7425300"/>
              <a:gd name="connsiteX2" fmla="*/ 1257855 w 9651596"/>
              <a:gd name="connsiteY2" fmla="*/ 1263958 h 7425300"/>
              <a:gd name="connsiteX3" fmla="*/ 1433167 w 9651596"/>
              <a:gd name="connsiteY3" fmla="*/ 1176759 h 7425300"/>
              <a:gd name="connsiteX4" fmla="*/ 1552722 w 9651596"/>
              <a:gd name="connsiteY4" fmla="*/ 918819 h 7425300"/>
              <a:gd name="connsiteX5" fmla="*/ 1677214 w 9651596"/>
              <a:gd name="connsiteY5" fmla="*/ 752118 h 7425300"/>
              <a:gd name="connsiteX6" fmla="*/ 1983838 w 9651596"/>
              <a:gd name="connsiteY6" fmla="*/ 626867 h 7425300"/>
              <a:gd name="connsiteX7" fmla="*/ 2129611 w 9651596"/>
              <a:gd name="connsiteY7" fmla="*/ 522482 h 7425300"/>
              <a:gd name="connsiteX8" fmla="*/ 2354025 w 9651596"/>
              <a:gd name="connsiteY8" fmla="*/ 178432 h 7425300"/>
              <a:gd name="connsiteX9" fmla="*/ 2835709 w 9651596"/>
              <a:gd name="connsiteY9" fmla="*/ 22662 h 7425300"/>
              <a:gd name="connsiteX10" fmla="*/ 3272501 w 9651596"/>
              <a:gd name="connsiteY10" fmla="*/ 35843 h 7425300"/>
              <a:gd name="connsiteX11" fmla="*/ 3557585 w 9651596"/>
              <a:gd name="connsiteY11" fmla="*/ 275906 h 7425300"/>
              <a:gd name="connsiteX12" fmla="*/ 4001055 w 9651596"/>
              <a:gd name="connsiteY12" fmla="*/ 141139 h 7425300"/>
              <a:gd name="connsiteX13" fmla="*/ 4274763 w 9651596"/>
              <a:gd name="connsiteY13" fmla="*/ 124262 h 7425300"/>
              <a:gd name="connsiteX14" fmla="*/ 4585671 w 9651596"/>
              <a:gd name="connsiteY14" fmla="*/ 148982 h 7425300"/>
              <a:gd name="connsiteX15" fmla="*/ 5314360 w 9651596"/>
              <a:gd name="connsiteY15" fmla="*/ 59291 h 7425300"/>
              <a:gd name="connsiteX16" fmla="*/ 6057594 w 9651596"/>
              <a:gd name="connsiteY16" fmla="*/ 228443 h 7425300"/>
              <a:gd name="connsiteX17" fmla="*/ 6566275 w 9651596"/>
              <a:gd name="connsiteY17" fmla="*/ 397223 h 7425300"/>
              <a:gd name="connsiteX18" fmla="*/ 7027374 w 9651596"/>
              <a:gd name="connsiteY18" fmla="*/ 603402 h 7425300"/>
              <a:gd name="connsiteX19" fmla="*/ 7662540 w 9651596"/>
              <a:gd name="connsiteY19" fmla="*/ 829243 h 7425300"/>
              <a:gd name="connsiteX20" fmla="*/ 8526640 w 9651596"/>
              <a:gd name="connsiteY20" fmla="*/ 1302155 h 7425300"/>
              <a:gd name="connsiteX21" fmla="*/ 9157671 w 9651596"/>
              <a:gd name="connsiteY21" fmla="*/ 1890658 h 7425300"/>
              <a:gd name="connsiteX22" fmla="*/ 9507775 w 9651596"/>
              <a:gd name="connsiteY22" fmla="*/ 2274947 h 7425300"/>
              <a:gd name="connsiteX23" fmla="*/ 9637356 w 9651596"/>
              <a:gd name="connsiteY23" fmla="*/ 3032798 h 7425300"/>
              <a:gd name="connsiteX24" fmla="*/ 9651596 w 9651596"/>
              <a:gd name="connsiteY24" fmla="*/ 3389994 h 7425300"/>
              <a:gd name="connsiteX25" fmla="*/ 9383968 w 9651596"/>
              <a:gd name="connsiteY25" fmla="*/ 3972917 h 7425300"/>
              <a:gd name="connsiteX26" fmla="*/ 7766917 w 9651596"/>
              <a:gd name="connsiteY26" fmla="*/ 4655622 h 7425300"/>
              <a:gd name="connsiteX27" fmla="*/ 7405265 w 9651596"/>
              <a:gd name="connsiteY27" fmla="*/ 4974746 h 7425300"/>
              <a:gd name="connsiteX28" fmla="*/ 7322097 w 9651596"/>
              <a:gd name="connsiteY28" fmla="*/ 5259558 h 7425300"/>
              <a:gd name="connsiteX29" fmla="*/ 7052275 w 9651596"/>
              <a:gd name="connsiteY29" fmla="*/ 5522609 h 7425300"/>
              <a:gd name="connsiteX30" fmla="*/ 6654314 w 9651596"/>
              <a:gd name="connsiteY30" fmla="*/ 5637200 h 7425300"/>
              <a:gd name="connsiteX31" fmla="*/ 6294993 w 9651596"/>
              <a:gd name="connsiteY31" fmla="*/ 5506619 h 7425300"/>
              <a:gd name="connsiteX32" fmla="*/ 6023284 w 9651596"/>
              <a:gd name="connsiteY32" fmla="*/ 5732470 h 7425300"/>
              <a:gd name="connsiteX33" fmla="*/ 5754904 w 9651596"/>
              <a:gd name="connsiteY33" fmla="*/ 5895919 h 7425300"/>
              <a:gd name="connsiteX34" fmla="*/ 5170287 w 9651596"/>
              <a:gd name="connsiteY34" fmla="*/ 6075801 h 7425300"/>
              <a:gd name="connsiteX35" fmla="*/ 4920785 w 9651596"/>
              <a:gd name="connsiteY35" fmla="*/ 6195722 h 7425300"/>
              <a:gd name="connsiteX36" fmla="*/ 4644618 w 9651596"/>
              <a:gd name="connsiteY36" fmla="*/ 6589352 h 7425300"/>
              <a:gd name="connsiteX37" fmla="*/ 4526960 w 9651596"/>
              <a:gd name="connsiteY37" fmla="*/ 7176856 h 7425300"/>
              <a:gd name="connsiteX38" fmla="*/ 4198745 w 9651596"/>
              <a:gd name="connsiteY38" fmla="*/ 7386842 h 7425300"/>
              <a:gd name="connsiteX39" fmla="*/ 3561010 w 9651596"/>
              <a:gd name="connsiteY39" fmla="*/ 7369285 h 7425300"/>
              <a:gd name="connsiteX40" fmla="*/ 3147505 w 9651596"/>
              <a:gd name="connsiteY40" fmla="*/ 7297555 h 7425300"/>
              <a:gd name="connsiteX41" fmla="*/ 3086655 w 9651596"/>
              <a:gd name="connsiteY41" fmla="*/ 7306438 h 7425300"/>
              <a:gd name="connsiteX42" fmla="*/ 2642029 w 9651596"/>
              <a:gd name="connsiteY42" fmla="*/ 7263909 h 7425300"/>
              <a:gd name="connsiteX43" fmla="*/ 2044116 w 9651596"/>
              <a:gd name="connsiteY43" fmla="*/ 6894930 h 7425300"/>
              <a:gd name="connsiteX44" fmla="*/ 1639382 w 9651596"/>
              <a:gd name="connsiteY44" fmla="*/ 6571919 h 7425300"/>
              <a:gd name="connsiteX45" fmla="*/ 1287835 w 9651596"/>
              <a:gd name="connsiteY45" fmla="*/ 6270673 h 7425300"/>
              <a:gd name="connsiteX46" fmla="*/ 653667 w 9651596"/>
              <a:gd name="connsiteY46" fmla="*/ 5872837 h 7425300"/>
              <a:gd name="connsiteX47" fmla="*/ 208543 w 9651596"/>
              <a:gd name="connsiteY47" fmla="*/ 5445020 h 7425300"/>
              <a:gd name="connsiteX48" fmla="*/ 0 w 9651596"/>
              <a:gd name="connsiteY48" fmla="*/ 4949027 h 7425300"/>
              <a:gd name="connsiteX49" fmla="*/ 43651 w 9651596"/>
              <a:gd name="connsiteY49" fmla="*/ 4456863 h 7425300"/>
              <a:gd name="connsiteX50" fmla="*/ 102113 w 9651596"/>
              <a:gd name="connsiteY50" fmla="*/ 3604366 h 7425300"/>
              <a:gd name="connsiteX51" fmla="*/ 223533 w 9651596"/>
              <a:gd name="connsiteY51" fmla="*/ 3258095 h 7425300"/>
              <a:gd name="connsiteX52" fmla="*/ 383095 w 9651596"/>
              <a:gd name="connsiteY52" fmla="*/ 2963176 h 7425300"/>
              <a:gd name="connsiteX53" fmla="*/ 411633 w 9651596"/>
              <a:gd name="connsiteY53" fmla="*/ 2486379 h 7425300"/>
              <a:gd name="connsiteX54" fmla="*/ 640870 w 9651596"/>
              <a:gd name="connsiteY54" fmla="*/ 1871657 h 7425300"/>
              <a:gd name="connsiteX55" fmla="*/ 877771 w 965159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83968 w 9637356"/>
              <a:gd name="connsiteY25" fmla="*/ 3972917 h 7425300"/>
              <a:gd name="connsiteX26" fmla="*/ 7766917 w 9637356"/>
              <a:gd name="connsiteY26" fmla="*/ 465562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83968 w 9637356"/>
              <a:gd name="connsiteY25" fmla="*/ 3972917 h 7425300"/>
              <a:gd name="connsiteX26" fmla="*/ 7766917 w 9637356"/>
              <a:gd name="connsiteY26" fmla="*/ 465562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66917 w 9637356"/>
              <a:gd name="connsiteY26" fmla="*/ 465562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66917 w 9637356"/>
              <a:gd name="connsiteY26" fmla="*/ 465562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44615 w 9637356"/>
              <a:gd name="connsiteY26" fmla="*/ 4544110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405265 w 9637356"/>
              <a:gd name="connsiteY27" fmla="*/ 4974746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322097 w 9637356"/>
              <a:gd name="connsiteY28" fmla="*/ 5259558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52275 w 9637356"/>
              <a:gd name="connsiteY29" fmla="*/ 5522609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63427 w 9637356"/>
              <a:gd name="connsiteY29" fmla="*/ 5667575 h 7425300"/>
              <a:gd name="connsiteX30" fmla="*/ 6654314 w 9637356"/>
              <a:gd name="connsiteY30" fmla="*/ 5637200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63427 w 9637356"/>
              <a:gd name="connsiteY29" fmla="*/ 5667575 h 7425300"/>
              <a:gd name="connsiteX30" fmla="*/ 6565104 w 9637356"/>
              <a:gd name="connsiteY30" fmla="*/ 5704107 h 7425300"/>
              <a:gd name="connsiteX31" fmla="*/ 6294993 w 9637356"/>
              <a:gd name="connsiteY31" fmla="*/ 5506619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63427 w 9637356"/>
              <a:gd name="connsiteY29" fmla="*/ 5667575 h 7425300"/>
              <a:gd name="connsiteX30" fmla="*/ 6565104 w 9637356"/>
              <a:gd name="connsiteY30" fmla="*/ 5704107 h 7425300"/>
              <a:gd name="connsiteX31" fmla="*/ 6294993 w 9637356"/>
              <a:gd name="connsiteY31" fmla="*/ 5729644 h 7425300"/>
              <a:gd name="connsiteX32" fmla="*/ 6023284 w 9637356"/>
              <a:gd name="connsiteY32" fmla="*/ 5732470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63427 w 9637356"/>
              <a:gd name="connsiteY29" fmla="*/ 5667575 h 7425300"/>
              <a:gd name="connsiteX30" fmla="*/ 6565104 w 9637356"/>
              <a:gd name="connsiteY30" fmla="*/ 5704107 h 7425300"/>
              <a:gd name="connsiteX31" fmla="*/ 6294993 w 9637356"/>
              <a:gd name="connsiteY31" fmla="*/ 5729644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294993 w 9637356"/>
              <a:gd name="connsiteY31" fmla="*/ 5729644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71811 w 9637356"/>
              <a:gd name="connsiteY27" fmla="*/ 4963595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55262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28211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394113 w 9637356"/>
              <a:gd name="connsiteY27" fmla="*/ 4930142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522819 w 9637356"/>
              <a:gd name="connsiteY28" fmla="*/ 5304163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895919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170287 w 9637356"/>
              <a:gd name="connsiteY34" fmla="*/ 6075801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192590 w 9637356"/>
              <a:gd name="connsiteY34" fmla="*/ 6187313 h 7425300"/>
              <a:gd name="connsiteX35" fmla="*/ 4920785 w 9637356"/>
              <a:gd name="connsiteY35" fmla="*/ 6195722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192590 w 9637356"/>
              <a:gd name="connsiteY34" fmla="*/ 6187313 h 7425300"/>
              <a:gd name="connsiteX35" fmla="*/ 4920785 w 9637356"/>
              <a:gd name="connsiteY35" fmla="*/ 6184571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292951 w 9637356"/>
              <a:gd name="connsiteY34" fmla="*/ 6176162 h 7425300"/>
              <a:gd name="connsiteX35" fmla="*/ 4920785 w 9637356"/>
              <a:gd name="connsiteY35" fmla="*/ 6184571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304102 w 9637356"/>
              <a:gd name="connsiteY34" fmla="*/ 6142708 h 7425300"/>
              <a:gd name="connsiteX35" fmla="*/ 4920785 w 9637356"/>
              <a:gd name="connsiteY35" fmla="*/ 6184571 h 7425300"/>
              <a:gd name="connsiteX36" fmla="*/ 4644618 w 9637356"/>
              <a:gd name="connsiteY36" fmla="*/ 6589352 h 7425300"/>
              <a:gd name="connsiteX37" fmla="*/ 4526960 w 9637356"/>
              <a:gd name="connsiteY37" fmla="*/ 7176856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304102 w 9637356"/>
              <a:gd name="connsiteY34" fmla="*/ 6142708 h 7425300"/>
              <a:gd name="connsiteX35" fmla="*/ 4920785 w 9637356"/>
              <a:gd name="connsiteY35" fmla="*/ 6184571 h 7425300"/>
              <a:gd name="connsiteX36" fmla="*/ 4644618 w 9637356"/>
              <a:gd name="connsiteY36" fmla="*/ 6589352 h 7425300"/>
              <a:gd name="connsiteX37" fmla="*/ 4460053 w 9637356"/>
              <a:gd name="connsiteY37" fmla="*/ 7188007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425300"/>
              <a:gd name="connsiteX1" fmla="*/ 1109396 w 9637356"/>
              <a:gd name="connsiteY1" fmla="*/ 1367445 h 7425300"/>
              <a:gd name="connsiteX2" fmla="*/ 1257855 w 9637356"/>
              <a:gd name="connsiteY2" fmla="*/ 1263958 h 7425300"/>
              <a:gd name="connsiteX3" fmla="*/ 1433167 w 9637356"/>
              <a:gd name="connsiteY3" fmla="*/ 1176759 h 7425300"/>
              <a:gd name="connsiteX4" fmla="*/ 1552722 w 9637356"/>
              <a:gd name="connsiteY4" fmla="*/ 918819 h 7425300"/>
              <a:gd name="connsiteX5" fmla="*/ 1677214 w 9637356"/>
              <a:gd name="connsiteY5" fmla="*/ 752118 h 7425300"/>
              <a:gd name="connsiteX6" fmla="*/ 1983838 w 9637356"/>
              <a:gd name="connsiteY6" fmla="*/ 626867 h 7425300"/>
              <a:gd name="connsiteX7" fmla="*/ 2129611 w 9637356"/>
              <a:gd name="connsiteY7" fmla="*/ 522482 h 7425300"/>
              <a:gd name="connsiteX8" fmla="*/ 2354025 w 9637356"/>
              <a:gd name="connsiteY8" fmla="*/ 178432 h 7425300"/>
              <a:gd name="connsiteX9" fmla="*/ 2835709 w 9637356"/>
              <a:gd name="connsiteY9" fmla="*/ 22662 h 7425300"/>
              <a:gd name="connsiteX10" fmla="*/ 3272501 w 9637356"/>
              <a:gd name="connsiteY10" fmla="*/ 35843 h 7425300"/>
              <a:gd name="connsiteX11" fmla="*/ 3557585 w 9637356"/>
              <a:gd name="connsiteY11" fmla="*/ 275906 h 7425300"/>
              <a:gd name="connsiteX12" fmla="*/ 4001055 w 9637356"/>
              <a:gd name="connsiteY12" fmla="*/ 141139 h 7425300"/>
              <a:gd name="connsiteX13" fmla="*/ 4274763 w 9637356"/>
              <a:gd name="connsiteY13" fmla="*/ 124262 h 7425300"/>
              <a:gd name="connsiteX14" fmla="*/ 4585671 w 9637356"/>
              <a:gd name="connsiteY14" fmla="*/ 148982 h 7425300"/>
              <a:gd name="connsiteX15" fmla="*/ 5314360 w 9637356"/>
              <a:gd name="connsiteY15" fmla="*/ 59291 h 7425300"/>
              <a:gd name="connsiteX16" fmla="*/ 6057594 w 9637356"/>
              <a:gd name="connsiteY16" fmla="*/ 228443 h 7425300"/>
              <a:gd name="connsiteX17" fmla="*/ 6566275 w 9637356"/>
              <a:gd name="connsiteY17" fmla="*/ 397223 h 7425300"/>
              <a:gd name="connsiteX18" fmla="*/ 7027374 w 9637356"/>
              <a:gd name="connsiteY18" fmla="*/ 603402 h 7425300"/>
              <a:gd name="connsiteX19" fmla="*/ 7662540 w 9637356"/>
              <a:gd name="connsiteY19" fmla="*/ 829243 h 7425300"/>
              <a:gd name="connsiteX20" fmla="*/ 8526640 w 9637356"/>
              <a:gd name="connsiteY20" fmla="*/ 1302155 h 7425300"/>
              <a:gd name="connsiteX21" fmla="*/ 9157671 w 9637356"/>
              <a:gd name="connsiteY21" fmla="*/ 1890658 h 7425300"/>
              <a:gd name="connsiteX22" fmla="*/ 9507775 w 9637356"/>
              <a:gd name="connsiteY22" fmla="*/ 2274947 h 7425300"/>
              <a:gd name="connsiteX23" fmla="*/ 9637356 w 9637356"/>
              <a:gd name="connsiteY23" fmla="*/ 3032798 h 7425300"/>
              <a:gd name="connsiteX24" fmla="*/ 9606991 w 9637356"/>
              <a:gd name="connsiteY24" fmla="*/ 3401145 h 7425300"/>
              <a:gd name="connsiteX25" fmla="*/ 9317060 w 9637356"/>
              <a:gd name="connsiteY25" fmla="*/ 3939463 h 7425300"/>
              <a:gd name="connsiteX26" fmla="*/ 7711161 w 9637356"/>
              <a:gd name="connsiteY26" fmla="*/ 4544111 h 7425300"/>
              <a:gd name="connsiteX27" fmla="*/ 7405264 w 9637356"/>
              <a:gd name="connsiteY27" fmla="*/ 4952445 h 7425300"/>
              <a:gd name="connsiteX28" fmla="*/ 7478214 w 9637356"/>
              <a:gd name="connsiteY28" fmla="*/ 5315315 h 7425300"/>
              <a:gd name="connsiteX29" fmla="*/ 7063427 w 9637356"/>
              <a:gd name="connsiteY29" fmla="*/ 5667575 h 7425300"/>
              <a:gd name="connsiteX30" fmla="*/ 6565104 w 9637356"/>
              <a:gd name="connsiteY30" fmla="*/ 5726409 h 7425300"/>
              <a:gd name="connsiteX31" fmla="*/ 6306144 w 9637356"/>
              <a:gd name="connsiteY31" fmla="*/ 5696190 h 7425300"/>
              <a:gd name="connsiteX32" fmla="*/ 6101343 w 9637356"/>
              <a:gd name="connsiteY32" fmla="*/ 5710167 h 7425300"/>
              <a:gd name="connsiteX33" fmla="*/ 5754904 w 9637356"/>
              <a:gd name="connsiteY33" fmla="*/ 5929372 h 7425300"/>
              <a:gd name="connsiteX34" fmla="*/ 5304102 w 9637356"/>
              <a:gd name="connsiteY34" fmla="*/ 6142708 h 7425300"/>
              <a:gd name="connsiteX35" fmla="*/ 4920785 w 9637356"/>
              <a:gd name="connsiteY35" fmla="*/ 6184571 h 7425300"/>
              <a:gd name="connsiteX36" fmla="*/ 4611164 w 9637356"/>
              <a:gd name="connsiteY36" fmla="*/ 6600503 h 7425300"/>
              <a:gd name="connsiteX37" fmla="*/ 4460053 w 9637356"/>
              <a:gd name="connsiteY37" fmla="*/ 7188007 h 7425300"/>
              <a:gd name="connsiteX38" fmla="*/ 4198745 w 9637356"/>
              <a:gd name="connsiteY38" fmla="*/ 7386842 h 7425300"/>
              <a:gd name="connsiteX39" fmla="*/ 3561010 w 9637356"/>
              <a:gd name="connsiteY39" fmla="*/ 7369285 h 7425300"/>
              <a:gd name="connsiteX40" fmla="*/ 3147505 w 9637356"/>
              <a:gd name="connsiteY40" fmla="*/ 7297555 h 7425300"/>
              <a:gd name="connsiteX41" fmla="*/ 3086655 w 9637356"/>
              <a:gd name="connsiteY41" fmla="*/ 7306438 h 7425300"/>
              <a:gd name="connsiteX42" fmla="*/ 2642029 w 9637356"/>
              <a:gd name="connsiteY42" fmla="*/ 7263909 h 7425300"/>
              <a:gd name="connsiteX43" fmla="*/ 2044116 w 9637356"/>
              <a:gd name="connsiteY43" fmla="*/ 6894930 h 7425300"/>
              <a:gd name="connsiteX44" fmla="*/ 1639382 w 9637356"/>
              <a:gd name="connsiteY44" fmla="*/ 6571919 h 7425300"/>
              <a:gd name="connsiteX45" fmla="*/ 1287835 w 9637356"/>
              <a:gd name="connsiteY45" fmla="*/ 6270673 h 7425300"/>
              <a:gd name="connsiteX46" fmla="*/ 653667 w 9637356"/>
              <a:gd name="connsiteY46" fmla="*/ 5872837 h 7425300"/>
              <a:gd name="connsiteX47" fmla="*/ 208543 w 9637356"/>
              <a:gd name="connsiteY47" fmla="*/ 5445020 h 7425300"/>
              <a:gd name="connsiteX48" fmla="*/ 0 w 9637356"/>
              <a:gd name="connsiteY48" fmla="*/ 4949027 h 7425300"/>
              <a:gd name="connsiteX49" fmla="*/ 43651 w 9637356"/>
              <a:gd name="connsiteY49" fmla="*/ 4456863 h 7425300"/>
              <a:gd name="connsiteX50" fmla="*/ 102113 w 9637356"/>
              <a:gd name="connsiteY50" fmla="*/ 3604366 h 7425300"/>
              <a:gd name="connsiteX51" fmla="*/ 223533 w 9637356"/>
              <a:gd name="connsiteY51" fmla="*/ 3258095 h 7425300"/>
              <a:gd name="connsiteX52" fmla="*/ 383095 w 9637356"/>
              <a:gd name="connsiteY52" fmla="*/ 2963176 h 7425300"/>
              <a:gd name="connsiteX53" fmla="*/ 411633 w 9637356"/>
              <a:gd name="connsiteY53" fmla="*/ 2486379 h 7425300"/>
              <a:gd name="connsiteX54" fmla="*/ 640870 w 9637356"/>
              <a:gd name="connsiteY54" fmla="*/ 1871657 h 7425300"/>
              <a:gd name="connsiteX55" fmla="*/ 877771 w 9637356"/>
              <a:gd name="connsiteY55" fmla="*/ 1465604 h 7425300"/>
              <a:gd name="connsiteX0" fmla="*/ 877771 w 9637356"/>
              <a:gd name="connsiteY0" fmla="*/ 1465604 h 7391125"/>
              <a:gd name="connsiteX1" fmla="*/ 1109396 w 9637356"/>
              <a:gd name="connsiteY1" fmla="*/ 1367445 h 7391125"/>
              <a:gd name="connsiteX2" fmla="*/ 1257855 w 9637356"/>
              <a:gd name="connsiteY2" fmla="*/ 1263958 h 7391125"/>
              <a:gd name="connsiteX3" fmla="*/ 1433167 w 9637356"/>
              <a:gd name="connsiteY3" fmla="*/ 1176759 h 7391125"/>
              <a:gd name="connsiteX4" fmla="*/ 1552722 w 9637356"/>
              <a:gd name="connsiteY4" fmla="*/ 918819 h 7391125"/>
              <a:gd name="connsiteX5" fmla="*/ 1677214 w 9637356"/>
              <a:gd name="connsiteY5" fmla="*/ 752118 h 7391125"/>
              <a:gd name="connsiteX6" fmla="*/ 1983838 w 9637356"/>
              <a:gd name="connsiteY6" fmla="*/ 626867 h 7391125"/>
              <a:gd name="connsiteX7" fmla="*/ 2129611 w 9637356"/>
              <a:gd name="connsiteY7" fmla="*/ 522482 h 7391125"/>
              <a:gd name="connsiteX8" fmla="*/ 2354025 w 9637356"/>
              <a:gd name="connsiteY8" fmla="*/ 178432 h 7391125"/>
              <a:gd name="connsiteX9" fmla="*/ 2835709 w 9637356"/>
              <a:gd name="connsiteY9" fmla="*/ 22662 h 7391125"/>
              <a:gd name="connsiteX10" fmla="*/ 3272501 w 9637356"/>
              <a:gd name="connsiteY10" fmla="*/ 35843 h 7391125"/>
              <a:gd name="connsiteX11" fmla="*/ 3557585 w 9637356"/>
              <a:gd name="connsiteY11" fmla="*/ 275906 h 7391125"/>
              <a:gd name="connsiteX12" fmla="*/ 4001055 w 9637356"/>
              <a:gd name="connsiteY12" fmla="*/ 141139 h 7391125"/>
              <a:gd name="connsiteX13" fmla="*/ 4274763 w 9637356"/>
              <a:gd name="connsiteY13" fmla="*/ 124262 h 7391125"/>
              <a:gd name="connsiteX14" fmla="*/ 4585671 w 9637356"/>
              <a:gd name="connsiteY14" fmla="*/ 148982 h 7391125"/>
              <a:gd name="connsiteX15" fmla="*/ 5314360 w 9637356"/>
              <a:gd name="connsiteY15" fmla="*/ 59291 h 7391125"/>
              <a:gd name="connsiteX16" fmla="*/ 6057594 w 9637356"/>
              <a:gd name="connsiteY16" fmla="*/ 228443 h 7391125"/>
              <a:gd name="connsiteX17" fmla="*/ 6566275 w 9637356"/>
              <a:gd name="connsiteY17" fmla="*/ 397223 h 7391125"/>
              <a:gd name="connsiteX18" fmla="*/ 7027374 w 9637356"/>
              <a:gd name="connsiteY18" fmla="*/ 603402 h 7391125"/>
              <a:gd name="connsiteX19" fmla="*/ 7662540 w 9637356"/>
              <a:gd name="connsiteY19" fmla="*/ 829243 h 7391125"/>
              <a:gd name="connsiteX20" fmla="*/ 8526640 w 9637356"/>
              <a:gd name="connsiteY20" fmla="*/ 1302155 h 7391125"/>
              <a:gd name="connsiteX21" fmla="*/ 9157671 w 9637356"/>
              <a:gd name="connsiteY21" fmla="*/ 1890658 h 7391125"/>
              <a:gd name="connsiteX22" fmla="*/ 9507775 w 9637356"/>
              <a:gd name="connsiteY22" fmla="*/ 2274947 h 7391125"/>
              <a:gd name="connsiteX23" fmla="*/ 9637356 w 9637356"/>
              <a:gd name="connsiteY23" fmla="*/ 3032798 h 7391125"/>
              <a:gd name="connsiteX24" fmla="*/ 9606991 w 9637356"/>
              <a:gd name="connsiteY24" fmla="*/ 3401145 h 7391125"/>
              <a:gd name="connsiteX25" fmla="*/ 9317060 w 9637356"/>
              <a:gd name="connsiteY25" fmla="*/ 3939463 h 7391125"/>
              <a:gd name="connsiteX26" fmla="*/ 7711161 w 9637356"/>
              <a:gd name="connsiteY26" fmla="*/ 4544111 h 7391125"/>
              <a:gd name="connsiteX27" fmla="*/ 7405264 w 9637356"/>
              <a:gd name="connsiteY27" fmla="*/ 4952445 h 7391125"/>
              <a:gd name="connsiteX28" fmla="*/ 7478214 w 9637356"/>
              <a:gd name="connsiteY28" fmla="*/ 5315315 h 7391125"/>
              <a:gd name="connsiteX29" fmla="*/ 7063427 w 9637356"/>
              <a:gd name="connsiteY29" fmla="*/ 5667575 h 7391125"/>
              <a:gd name="connsiteX30" fmla="*/ 6565104 w 9637356"/>
              <a:gd name="connsiteY30" fmla="*/ 5726409 h 7391125"/>
              <a:gd name="connsiteX31" fmla="*/ 6306144 w 9637356"/>
              <a:gd name="connsiteY31" fmla="*/ 5696190 h 7391125"/>
              <a:gd name="connsiteX32" fmla="*/ 6101343 w 9637356"/>
              <a:gd name="connsiteY32" fmla="*/ 5710167 h 7391125"/>
              <a:gd name="connsiteX33" fmla="*/ 5754904 w 9637356"/>
              <a:gd name="connsiteY33" fmla="*/ 5929372 h 7391125"/>
              <a:gd name="connsiteX34" fmla="*/ 5304102 w 9637356"/>
              <a:gd name="connsiteY34" fmla="*/ 6142708 h 7391125"/>
              <a:gd name="connsiteX35" fmla="*/ 4920785 w 9637356"/>
              <a:gd name="connsiteY35" fmla="*/ 6184571 h 7391125"/>
              <a:gd name="connsiteX36" fmla="*/ 4611164 w 9637356"/>
              <a:gd name="connsiteY36" fmla="*/ 6600503 h 7391125"/>
              <a:gd name="connsiteX37" fmla="*/ 4460053 w 9637356"/>
              <a:gd name="connsiteY37" fmla="*/ 7188007 h 7391125"/>
              <a:gd name="connsiteX38" fmla="*/ 4198745 w 9637356"/>
              <a:gd name="connsiteY38" fmla="*/ 7297632 h 7391125"/>
              <a:gd name="connsiteX39" fmla="*/ 3561010 w 9637356"/>
              <a:gd name="connsiteY39" fmla="*/ 7369285 h 7391125"/>
              <a:gd name="connsiteX40" fmla="*/ 3147505 w 9637356"/>
              <a:gd name="connsiteY40" fmla="*/ 7297555 h 7391125"/>
              <a:gd name="connsiteX41" fmla="*/ 3086655 w 9637356"/>
              <a:gd name="connsiteY41" fmla="*/ 7306438 h 7391125"/>
              <a:gd name="connsiteX42" fmla="*/ 2642029 w 9637356"/>
              <a:gd name="connsiteY42" fmla="*/ 7263909 h 7391125"/>
              <a:gd name="connsiteX43" fmla="*/ 2044116 w 9637356"/>
              <a:gd name="connsiteY43" fmla="*/ 6894930 h 7391125"/>
              <a:gd name="connsiteX44" fmla="*/ 1639382 w 9637356"/>
              <a:gd name="connsiteY44" fmla="*/ 6571919 h 7391125"/>
              <a:gd name="connsiteX45" fmla="*/ 1287835 w 9637356"/>
              <a:gd name="connsiteY45" fmla="*/ 6270673 h 7391125"/>
              <a:gd name="connsiteX46" fmla="*/ 653667 w 9637356"/>
              <a:gd name="connsiteY46" fmla="*/ 5872837 h 7391125"/>
              <a:gd name="connsiteX47" fmla="*/ 208543 w 9637356"/>
              <a:gd name="connsiteY47" fmla="*/ 5445020 h 7391125"/>
              <a:gd name="connsiteX48" fmla="*/ 0 w 9637356"/>
              <a:gd name="connsiteY48" fmla="*/ 4949027 h 7391125"/>
              <a:gd name="connsiteX49" fmla="*/ 43651 w 9637356"/>
              <a:gd name="connsiteY49" fmla="*/ 4456863 h 7391125"/>
              <a:gd name="connsiteX50" fmla="*/ 102113 w 9637356"/>
              <a:gd name="connsiteY50" fmla="*/ 3604366 h 7391125"/>
              <a:gd name="connsiteX51" fmla="*/ 223533 w 9637356"/>
              <a:gd name="connsiteY51" fmla="*/ 3258095 h 7391125"/>
              <a:gd name="connsiteX52" fmla="*/ 383095 w 9637356"/>
              <a:gd name="connsiteY52" fmla="*/ 2963176 h 7391125"/>
              <a:gd name="connsiteX53" fmla="*/ 411633 w 9637356"/>
              <a:gd name="connsiteY53" fmla="*/ 2486379 h 7391125"/>
              <a:gd name="connsiteX54" fmla="*/ 640870 w 9637356"/>
              <a:gd name="connsiteY54" fmla="*/ 1871657 h 7391125"/>
              <a:gd name="connsiteX55" fmla="*/ 877771 w 9637356"/>
              <a:gd name="connsiteY55" fmla="*/ 1465604 h 7391125"/>
              <a:gd name="connsiteX0" fmla="*/ 877771 w 9637356"/>
              <a:gd name="connsiteY0" fmla="*/ 1465604 h 7391125"/>
              <a:gd name="connsiteX1" fmla="*/ 1109396 w 9637356"/>
              <a:gd name="connsiteY1" fmla="*/ 1367445 h 7391125"/>
              <a:gd name="connsiteX2" fmla="*/ 1257855 w 9637356"/>
              <a:gd name="connsiteY2" fmla="*/ 1263958 h 7391125"/>
              <a:gd name="connsiteX3" fmla="*/ 1433167 w 9637356"/>
              <a:gd name="connsiteY3" fmla="*/ 1176759 h 7391125"/>
              <a:gd name="connsiteX4" fmla="*/ 1552722 w 9637356"/>
              <a:gd name="connsiteY4" fmla="*/ 918819 h 7391125"/>
              <a:gd name="connsiteX5" fmla="*/ 1677214 w 9637356"/>
              <a:gd name="connsiteY5" fmla="*/ 752118 h 7391125"/>
              <a:gd name="connsiteX6" fmla="*/ 1983838 w 9637356"/>
              <a:gd name="connsiteY6" fmla="*/ 626867 h 7391125"/>
              <a:gd name="connsiteX7" fmla="*/ 2129611 w 9637356"/>
              <a:gd name="connsiteY7" fmla="*/ 522482 h 7391125"/>
              <a:gd name="connsiteX8" fmla="*/ 2354025 w 9637356"/>
              <a:gd name="connsiteY8" fmla="*/ 178432 h 7391125"/>
              <a:gd name="connsiteX9" fmla="*/ 2835709 w 9637356"/>
              <a:gd name="connsiteY9" fmla="*/ 22662 h 7391125"/>
              <a:gd name="connsiteX10" fmla="*/ 3272501 w 9637356"/>
              <a:gd name="connsiteY10" fmla="*/ 35843 h 7391125"/>
              <a:gd name="connsiteX11" fmla="*/ 3557585 w 9637356"/>
              <a:gd name="connsiteY11" fmla="*/ 275906 h 7391125"/>
              <a:gd name="connsiteX12" fmla="*/ 4001055 w 9637356"/>
              <a:gd name="connsiteY12" fmla="*/ 141139 h 7391125"/>
              <a:gd name="connsiteX13" fmla="*/ 4274763 w 9637356"/>
              <a:gd name="connsiteY13" fmla="*/ 124262 h 7391125"/>
              <a:gd name="connsiteX14" fmla="*/ 4585671 w 9637356"/>
              <a:gd name="connsiteY14" fmla="*/ 148982 h 7391125"/>
              <a:gd name="connsiteX15" fmla="*/ 5314360 w 9637356"/>
              <a:gd name="connsiteY15" fmla="*/ 59291 h 7391125"/>
              <a:gd name="connsiteX16" fmla="*/ 6057594 w 9637356"/>
              <a:gd name="connsiteY16" fmla="*/ 228443 h 7391125"/>
              <a:gd name="connsiteX17" fmla="*/ 6566275 w 9637356"/>
              <a:gd name="connsiteY17" fmla="*/ 397223 h 7391125"/>
              <a:gd name="connsiteX18" fmla="*/ 7027374 w 9637356"/>
              <a:gd name="connsiteY18" fmla="*/ 603402 h 7391125"/>
              <a:gd name="connsiteX19" fmla="*/ 7662540 w 9637356"/>
              <a:gd name="connsiteY19" fmla="*/ 829243 h 7391125"/>
              <a:gd name="connsiteX20" fmla="*/ 8526640 w 9637356"/>
              <a:gd name="connsiteY20" fmla="*/ 1302155 h 7391125"/>
              <a:gd name="connsiteX21" fmla="*/ 9157671 w 9637356"/>
              <a:gd name="connsiteY21" fmla="*/ 1890658 h 7391125"/>
              <a:gd name="connsiteX22" fmla="*/ 9507775 w 9637356"/>
              <a:gd name="connsiteY22" fmla="*/ 2274947 h 7391125"/>
              <a:gd name="connsiteX23" fmla="*/ 9637356 w 9637356"/>
              <a:gd name="connsiteY23" fmla="*/ 3032798 h 7391125"/>
              <a:gd name="connsiteX24" fmla="*/ 9606991 w 9637356"/>
              <a:gd name="connsiteY24" fmla="*/ 3401145 h 7391125"/>
              <a:gd name="connsiteX25" fmla="*/ 9317060 w 9637356"/>
              <a:gd name="connsiteY25" fmla="*/ 3939463 h 7391125"/>
              <a:gd name="connsiteX26" fmla="*/ 7711161 w 9637356"/>
              <a:gd name="connsiteY26" fmla="*/ 4544111 h 7391125"/>
              <a:gd name="connsiteX27" fmla="*/ 7405264 w 9637356"/>
              <a:gd name="connsiteY27" fmla="*/ 4952445 h 7391125"/>
              <a:gd name="connsiteX28" fmla="*/ 7478214 w 9637356"/>
              <a:gd name="connsiteY28" fmla="*/ 5315315 h 7391125"/>
              <a:gd name="connsiteX29" fmla="*/ 7063427 w 9637356"/>
              <a:gd name="connsiteY29" fmla="*/ 5667575 h 7391125"/>
              <a:gd name="connsiteX30" fmla="*/ 6565104 w 9637356"/>
              <a:gd name="connsiteY30" fmla="*/ 5726409 h 7391125"/>
              <a:gd name="connsiteX31" fmla="*/ 6306144 w 9637356"/>
              <a:gd name="connsiteY31" fmla="*/ 5696190 h 7391125"/>
              <a:gd name="connsiteX32" fmla="*/ 6101343 w 9637356"/>
              <a:gd name="connsiteY32" fmla="*/ 5710167 h 7391125"/>
              <a:gd name="connsiteX33" fmla="*/ 5754904 w 9637356"/>
              <a:gd name="connsiteY33" fmla="*/ 5929372 h 7391125"/>
              <a:gd name="connsiteX34" fmla="*/ 5304102 w 9637356"/>
              <a:gd name="connsiteY34" fmla="*/ 6142708 h 7391125"/>
              <a:gd name="connsiteX35" fmla="*/ 4920785 w 9637356"/>
              <a:gd name="connsiteY35" fmla="*/ 6184571 h 7391125"/>
              <a:gd name="connsiteX36" fmla="*/ 4611164 w 9637356"/>
              <a:gd name="connsiteY36" fmla="*/ 6600503 h 7391125"/>
              <a:gd name="connsiteX37" fmla="*/ 4493507 w 9637356"/>
              <a:gd name="connsiteY37" fmla="*/ 7121100 h 7391125"/>
              <a:gd name="connsiteX38" fmla="*/ 4198745 w 9637356"/>
              <a:gd name="connsiteY38" fmla="*/ 7297632 h 7391125"/>
              <a:gd name="connsiteX39" fmla="*/ 3561010 w 9637356"/>
              <a:gd name="connsiteY39" fmla="*/ 7369285 h 7391125"/>
              <a:gd name="connsiteX40" fmla="*/ 3147505 w 9637356"/>
              <a:gd name="connsiteY40" fmla="*/ 7297555 h 7391125"/>
              <a:gd name="connsiteX41" fmla="*/ 3086655 w 9637356"/>
              <a:gd name="connsiteY41" fmla="*/ 7306438 h 7391125"/>
              <a:gd name="connsiteX42" fmla="*/ 2642029 w 9637356"/>
              <a:gd name="connsiteY42" fmla="*/ 7263909 h 7391125"/>
              <a:gd name="connsiteX43" fmla="*/ 2044116 w 9637356"/>
              <a:gd name="connsiteY43" fmla="*/ 6894930 h 7391125"/>
              <a:gd name="connsiteX44" fmla="*/ 1639382 w 9637356"/>
              <a:gd name="connsiteY44" fmla="*/ 6571919 h 7391125"/>
              <a:gd name="connsiteX45" fmla="*/ 1287835 w 9637356"/>
              <a:gd name="connsiteY45" fmla="*/ 6270673 h 7391125"/>
              <a:gd name="connsiteX46" fmla="*/ 653667 w 9637356"/>
              <a:gd name="connsiteY46" fmla="*/ 5872837 h 7391125"/>
              <a:gd name="connsiteX47" fmla="*/ 208543 w 9637356"/>
              <a:gd name="connsiteY47" fmla="*/ 5445020 h 7391125"/>
              <a:gd name="connsiteX48" fmla="*/ 0 w 9637356"/>
              <a:gd name="connsiteY48" fmla="*/ 4949027 h 7391125"/>
              <a:gd name="connsiteX49" fmla="*/ 43651 w 9637356"/>
              <a:gd name="connsiteY49" fmla="*/ 4456863 h 7391125"/>
              <a:gd name="connsiteX50" fmla="*/ 102113 w 9637356"/>
              <a:gd name="connsiteY50" fmla="*/ 3604366 h 7391125"/>
              <a:gd name="connsiteX51" fmla="*/ 223533 w 9637356"/>
              <a:gd name="connsiteY51" fmla="*/ 3258095 h 7391125"/>
              <a:gd name="connsiteX52" fmla="*/ 383095 w 9637356"/>
              <a:gd name="connsiteY52" fmla="*/ 2963176 h 7391125"/>
              <a:gd name="connsiteX53" fmla="*/ 411633 w 9637356"/>
              <a:gd name="connsiteY53" fmla="*/ 2486379 h 7391125"/>
              <a:gd name="connsiteX54" fmla="*/ 640870 w 9637356"/>
              <a:gd name="connsiteY54" fmla="*/ 1871657 h 7391125"/>
              <a:gd name="connsiteX55" fmla="*/ 877771 w 9637356"/>
              <a:gd name="connsiteY55" fmla="*/ 1465604 h 7391125"/>
              <a:gd name="connsiteX0" fmla="*/ 877771 w 9637356"/>
              <a:gd name="connsiteY0" fmla="*/ 1465604 h 7389231"/>
              <a:gd name="connsiteX1" fmla="*/ 1109396 w 9637356"/>
              <a:gd name="connsiteY1" fmla="*/ 1367445 h 7389231"/>
              <a:gd name="connsiteX2" fmla="*/ 1257855 w 9637356"/>
              <a:gd name="connsiteY2" fmla="*/ 1263958 h 7389231"/>
              <a:gd name="connsiteX3" fmla="*/ 1433167 w 9637356"/>
              <a:gd name="connsiteY3" fmla="*/ 1176759 h 7389231"/>
              <a:gd name="connsiteX4" fmla="*/ 1552722 w 9637356"/>
              <a:gd name="connsiteY4" fmla="*/ 918819 h 7389231"/>
              <a:gd name="connsiteX5" fmla="*/ 1677214 w 9637356"/>
              <a:gd name="connsiteY5" fmla="*/ 752118 h 7389231"/>
              <a:gd name="connsiteX6" fmla="*/ 1983838 w 9637356"/>
              <a:gd name="connsiteY6" fmla="*/ 626867 h 7389231"/>
              <a:gd name="connsiteX7" fmla="*/ 2129611 w 9637356"/>
              <a:gd name="connsiteY7" fmla="*/ 522482 h 7389231"/>
              <a:gd name="connsiteX8" fmla="*/ 2354025 w 9637356"/>
              <a:gd name="connsiteY8" fmla="*/ 178432 h 7389231"/>
              <a:gd name="connsiteX9" fmla="*/ 2835709 w 9637356"/>
              <a:gd name="connsiteY9" fmla="*/ 22662 h 7389231"/>
              <a:gd name="connsiteX10" fmla="*/ 3272501 w 9637356"/>
              <a:gd name="connsiteY10" fmla="*/ 35843 h 7389231"/>
              <a:gd name="connsiteX11" fmla="*/ 3557585 w 9637356"/>
              <a:gd name="connsiteY11" fmla="*/ 275906 h 7389231"/>
              <a:gd name="connsiteX12" fmla="*/ 4001055 w 9637356"/>
              <a:gd name="connsiteY12" fmla="*/ 141139 h 7389231"/>
              <a:gd name="connsiteX13" fmla="*/ 4274763 w 9637356"/>
              <a:gd name="connsiteY13" fmla="*/ 124262 h 7389231"/>
              <a:gd name="connsiteX14" fmla="*/ 4585671 w 9637356"/>
              <a:gd name="connsiteY14" fmla="*/ 148982 h 7389231"/>
              <a:gd name="connsiteX15" fmla="*/ 5314360 w 9637356"/>
              <a:gd name="connsiteY15" fmla="*/ 59291 h 7389231"/>
              <a:gd name="connsiteX16" fmla="*/ 6057594 w 9637356"/>
              <a:gd name="connsiteY16" fmla="*/ 228443 h 7389231"/>
              <a:gd name="connsiteX17" fmla="*/ 6566275 w 9637356"/>
              <a:gd name="connsiteY17" fmla="*/ 397223 h 7389231"/>
              <a:gd name="connsiteX18" fmla="*/ 7027374 w 9637356"/>
              <a:gd name="connsiteY18" fmla="*/ 603402 h 7389231"/>
              <a:gd name="connsiteX19" fmla="*/ 7662540 w 9637356"/>
              <a:gd name="connsiteY19" fmla="*/ 829243 h 7389231"/>
              <a:gd name="connsiteX20" fmla="*/ 8526640 w 9637356"/>
              <a:gd name="connsiteY20" fmla="*/ 1302155 h 7389231"/>
              <a:gd name="connsiteX21" fmla="*/ 9157671 w 9637356"/>
              <a:gd name="connsiteY21" fmla="*/ 1890658 h 7389231"/>
              <a:gd name="connsiteX22" fmla="*/ 9507775 w 9637356"/>
              <a:gd name="connsiteY22" fmla="*/ 2274947 h 7389231"/>
              <a:gd name="connsiteX23" fmla="*/ 9637356 w 9637356"/>
              <a:gd name="connsiteY23" fmla="*/ 3032798 h 7389231"/>
              <a:gd name="connsiteX24" fmla="*/ 9606991 w 9637356"/>
              <a:gd name="connsiteY24" fmla="*/ 3401145 h 7389231"/>
              <a:gd name="connsiteX25" fmla="*/ 9317060 w 9637356"/>
              <a:gd name="connsiteY25" fmla="*/ 3939463 h 7389231"/>
              <a:gd name="connsiteX26" fmla="*/ 7711161 w 9637356"/>
              <a:gd name="connsiteY26" fmla="*/ 4544111 h 7389231"/>
              <a:gd name="connsiteX27" fmla="*/ 7405264 w 9637356"/>
              <a:gd name="connsiteY27" fmla="*/ 4952445 h 7389231"/>
              <a:gd name="connsiteX28" fmla="*/ 7478214 w 9637356"/>
              <a:gd name="connsiteY28" fmla="*/ 5315315 h 7389231"/>
              <a:gd name="connsiteX29" fmla="*/ 7063427 w 9637356"/>
              <a:gd name="connsiteY29" fmla="*/ 5667575 h 7389231"/>
              <a:gd name="connsiteX30" fmla="*/ 6565104 w 9637356"/>
              <a:gd name="connsiteY30" fmla="*/ 5726409 h 7389231"/>
              <a:gd name="connsiteX31" fmla="*/ 6306144 w 9637356"/>
              <a:gd name="connsiteY31" fmla="*/ 5696190 h 7389231"/>
              <a:gd name="connsiteX32" fmla="*/ 6101343 w 9637356"/>
              <a:gd name="connsiteY32" fmla="*/ 5710167 h 7389231"/>
              <a:gd name="connsiteX33" fmla="*/ 5754904 w 9637356"/>
              <a:gd name="connsiteY33" fmla="*/ 5929372 h 7389231"/>
              <a:gd name="connsiteX34" fmla="*/ 5304102 w 9637356"/>
              <a:gd name="connsiteY34" fmla="*/ 6142708 h 7389231"/>
              <a:gd name="connsiteX35" fmla="*/ 4920785 w 9637356"/>
              <a:gd name="connsiteY35" fmla="*/ 6184571 h 7389231"/>
              <a:gd name="connsiteX36" fmla="*/ 4611164 w 9637356"/>
              <a:gd name="connsiteY36" fmla="*/ 6600503 h 7389231"/>
              <a:gd name="connsiteX37" fmla="*/ 4493507 w 9637356"/>
              <a:gd name="connsiteY37" fmla="*/ 7121100 h 7389231"/>
              <a:gd name="connsiteX38" fmla="*/ 4198745 w 9637356"/>
              <a:gd name="connsiteY38" fmla="*/ 7286481 h 7389231"/>
              <a:gd name="connsiteX39" fmla="*/ 3561010 w 9637356"/>
              <a:gd name="connsiteY39" fmla="*/ 7369285 h 7389231"/>
              <a:gd name="connsiteX40" fmla="*/ 3147505 w 9637356"/>
              <a:gd name="connsiteY40" fmla="*/ 7297555 h 7389231"/>
              <a:gd name="connsiteX41" fmla="*/ 3086655 w 9637356"/>
              <a:gd name="connsiteY41" fmla="*/ 7306438 h 7389231"/>
              <a:gd name="connsiteX42" fmla="*/ 2642029 w 9637356"/>
              <a:gd name="connsiteY42" fmla="*/ 7263909 h 7389231"/>
              <a:gd name="connsiteX43" fmla="*/ 2044116 w 9637356"/>
              <a:gd name="connsiteY43" fmla="*/ 6894930 h 7389231"/>
              <a:gd name="connsiteX44" fmla="*/ 1639382 w 9637356"/>
              <a:gd name="connsiteY44" fmla="*/ 6571919 h 7389231"/>
              <a:gd name="connsiteX45" fmla="*/ 1287835 w 9637356"/>
              <a:gd name="connsiteY45" fmla="*/ 6270673 h 7389231"/>
              <a:gd name="connsiteX46" fmla="*/ 653667 w 9637356"/>
              <a:gd name="connsiteY46" fmla="*/ 5872837 h 7389231"/>
              <a:gd name="connsiteX47" fmla="*/ 208543 w 9637356"/>
              <a:gd name="connsiteY47" fmla="*/ 5445020 h 7389231"/>
              <a:gd name="connsiteX48" fmla="*/ 0 w 9637356"/>
              <a:gd name="connsiteY48" fmla="*/ 4949027 h 7389231"/>
              <a:gd name="connsiteX49" fmla="*/ 43651 w 9637356"/>
              <a:gd name="connsiteY49" fmla="*/ 4456863 h 7389231"/>
              <a:gd name="connsiteX50" fmla="*/ 102113 w 9637356"/>
              <a:gd name="connsiteY50" fmla="*/ 3604366 h 7389231"/>
              <a:gd name="connsiteX51" fmla="*/ 223533 w 9637356"/>
              <a:gd name="connsiteY51" fmla="*/ 3258095 h 7389231"/>
              <a:gd name="connsiteX52" fmla="*/ 383095 w 9637356"/>
              <a:gd name="connsiteY52" fmla="*/ 2963176 h 7389231"/>
              <a:gd name="connsiteX53" fmla="*/ 411633 w 9637356"/>
              <a:gd name="connsiteY53" fmla="*/ 2486379 h 7389231"/>
              <a:gd name="connsiteX54" fmla="*/ 640870 w 9637356"/>
              <a:gd name="connsiteY54" fmla="*/ 1871657 h 7389231"/>
              <a:gd name="connsiteX55" fmla="*/ 877771 w 9637356"/>
              <a:gd name="connsiteY55" fmla="*/ 1465604 h 738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637356" h="7389231">
                <a:moveTo>
                  <a:pt x="877771" y="1465604"/>
                </a:moveTo>
                <a:lnTo>
                  <a:pt x="1109396" y="1367445"/>
                </a:lnTo>
                <a:lnTo>
                  <a:pt x="1257855" y="1263958"/>
                </a:lnTo>
                <a:lnTo>
                  <a:pt x="1433167" y="1176759"/>
                </a:lnTo>
                <a:lnTo>
                  <a:pt x="1552722" y="918819"/>
                </a:lnTo>
                <a:lnTo>
                  <a:pt x="1677214" y="752118"/>
                </a:lnTo>
                <a:lnTo>
                  <a:pt x="1983838" y="626867"/>
                </a:lnTo>
                <a:lnTo>
                  <a:pt x="2129611" y="522482"/>
                </a:lnTo>
                <a:lnTo>
                  <a:pt x="2354025" y="178432"/>
                </a:lnTo>
                <a:cubicBezTo>
                  <a:pt x="2523617" y="237800"/>
                  <a:pt x="2686437" y="58120"/>
                  <a:pt x="2835709" y="22662"/>
                </a:cubicBezTo>
                <a:cubicBezTo>
                  <a:pt x="2959664" y="-37484"/>
                  <a:pt x="3168866" y="41802"/>
                  <a:pt x="3272501" y="35843"/>
                </a:cubicBezTo>
                <a:lnTo>
                  <a:pt x="3557585" y="275906"/>
                </a:lnTo>
                <a:lnTo>
                  <a:pt x="4001055" y="141139"/>
                </a:lnTo>
                <a:cubicBezTo>
                  <a:pt x="4074229" y="85841"/>
                  <a:pt x="4194816" y="152466"/>
                  <a:pt x="4274763" y="124262"/>
                </a:cubicBezTo>
                <a:lnTo>
                  <a:pt x="4585671" y="148982"/>
                </a:lnTo>
                <a:lnTo>
                  <a:pt x="5314360" y="59291"/>
                </a:lnTo>
                <a:cubicBezTo>
                  <a:pt x="5578289" y="153438"/>
                  <a:pt x="5809849" y="166664"/>
                  <a:pt x="6057594" y="228443"/>
                </a:cubicBezTo>
                <a:cubicBezTo>
                  <a:pt x="6232331" y="246653"/>
                  <a:pt x="6469597" y="343577"/>
                  <a:pt x="6566275" y="397223"/>
                </a:cubicBezTo>
                <a:cubicBezTo>
                  <a:pt x="6741012" y="408327"/>
                  <a:pt x="6893277" y="551658"/>
                  <a:pt x="7027374" y="603402"/>
                </a:cubicBezTo>
                <a:lnTo>
                  <a:pt x="7662540" y="829243"/>
                </a:lnTo>
                <a:lnTo>
                  <a:pt x="8526640" y="1302155"/>
                </a:lnTo>
                <a:lnTo>
                  <a:pt x="9157671" y="1890658"/>
                </a:lnTo>
                <a:lnTo>
                  <a:pt x="9507775" y="2274947"/>
                </a:lnTo>
                <a:lnTo>
                  <a:pt x="9637356" y="3032798"/>
                </a:lnTo>
                <a:lnTo>
                  <a:pt x="9606991" y="3401145"/>
                </a:lnTo>
                <a:cubicBezTo>
                  <a:pt x="9510348" y="3591736"/>
                  <a:pt x="9413704" y="3760024"/>
                  <a:pt x="9317060" y="3939463"/>
                </a:cubicBezTo>
                <a:cubicBezTo>
                  <a:pt x="8504494" y="4091144"/>
                  <a:pt x="8439749" y="4260787"/>
                  <a:pt x="7711161" y="4544111"/>
                </a:cubicBezTo>
                <a:cubicBezTo>
                  <a:pt x="7462055" y="4660535"/>
                  <a:pt x="7512544" y="4767875"/>
                  <a:pt x="7405264" y="4952445"/>
                </a:cubicBezTo>
                <a:lnTo>
                  <a:pt x="7478214" y="5315315"/>
                </a:lnTo>
                <a:cubicBezTo>
                  <a:pt x="7339952" y="5455037"/>
                  <a:pt x="7201689" y="5550155"/>
                  <a:pt x="7063427" y="5667575"/>
                </a:cubicBezTo>
                <a:cubicBezTo>
                  <a:pt x="6924000" y="5757701"/>
                  <a:pt x="6697758" y="5676923"/>
                  <a:pt x="6565104" y="5726409"/>
                </a:cubicBezTo>
                <a:lnTo>
                  <a:pt x="6306144" y="5696190"/>
                </a:lnTo>
                <a:cubicBezTo>
                  <a:pt x="6213316" y="5764700"/>
                  <a:pt x="6167078" y="5634884"/>
                  <a:pt x="6101343" y="5710167"/>
                </a:cubicBezTo>
                <a:lnTo>
                  <a:pt x="5754904" y="5929372"/>
                </a:lnTo>
                <a:lnTo>
                  <a:pt x="5304102" y="6142708"/>
                </a:lnTo>
                <a:lnTo>
                  <a:pt x="4920785" y="6184571"/>
                </a:lnTo>
                <a:lnTo>
                  <a:pt x="4611164" y="6600503"/>
                </a:lnTo>
                <a:cubicBezTo>
                  <a:pt x="4657799" y="6834720"/>
                  <a:pt x="4562018" y="6927523"/>
                  <a:pt x="4493507" y="7121100"/>
                </a:cubicBezTo>
                <a:cubicBezTo>
                  <a:pt x="4391314" y="7261526"/>
                  <a:pt x="4314484" y="7213788"/>
                  <a:pt x="4198745" y="7286481"/>
                </a:cubicBezTo>
                <a:cubicBezTo>
                  <a:pt x="3923888" y="7352438"/>
                  <a:pt x="3666534" y="7425248"/>
                  <a:pt x="3561010" y="7369285"/>
                </a:cubicBezTo>
                <a:cubicBezTo>
                  <a:pt x="3379500" y="7305643"/>
                  <a:pt x="3229951" y="7309158"/>
                  <a:pt x="3147505" y="7297555"/>
                </a:cubicBezTo>
                <a:cubicBezTo>
                  <a:pt x="3065059" y="7285952"/>
                  <a:pt x="3170901" y="7312046"/>
                  <a:pt x="3086655" y="7306438"/>
                </a:cubicBezTo>
                <a:cubicBezTo>
                  <a:pt x="3002409" y="7300830"/>
                  <a:pt x="2820467" y="7273569"/>
                  <a:pt x="2642029" y="7263909"/>
                </a:cubicBezTo>
                <a:cubicBezTo>
                  <a:pt x="2448119" y="7140916"/>
                  <a:pt x="2217706" y="7065336"/>
                  <a:pt x="2044116" y="6894930"/>
                </a:cubicBezTo>
                <a:lnTo>
                  <a:pt x="1639382" y="6571919"/>
                </a:lnTo>
                <a:lnTo>
                  <a:pt x="1287835" y="6270673"/>
                </a:lnTo>
                <a:lnTo>
                  <a:pt x="653667" y="5872837"/>
                </a:lnTo>
                <a:lnTo>
                  <a:pt x="208543" y="5445020"/>
                </a:lnTo>
                <a:lnTo>
                  <a:pt x="0" y="4949027"/>
                </a:lnTo>
                <a:lnTo>
                  <a:pt x="43651" y="4456863"/>
                </a:lnTo>
                <a:cubicBezTo>
                  <a:pt x="63138" y="4172697"/>
                  <a:pt x="34074" y="3904716"/>
                  <a:pt x="102113" y="3604366"/>
                </a:cubicBezTo>
                <a:cubicBezTo>
                  <a:pt x="191138" y="3529402"/>
                  <a:pt x="183060" y="3373519"/>
                  <a:pt x="223533" y="3258095"/>
                </a:cubicBezTo>
                <a:lnTo>
                  <a:pt x="383095" y="2963176"/>
                </a:lnTo>
                <a:lnTo>
                  <a:pt x="411633" y="2486379"/>
                </a:lnTo>
                <a:lnTo>
                  <a:pt x="640870" y="1871657"/>
                </a:lnTo>
                <a:lnTo>
                  <a:pt x="877771" y="1465604"/>
                </a:lnTo>
                <a:close/>
              </a:path>
            </a:pathLst>
          </a:cu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Experimental Results</a:t>
            </a:r>
          </a:p>
        </p:txBody>
      </p:sp>
      <p:graphicFrame>
        <p:nvGraphicFramePr>
          <p:cNvPr id="19" name="Chart 18"/>
          <p:cNvGraphicFramePr/>
          <p:nvPr>
            <p:extLst/>
          </p:nvPr>
        </p:nvGraphicFramePr>
        <p:xfrm>
          <a:off x="838199" y="1766866"/>
          <a:ext cx="5482389" cy="4589483"/>
        </p:xfrm>
        <a:graphic>
          <a:graphicData uri="http://schemas.openxmlformats.org/drawingml/2006/chart">
            <c:chart xmlns:c="http://schemas.openxmlformats.org/drawingml/2006/chart" xmlns:r="http://schemas.openxmlformats.org/officeDocument/2006/relationships" r:id="rId4"/>
          </a:graphicData>
        </a:graphic>
      </p:graphicFrame>
      <p:grpSp>
        <p:nvGrpSpPr>
          <p:cNvPr id="54" name="Group 53"/>
          <p:cNvGrpSpPr/>
          <p:nvPr/>
        </p:nvGrpSpPr>
        <p:grpSpPr>
          <a:xfrm>
            <a:off x="3692856" y="1889905"/>
            <a:ext cx="2127232" cy="357231"/>
            <a:chOff x="6946052" y="-50316"/>
            <a:chExt cx="2127232" cy="357231"/>
          </a:xfrm>
        </p:grpSpPr>
        <p:cxnSp>
          <p:nvCxnSpPr>
            <p:cNvPr id="39" name="Straight Connector 38"/>
            <p:cNvCxnSpPr/>
            <p:nvPr/>
          </p:nvCxnSpPr>
          <p:spPr>
            <a:xfrm flipV="1">
              <a:off x="7744413" y="-45437"/>
              <a:ext cx="114696" cy="347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922328" y="-46472"/>
              <a:ext cx="1150956" cy="349542"/>
              <a:chOff x="5788952" y="6522552"/>
              <a:chExt cx="1150956" cy="349542"/>
            </a:xfrm>
          </p:grpSpPr>
          <p:sp>
            <p:nvSpPr>
              <p:cNvPr id="47" name="Oval 46"/>
              <p:cNvSpPr>
                <a:spLocks noChangeAspect="1"/>
              </p:cNvSpPr>
              <p:nvPr/>
            </p:nvSpPr>
            <p:spPr>
              <a:xfrm>
                <a:off x="6479777" y="6522552"/>
                <a:ext cx="349542" cy="349542"/>
              </a:xfrm>
              <a:prstGeom prst="ellipse">
                <a:avLst/>
              </a:prstGeom>
              <a:solidFill>
                <a:srgbClr val="ADD8E6"/>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a:spLocks noChangeAspect="1"/>
              </p:cNvSpPr>
              <p:nvPr/>
            </p:nvSpPr>
            <p:spPr>
              <a:xfrm>
                <a:off x="5882012" y="6522552"/>
                <a:ext cx="349542" cy="349542"/>
              </a:xfrm>
              <a:prstGeom prst="ellipse">
                <a:avLst/>
              </a:prstGeom>
              <a:solidFill>
                <a:srgbClr val="ADD8E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p:cNvSpPr txBox="1"/>
                  <p:nvPr/>
                </p:nvSpPr>
                <p:spPr>
                  <a:xfrm>
                    <a:off x="5788952" y="6558824"/>
                    <a:ext cx="1150956" cy="276999"/>
                  </a:xfrm>
                  <a:prstGeom prst="rect">
                    <a:avLst/>
                  </a:prstGeom>
                  <a:noFill/>
                </p:spPr>
                <p:txBody>
                  <a:bodyPr wrap="none" lIns="0" tIns="0" rIns="0" bIns="0" rtlCol="0">
                    <a:spAutoFit/>
                  </a:bodyPr>
                  <a:lstStyle/>
                  <a:p>
                    <a:r>
                      <a:rPr lang="en-US" b="1" dirty="0"/>
                      <a:t>(</a:t>
                    </a:r>
                    <a14:m>
                      <m:oMath xmlns:m="http://schemas.openxmlformats.org/officeDocument/2006/math">
                        <m:r>
                          <a:rPr lang="en-US" b="1" i="1" smtClean="0">
                            <a:latin typeface="Cambria Math" charset="0"/>
                          </a:rPr>
                          <m:t>        +</m:t>
                        </m:r>
                      </m:oMath>
                    </a14:m>
                    <a:r>
                      <a:rPr lang="en-US" b="1" dirty="0"/>
                      <a:t>        )</a:t>
                    </a:r>
                  </a:p>
                </p:txBody>
              </p:sp>
            </mc:Choice>
            <mc:Fallback xmlns="">
              <p:sp>
                <p:nvSpPr>
                  <p:cNvPr id="40" name="TextBox 39"/>
                  <p:cNvSpPr txBox="1">
                    <a:spLocks noRot="1" noChangeAspect="1" noMove="1" noResize="1" noEditPoints="1" noAdjustHandles="1" noChangeArrowheads="1" noChangeShapeType="1" noTextEdit="1"/>
                  </p:cNvSpPr>
                  <p:nvPr/>
                </p:nvSpPr>
                <p:spPr>
                  <a:xfrm>
                    <a:off x="5788952" y="6558824"/>
                    <a:ext cx="1150956" cy="276999"/>
                  </a:xfrm>
                  <a:prstGeom prst="rect">
                    <a:avLst/>
                  </a:prstGeom>
                  <a:blipFill rotWithShape="0">
                    <a:blip r:embed="rId5"/>
                    <a:stretch>
                      <a:fillRect l="-12698" t="-148889" r="-11111" b="-180000"/>
                    </a:stretch>
                  </a:blipFill>
                </p:spPr>
                <p:txBody>
                  <a:bodyPr/>
                  <a:lstStyle/>
                  <a:p>
                    <a:r>
                      <a:rPr lang="en-US">
                        <a:noFill/>
                      </a:rPr>
                      <a:t> </a:t>
                    </a:r>
                  </a:p>
                </p:txBody>
              </p:sp>
            </mc:Fallback>
          </mc:AlternateContent>
        </p:grpSp>
        <p:grpSp>
          <p:nvGrpSpPr>
            <p:cNvPr id="42" name="Group 41"/>
            <p:cNvGrpSpPr>
              <a:grpSpLocks noChangeAspect="1"/>
            </p:cNvGrpSpPr>
            <p:nvPr/>
          </p:nvGrpSpPr>
          <p:grpSpPr>
            <a:xfrm>
              <a:off x="7133475" y="-50316"/>
              <a:ext cx="545029" cy="357231"/>
              <a:chOff x="4767354" y="1295966"/>
              <a:chExt cx="1425794" cy="928100"/>
            </a:xfrm>
          </p:grpSpPr>
          <p:sp>
            <p:nvSpPr>
              <p:cNvPr id="44" name="Freeform 43"/>
              <p:cNvSpPr/>
              <p:nvPr/>
            </p:nvSpPr>
            <p:spPr>
              <a:xfrm>
                <a:off x="5283893" y="1386311"/>
                <a:ext cx="396031" cy="740396"/>
              </a:xfrm>
              <a:custGeom>
                <a:avLst/>
                <a:gdLst>
                  <a:gd name="connsiteX0" fmla="*/ 202775 w 420486"/>
                  <a:gd name="connsiteY0" fmla="*/ 1082 h 774939"/>
                  <a:gd name="connsiteX1" fmla="*/ 95199 w 420486"/>
                  <a:gd name="connsiteY1" fmla="*/ 102682 h 774939"/>
                  <a:gd name="connsiteX2" fmla="*/ 5552 w 420486"/>
                  <a:gd name="connsiteY2" fmla="*/ 299906 h 774939"/>
                  <a:gd name="connsiteX3" fmla="*/ 23481 w 420486"/>
                  <a:gd name="connsiteY3" fmla="*/ 527012 h 774939"/>
                  <a:gd name="connsiteX4" fmla="*/ 137034 w 420486"/>
                  <a:gd name="connsiteY4" fmla="*/ 706306 h 774939"/>
                  <a:gd name="connsiteX5" fmla="*/ 214728 w 420486"/>
                  <a:gd name="connsiteY5" fmla="*/ 772047 h 774939"/>
                  <a:gd name="connsiteX6" fmla="*/ 352187 w 420486"/>
                  <a:gd name="connsiteY6" fmla="*/ 622635 h 774939"/>
                  <a:gd name="connsiteX7" fmla="*/ 417928 w 420486"/>
                  <a:gd name="connsiteY7" fmla="*/ 425412 h 774939"/>
                  <a:gd name="connsiteX8" fmla="*/ 399999 w 420486"/>
                  <a:gd name="connsiteY8" fmla="*/ 281976 h 774939"/>
                  <a:gd name="connsiteX9" fmla="*/ 334257 w 420486"/>
                  <a:gd name="connsiteY9" fmla="*/ 138541 h 774939"/>
                  <a:gd name="connsiteX10" fmla="*/ 268516 w 420486"/>
                  <a:gd name="connsiteY10" fmla="*/ 54870 h 774939"/>
                  <a:gd name="connsiteX11" fmla="*/ 202775 w 420486"/>
                  <a:gd name="connsiteY11" fmla="*/ 1082 h 774939"/>
                  <a:gd name="connsiteX0" fmla="*/ 202775 w 420486"/>
                  <a:gd name="connsiteY0" fmla="*/ 1082 h 763657"/>
                  <a:gd name="connsiteX1" fmla="*/ 95199 w 420486"/>
                  <a:gd name="connsiteY1" fmla="*/ 102682 h 763657"/>
                  <a:gd name="connsiteX2" fmla="*/ 5552 w 420486"/>
                  <a:gd name="connsiteY2" fmla="*/ 299906 h 763657"/>
                  <a:gd name="connsiteX3" fmla="*/ 23481 w 420486"/>
                  <a:gd name="connsiteY3" fmla="*/ 527012 h 763657"/>
                  <a:gd name="connsiteX4" fmla="*/ 137034 w 420486"/>
                  <a:gd name="connsiteY4" fmla="*/ 706306 h 763657"/>
                  <a:gd name="connsiteX5" fmla="*/ 232657 w 420486"/>
                  <a:gd name="connsiteY5" fmla="*/ 760095 h 763657"/>
                  <a:gd name="connsiteX6" fmla="*/ 352187 w 420486"/>
                  <a:gd name="connsiteY6" fmla="*/ 622635 h 763657"/>
                  <a:gd name="connsiteX7" fmla="*/ 417928 w 420486"/>
                  <a:gd name="connsiteY7" fmla="*/ 425412 h 763657"/>
                  <a:gd name="connsiteX8" fmla="*/ 399999 w 420486"/>
                  <a:gd name="connsiteY8" fmla="*/ 281976 h 763657"/>
                  <a:gd name="connsiteX9" fmla="*/ 334257 w 420486"/>
                  <a:gd name="connsiteY9" fmla="*/ 138541 h 763657"/>
                  <a:gd name="connsiteX10" fmla="*/ 268516 w 420486"/>
                  <a:gd name="connsiteY10" fmla="*/ 54870 h 763657"/>
                  <a:gd name="connsiteX11" fmla="*/ 202775 w 420486"/>
                  <a:gd name="connsiteY11" fmla="*/ 1082 h 763657"/>
                  <a:gd name="connsiteX0" fmla="*/ 202775 w 420486"/>
                  <a:gd name="connsiteY0" fmla="*/ 513 h 763088"/>
                  <a:gd name="connsiteX1" fmla="*/ 95199 w 420486"/>
                  <a:gd name="connsiteY1" fmla="*/ 102113 h 763088"/>
                  <a:gd name="connsiteX2" fmla="*/ 5552 w 420486"/>
                  <a:gd name="connsiteY2" fmla="*/ 299337 h 763088"/>
                  <a:gd name="connsiteX3" fmla="*/ 23481 w 420486"/>
                  <a:gd name="connsiteY3" fmla="*/ 526443 h 763088"/>
                  <a:gd name="connsiteX4" fmla="*/ 137034 w 420486"/>
                  <a:gd name="connsiteY4" fmla="*/ 705737 h 763088"/>
                  <a:gd name="connsiteX5" fmla="*/ 232657 w 420486"/>
                  <a:gd name="connsiteY5" fmla="*/ 759526 h 763088"/>
                  <a:gd name="connsiteX6" fmla="*/ 352187 w 420486"/>
                  <a:gd name="connsiteY6" fmla="*/ 622066 h 763088"/>
                  <a:gd name="connsiteX7" fmla="*/ 417928 w 420486"/>
                  <a:gd name="connsiteY7" fmla="*/ 424843 h 763088"/>
                  <a:gd name="connsiteX8" fmla="*/ 399999 w 420486"/>
                  <a:gd name="connsiteY8" fmla="*/ 281407 h 763088"/>
                  <a:gd name="connsiteX9" fmla="*/ 334257 w 420486"/>
                  <a:gd name="connsiteY9" fmla="*/ 137972 h 763088"/>
                  <a:gd name="connsiteX10" fmla="*/ 286446 w 420486"/>
                  <a:gd name="connsiteY10" fmla="*/ 66253 h 763088"/>
                  <a:gd name="connsiteX11" fmla="*/ 202775 w 420486"/>
                  <a:gd name="connsiteY11" fmla="*/ 513 h 763088"/>
                  <a:gd name="connsiteX0" fmla="*/ 208752 w 420486"/>
                  <a:gd name="connsiteY0" fmla="*/ 618 h 751240"/>
                  <a:gd name="connsiteX1" fmla="*/ 95199 w 420486"/>
                  <a:gd name="connsiteY1" fmla="*/ 90265 h 751240"/>
                  <a:gd name="connsiteX2" fmla="*/ 5552 w 420486"/>
                  <a:gd name="connsiteY2" fmla="*/ 287489 h 751240"/>
                  <a:gd name="connsiteX3" fmla="*/ 23481 w 420486"/>
                  <a:gd name="connsiteY3" fmla="*/ 514595 h 751240"/>
                  <a:gd name="connsiteX4" fmla="*/ 137034 w 420486"/>
                  <a:gd name="connsiteY4" fmla="*/ 693889 h 751240"/>
                  <a:gd name="connsiteX5" fmla="*/ 232657 w 420486"/>
                  <a:gd name="connsiteY5" fmla="*/ 747678 h 751240"/>
                  <a:gd name="connsiteX6" fmla="*/ 352187 w 420486"/>
                  <a:gd name="connsiteY6" fmla="*/ 610218 h 751240"/>
                  <a:gd name="connsiteX7" fmla="*/ 417928 w 420486"/>
                  <a:gd name="connsiteY7" fmla="*/ 412995 h 751240"/>
                  <a:gd name="connsiteX8" fmla="*/ 399999 w 420486"/>
                  <a:gd name="connsiteY8" fmla="*/ 269559 h 751240"/>
                  <a:gd name="connsiteX9" fmla="*/ 334257 w 420486"/>
                  <a:gd name="connsiteY9" fmla="*/ 126124 h 751240"/>
                  <a:gd name="connsiteX10" fmla="*/ 286446 w 420486"/>
                  <a:gd name="connsiteY10" fmla="*/ 54405 h 751240"/>
                  <a:gd name="connsiteX11" fmla="*/ 208752 w 420486"/>
                  <a:gd name="connsiteY11" fmla="*/ 618 h 751240"/>
                  <a:gd name="connsiteX0" fmla="*/ 208752 w 420486"/>
                  <a:gd name="connsiteY0" fmla="*/ 231 h 750853"/>
                  <a:gd name="connsiteX1" fmla="*/ 95199 w 420486"/>
                  <a:gd name="connsiteY1" fmla="*/ 89878 h 750853"/>
                  <a:gd name="connsiteX2" fmla="*/ 5552 w 420486"/>
                  <a:gd name="connsiteY2" fmla="*/ 287102 h 750853"/>
                  <a:gd name="connsiteX3" fmla="*/ 23481 w 420486"/>
                  <a:gd name="connsiteY3" fmla="*/ 514208 h 750853"/>
                  <a:gd name="connsiteX4" fmla="*/ 137034 w 420486"/>
                  <a:gd name="connsiteY4" fmla="*/ 693502 h 750853"/>
                  <a:gd name="connsiteX5" fmla="*/ 232657 w 420486"/>
                  <a:gd name="connsiteY5" fmla="*/ 747291 h 750853"/>
                  <a:gd name="connsiteX6" fmla="*/ 352187 w 420486"/>
                  <a:gd name="connsiteY6" fmla="*/ 609831 h 750853"/>
                  <a:gd name="connsiteX7" fmla="*/ 417928 w 420486"/>
                  <a:gd name="connsiteY7" fmla="*/ 412608 h 750853"/>
                  <a:gd name="connsiteX8" fmla="*/ 399999 w 420486"/>
                  <a:gd name="connsiteY8" fmla="*/ 269172 h 750853"/>
                  <a:gd name="connsiteX9" fmla="*/ 334257 w 420486"/>
                  <a:gd name="connsiteY9" fmla="*/ 125737 h 750853"/>
                  <a:gd name="connsiteX10" fmla="*/ 274493 w 420486"/>
                  <a:gd name="connsiteY10" fmla="*/ 65971 h 750853"/>
                  <a:gd name="connsiteX11" fmla="*/ 208752 w 420486"/>
                  <a:gd name="connsiteY11" fmla="*/ 231 h 750853"/>
                  <a:gd name="connsiteX0" fmla="*/ 208752 w 407549"/>
                  <a:gd name="connsiteY0" fmla="*/ 231 h 750853"/>
                  <a:gd name="connsiteX1" fmla="*/ 95199 w 407549"/>
                  <a:gd name="connsiteY1" fmla="*/ 89878 h 750853"/>
                  <a:gd name="connsiteX2" fmla="*/ 5552 w 407549"/>
                  <a:gd name="connsiteY2" fmla="*/ 287102 h 750853"/>
                  <a:gd name="connsiteX3" fmla="*/ 23481 w 407549"/>
                  <a:gd name="connsiteY3" fmla="*/ 514208 h 750853"/>
                  <a:gd name="connsiteX4" fmla="*/ 137034 w 407549"/>
                  <a:gd name="connsiteY4" fmla="*/ 693502 h 750853"/>
                  <a:gd name="connsiteX5" fmla="*/ 232657 w 407549"/>
                  <a:gd name="connsiteY5" fmla="*/ 747291 h 750853"/>
                  <a:gd name="connsiteX6" fmla="*/ 352187 w 407549"/>
                  <a:gd name="connsiteY6" fmla="*/ 609831 h 750853"/>
                  <a:gd name="connsiteX7" fmla="*/ 400783 w 407549"/>
                  <a:gd name="connsiteY7" fmla="*/ 418323 h 750853"/>
                  <a:gd name="connsiteX8" fmla="*/ 399999 w 407549"/>
                  <a:gd name="connsiteY8" fmla="*/ 269172 h 750853"/>
                  <a:gd name="connsiteX9" fmla="*/ 334257 w 407549"/>
                  <a:gd name="connsiteY9" fmla="*/ 125737 h 750853"/>
                  <a:gd name="connsiteX10" fmla="*/ 274493 w 407549"/>
                  <a:gd name="connsiteY10" fmla="*/ 65971 h 750853"/>
                  <a:gd name="connsiteX11" fmla="*/ 208752 w 407549"/>
                  <a:gd name="connsiteY11" fmla="*/ 231 h 750853"/>
                  <a:gd name="connsiteX0" fmla="*/ 208752 w 408252"/>
                  <a:gd name="connsiteY0" fmla="*/ 231 h 750853"/>
                  <a:gd name="connsiteX1" fmla="*/ 95199 w 408252"/>
                  <a:gd name="connsiteY1" fmla="*/ 89878 h 750853"/>
                  <a:gd name="connsiteX2" fmla="*/ 5552 w 408252"/>
                  <a:gd name="connsiteY2" fmla="*/ 287102 h 750853"/>
                  <a:gd name="connsiteX3" fmla="*/ 23481 w 408252"/>
                  <a:gd name="connsiteY3" fmla="*/ 514208 h 750853"/>
                  <a:gd name="connsiteX4" fmla="*/ 137034 w 408252"/>
                  <a:gd name="connsiteY4" fmla="*/ 693502 h 750853"/>
                  <a:gd name="connsiteX5" fmla="*/ 232657 w 408252"/>
                  <a:gd name="connsiteY5" fmla="*/ 747291 h 750853"/>
                  <a:gd name="connsiteX6" fmla="*/ 340757 w 408252"/>
                  <a:gd name="connsiteY6" fmla="*/ 609831 h 750853"/>
                  <a:gd name="connsiteX7" fmla="*/ 400783 w 408252"/>
                  <a:gd name="connsiteY7" fmla="*/ 418323 h 750853"/>
                  <a:gd name="connsiteX8" fmla="*/ 399999 w 408252"/>
                  <a:gd name="connsiteY8" fmla="*/ 269172 h 750853"/>
                  <a:gd name="connsiteX9" fmla="*/ 334257 w 408252"/>
                  <a:gd name="connsiteY9" fmla="*/ 125737 h 750853"/>
                  <a:gd name="connsiteX10" fmla="*/ 274493 w 408252"/>
                  <a:gd name="connsiteY10" fmla="*/ 65971 h 750853"/>
                  <a:gd name="connsiteX11" fmla="*/ 208752 w 408252"/>
                  <a:gd name="connsiteY11" fmla="*/ 231 h 750853"/>
                  <a:gd name="connsiteX0" fmla="*/ 208752 w 408252"/>
                  <a:gd name="connsiteY0" fmla="*/ 231 h 740396"/>
                  <a:gd name="connsiteX1" fmla="*/ 95199 w 408252"/>
                  <a:gd name="connsiteY1" fmla="*/ 89878 h 740396"/>
                  <a:gd name="connsiteX2" fmla="*/ 5552 w 408252"/>
                  <a:gd name="connsiteY2" fmla="*/ 287102 h 740396"/>
                  <a:gd name="connsiteX3" fmla="*/ 23481 w 408252"/>
                  <a:gd name="connsiteY3" fmla="*/ 514208 h 740396"/>
                  <a:gd name="connsiteX4" fmla="*/ 137034 w 408252"/>
                  <a:gd name="connsiteY4" fmla="*/ 693502 h 740396"/>
                  <a:gd name="connsiteX5" fmla="*/ 232657 w 408252"/>
                  <a:gd name="connsiteY5" fmla="*/ 735861 h 740396"/>
                  <a:gd name="connsiteX6" fmla="*/ 340757 w 408252"/>
                  <a:gd name="connsiteY6" fmla="*/ 609831 h 740396"/>
                  <a:gd name="connsiteX7" fmla="*/ 400783 w 408252"/>
                  <a:gd name="connsiteY7" fmla="*/ 418323 h 740396"/>
                  <a:gd name="connsiteX8" fmla="*/ 399999 w 408252"/>
                  <a:gd name="connsiteY8" fmla="*/ 269172 h 740396"/>
                  <a:gd name="connsiteX9" fmla="*/ 334257 w 408252"/>
                  <a:gd name="connsiteY9" fmla="*/ 125737 h 740396"/>
                  <a:gd name="connsiteX10" fmla="*/ 274493 w 408252"/>
                  <a:gd name="connsiteY10" fmla="*/ 65971 h 740396"/>
                  <a:gd name="connsiteX11" fmla="*/ 208752 w 408252"/>
                  <a:gd name="connsiteY11" fmla="*/ 231 h 740396"/>
                  <a:gd name="connsiteX0" fmla="*/ 206109 w 405609"/>
                  <a:gd name="connsiteY0" fmla="*/ 231 h 740396"/>
                  <a:gd name="connsiteX1" fmla="*/ 92556 w 405609"/>
                  <a:gd name="connsiteY1" fmla="*/ 89878 h 740396"/>
                  <a:gd name="connsiteX2" fmla="*/ 2909 w 405609"/>
                  <a:gd name="connsiteY2" fmla="*/ 287102 h 740396"/>
                  <a:gd name="connsiteX3" fmla="*/ 32268 w 405609"/>
                  <a:gd name="connsiteY3" fmla="*/ 514208 h 740396"/>
                  <a:gd name="connsiteX4" fmla="*/ 134391 w 405609"/>
                  <a:gd name="connsiteY4" fmla="*/ 693502 h 740396"/>
                  <a:gd name="connsiteX5" fmla="*/ 230014 w 405609"/>
                  <a:gd name="connsiteY5" fmla="*/ 735861 h 740396"/>
                  <a:gd name="connsiteX6" fmla="*/ 338114 w 405609"/>
                  <a:gd name="connsiteY6" fmla="*/ 609831 h 740396"/>
                  <a:gd name="connsiteX7" fmla="*/ 398140 w 405609"/>
                  <a:gd name="connsiteY7" fmla="*/ 418323 h 740396"/>
                  <a:gd name="connsiteX8" fmla="*/ 397356 w 405609"/>
                  <a:gd name="connsiteY8" fmla="*/ 269172 h 740396"/>
                  <a:gd name="connsiteX9" fmla="*/ 331614 w 405609"/>
                  <a:gd name="connsiteY9" fmla="*/ 125737 h 740396"/>
                  <a:gd name="connsiteX10" fmla="*/ 271850 w 405609"/>
                  <a:gd name="connsiteY10" fmla="*/ 65971 h 740396"/>
                  <a:gd name="connsiteX11" fmla="*/ 206109 w 405609"/>
                  <a:gd name="connsiteY11" fmla="*/ 231 h 740396"/>
                  <a:gd name="connsiteX0" fmla="*/ 196113 w 395613"/>
                  <a:gd name="connsiteY0" fmla="*/ 231 h 740396"/>
                  <a:gd name="connsiteX1" fmla="*/ 82560 w 395613"/>
                  <a:gd name="connsiteY1" fmla="*/ 89878 h 740396"/>
                  <a:gd name="connsiteX2" fmla="*/ 4343 w 395613"/>
                  <a:gd name="connsiteY2" fmla="*/ 292817 h 740396"/>
                  <a:gd name="connsiteX3" fmla="*/ 22272 w 395613"/>
                  <a:gd name="connsiteY3" fmla="*/ 514208 h 740396"/>
                  <a:gd name="connsiteX4" fmla="*/ 124395 w 395613"/>
                  <a:gd name="connsiteY4" fmla="*/ 693502 h 740396"/>
                  <a:gd name="connsiteX5" fmla="*/ 220018 w 395613"/>
                  <a:gd name="connsiteY5" fmla="*/ 735861 h 740396"/>
                  <a:gd name="connsiteX6" fmla="*/ 328118 w 395613"/>
                  <a:gd name="connsiteY6" fmla="*/ 609831 h 740396"/>
                  <a:gd name="connsiteX7" fmla="*/ 388144 w 395613"/>
                  <a:gd name="connsiteY7" fmla="*/ 418323 h 740396"/>
                  <a:gd name="connsiteX8" fmla="*/ 387360 w 395613"/>
                  <a:gd name="connsiteY8" fmla="*/ 269172 h 740396"/>
                  <a:gd name="connsiteX9" fmla="*/ 321618 w 395613"/>
                  <a:gd name="connsiteY9" fmla="*/ 125737 h 740396"/>
                  <a:gd name="connsiteX10" fmla="*/ 261854 w 395613"/>
                  <a:gd name="connsiteY10" fmla="*/ 65971 h 740396"/>
                  <a:gd name="connsiteX11" fmla="*/ 196113 w 395613"/>
                  <a:gd name="connsiteY11" fmla="*/ 231 h 740396"/>
                  <a:gd name="connsiteX0" fmla="*/ 196531 w 396031"/>
                  <a:gd name="connsiteY0" fmla="*/ 231 h 740396"/>
                  <a:gd name="connsiteX1" fmla="*/ 88693 w 396031"/>
                  <a:gd name="connsiteY1" fmla="*/ 89878 h 740396"/>
                  <a:gd name="connsiteX2" fmla="*/ 4761 w 396031"/>
                  <a:gd name="connsiteY2" fmla="*/ 292817 h 740396"/>
                  <a:gd name="connsiteX3" fmla="*/ 22690 w 396031"/>
                  <a:gd name="connsiteY3" fmla="*/ 514208 h 740396"/>
                  <a:gd name="connsiteX4" fmla="*/ 124813 w 396031"/>
                  <a:gd name="connsiteY4" fmla="*/ 693502 h 740396"/>
                  <a:gd name="connsiteX5" fmla="*/ 220436 w 396031"/>
                  <a:gd name="connsiteY5" fmla="*/ 735861 h 740396"/>
                  <a:gd name="connsiteX6" fmla="*/ 328536 w 396031"/>
                  <a:gd name="connsiteY6" fmla="*/ 609831 h 740396"/>
                  <a:gd name="connsiteX7" fmla="*/ 388562 w 396031"/>
                  <a:gd name="connsiteY7" fmla="*/ 418323 h 740396"/>
                  <a:gd name="connsiteX8" fmla="*/ 387778 w 396031"/>
                  <a:gd name="connsiteY8" fmla="*/ 269172 h 740396"/>
                  <a:gd name="connsiteX9" fmla="*/ 322036 w 396031"/>
                  <a:gd name="connsiteY9" fmla="*/ 125737 h 740396"/>
                  <a:gd name="connsiteX10" fmla="*/ 262272 w 396031"/>
                  <a:gd name="connsiteY10" fmla="*/ 65971 h 740396"/>
                  <a:gd name="connsiteX11" fmla="*/ 196531 w 396031"/>
                  <a:gd name="connsiteY11" fmla="*/ 231 h 740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6031" h="740396">
                    <a:moveTo>
                      <a:pt x="196531" y="231"/>
                    </a:moveTo>
                    <a:cubicBezTo>
                      <a:pt x="167601" y="4215"/>
                      <a:pt x="120655" y="41114"/>
                      <a:pt x="88693" y="89878"/>
                    </a:cubicBezTo>
                    <a:cubicBezTo>
                      <a:pt x="56731" y="138642"/>
                      <a:pt x="15761" y="222095"/>
                      <a:pt x="4761" y="292817"/>
                    </a:cubicBezTo>
                    <a:cubicBezTo>
                      <a:pt x="-6239" y="363539"/>
                      <a:pt x="2681" y="447427"/>
                      <a:pt x="22690" y="514208"/>
                    </a:cubicBezTo>
                    <a:cubicBezTo>
                      <a:pt x="42699" y="580989"/>
                      <a:pt x="91855" y="656560"/>
                      <a:pt x="124813" y="693502"/>
                    </a:cubicBezTo>
                    <a:cubicBezTo>
                      <a:pt x="157771" y="730444"/>
                      <a:pt x="186482" y="749806"/>
                      <a:pt x="220436" y="735861"/>
                    </a:cubicBezTo>
                    <a:cubicBezTo>
                      <a:pt x="254390" y="721916"/>
                      <a:pt x="300515" y="662754"/>
                      <a:pt x="328536" y="609831"/>
                    </a:cubicBezTo>
                    <a:cubicBezTo>
                      <a:pt x="356557" y="556908"/>
                      <a:pt x="378688" y="475099"/>
                      <a:pt x="388562" y="418323"/>
                    </a:cubicBezTo>
                    <a:cubicBezTo>
                      <a:pt x="398436" y="361547"/>
                      <a:pt x="398866" y="317936"/>
                      <a:pt x="387778" y="269172"/>
                    </a:cubicBezTo>
                    <a:cubicBezTo>
                      <a:pt x="376690" y="220408"/>
                      <a:pt x="343950" y="163588"/>
                      <a:pt x="322036" y="125737"/>
                    </a:cubicBezTo>
                    <a:cubicBezTo>
                      <a:pt x="300122" y="87886"/>
                      <a:pt x="283189" y="86889"/>
                      <a:pt x="262272" y="65971"/>
                    </a:cubicBezTo>
                    <a:cubicBezTo>
                      <a:pt x="241355" y="45053"/>
                      <a:pt x="225461" y="-3753"/>
                      <a:pt x="196531" y="231"/>
                    </a:cubicBezTo>
                    <a:close/>
                  </a:path>
                </a:pathLst>
              </a:custGeom>
              <a:solidFill>
                <a:srgbClr val="ADD8E6"/>
              </a:solidFill>
              <a:ln>
                <a:solidFill>
                  <a:srgbClr val="ADD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a:spLocks noChangeAspect="1"/>
              </p:cNvSpPr>
              <p:nvPr/>
            </p:nvSpPr>
            <p:spPr>
              <a:xfrm>
                <a:off x="5278748" y="1295966"/>
                <a:ext cx="914400" cy="914400"/>
              </a:xfrm>
              <a:prstGeom prst="ellipse">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a:spLocks noChangeAspect="1"/>
              </p:cNvSpPr>
              <p:nvPr/>
            </p:nvSpPr>
            <p:spPr>
              <a:xfrm>
                <a:off x="4767354" y="1309666"/>
                <a:ext cx="914400" cy="9144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3" name="TextBox 42"/>
                <p:cNvSpPr txBox="1"/>
                <p:nvPr/>
              </p:nvSpPr>
              <p:spPr>
                <a:xfrm>
                  <a:off x="6946052" y="10647"/>
                  <a:ext cx="171575" cy="235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charset="0"/>
                            <a:ea typeface="Arial" charset="0"/>
                            <a:cs typeface="Arial" charset="0"/>
                          </a:rPr>
                          <m:t>𝟐</m:t>
                        </m:r>
                      </m:oMath>
                    </m:oMathPara>
                  </a14:m>
                  <a:endParaRPr lang="en-US" sz="2000" b="1" dirty="0">
                    <a:latin typeface="Arial" charset="0"/>
                    <a:ea typeface="Arial" charset="0"/>
                    <a:cs typeface="Arial"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46052" y="10647"/>
                  <a:ext cx="171575" cy="235304"/>
                </a:xfrm>
                <a:prstGeom prst="rect">
                  <a:avLst/>
                </a:prstGeom>
                <a:blipFill rotWithShape="0">
                  <a:blip r:embed="rId6"/>
                  <a:stretch>
                    <a:fillRect l="-46429" r="-46429" b="-43590"/>
                  </a:stretch>
                </a:blipFill>
              </p:spPr>
              <p:txBody>
                <a:bodyPr/>
                <a:lstStyle/>
                <a:p>
                  <a:r>
                    <a:rPr lang="en-US">
                      <a:noFill/>
                    </a:rPr>
                    <a:t> </a:t>
                  </a:r>
                </a:p>
              </p:txBody>
            </p:sp>
          </mc:Fallback>
        </mc:AlternateContent>
      </p:grpSp>
      <p:graphicFrame>
        <p:nvGraphicFramePr>
          <p:cNvPr id="21" name="Content Placeholder 7">
            <a:extLst>
              <a:ext uri="{FF2B5EF4-FFF2-40B4-BE49-F238E27FC236}">
                <a16:creationId xmlns:a16="http://schemas.microsoft.com/office/drawing/2014/main" id="{F96A1B13-02D5-441E-9434-13C7A7AF2596}"/>
              </a:ext>
            </a:extLst>
          </p:cNvPr>
          <p:cNvGraphicFramePr>
            <a:graphicFrameLocks noGrp="1"/>
          </p:cNvGraphicFramePr>
          <p:nvPr>
            <p:ph idx="1"/>
            <p:extLst>
              <p:ext uri="{D42A27DB-BD31-4B8C-83A1-F6EECF244321}">
                <p14:modId xmlns:p14="http://schemas.microsoft.com/office/powerpoint/2010/main" val="1564789967"/>
              </p:ext>
            </p:extLst>
          </p:nvPr>
        </p:nvGraphicFramePr>
        <p:xfrm>
          <a:off x="838200" y="1724025"/>
          <a:ext cx="10515600" cy="3139440"/>
        </p:xfrm>
        <a:graphic>
          <a:graphicData uri="http://schemas.openxmlformats.org/drawingml/2006/table">
            <a:tbl>
              <a:tblPr firstRow="1" bandRow="1">
                <a:tableStyleId>{073A0DAA-6AF3-43AB-8588-CEC1D06C72B9}</a:tableStyleId>
              </a:tblPr>
              <a:tblGrid>
                <a:gridCol w="2089558">
                  <a:extLst>
                    <a:ext uri="{9D8B030D-6E8A-4147-A177-3AD203B41FA5}">
                      <a16:colId xmlns:a16="http://schemas.microsoft.com/office/drawing/2014/main" val="3489686515"/>
                    </a:ext>
                  </a:extLst>
                </a:gridCol>
                <a:gridCol w="4068660">
                  <a:extLst>
                    <a:ext uri="{9D8B030D-6E8A-4147-A177-3AD203B41FA5}">
                      <a16:colId xmlns:a16="http://schemas.microsoft.com/office/drawing/2014/main" val="2886630359"/>
                    </a:ext>
                  </a:extLst>
                </a:gridCol>
                <a:gridCol w="4357382">
                  <a:extLst>
                    <a:ext uri="{9D8B030D-6E8A-4147-A177-3AD203B41FA5}">
                      <a16:colId xmlns:a16="http://schemas.microsoft.com/office/drawing/2014/main" val="1695000689"/>
                    </a:ext>
                  </a:extLst>
                </a:gridCol>
              </a:tblGrid>
              <a:tr h="370840">
                <a:tc>
                  <a:txBody>
                    <a:bodyPr/>
                    <a:lstStyle/>
                    <a:p>
                      <a:endParaRPr lang="en-US" dirty="0"/>
                    </a:p>
                  </a:txBody>
                  <a:tcPr/>
                </a:tc>
                <a:tc>
                  <a:txBody>
                    <a:bodyPr/>
                    <a:lstStyle/>
                    <a:p>
                      <a:r>
                        <a:rPr lang="en-US" dirty="0"/>
                        <a:t>(Apparently) Normal Images </a:t>
                      </a:r>
                    </a:p>
                    <a:p>
                      <a:endParaRPr lang="en-US" dirty="0"/>
                    </a:p>
                    <a:p>
                      <a:r>
                        <a:rPr lang="en-US" dirty="0"/>
                        <a:t>    Dice               Sensitivity       Specificity</a:t>
                      </a:r>
                    </a:p>
                  </a:txBody>
                  <a:tcPr/>
                </a:tc>
                <a:tc>
                  <a:txBody>
                    <a:bodyPr/>
                    <a:lstStyle/>
                    <a:p>
                      <a:r>
                        <a:rPr lang="en-US" dirty="0"/>
                        <a:t>Pathological Images Dice</a:t>
                      </a:r>
                    </a:p>
                    <a:p>
                      <a:endParaRPr lang="en-US" dirty="0"/>
                    </a:p>
                    <a:p>
                      <a:r>
                        <a:rPr lang="en-US" dirty="0"/>
                        <a:t>Dice               Sensitivity       Specificity</a:t>
                      </a:r>
                    </a:p>
                  </a:txBody>
                  <a:tcPr/>
                </a:tc>
                <a:extLst>
                  <a:ext uri="{0D108BD9-81ED-4DB2-BD59-A6C34878D82A}">
                    <a16:rowId xmlns:a16="http://schemas.microsoft.com/office/drawing/2014/main" val="3649224301"/>
                  </a:ext>
                </a:extLst>
              </a:tr>
              <a:tr h="370840">
                <a:tc>
                  <a:txBody>
                    <a:bodyPr/>
                    <a:lstStyle/>
                    <a:p>
                      <a:r>
                        <a:rPr lang="nl-NL" dirty="0" err="1"/>
                        <a:t>Kleesiek</a:t>
                      </a:r>
                      <a:r>
                        <a:rPr lang="nl-NL" dirty="0"/>
                        <a:t> et al</a:t>
                      </a:r>
                      <a:endParaRPr lang="en-US" dirty="0"/>
                    </a:p>
                  </a:txBody>
                  <a:tcPr/>
                </a:tc>
                <a:tc>
                  <a:txBody>
                    <a:bodyPr/>
                    <a:lstStyle/>
                    <a:p>
                      <a:r>
                        <a:rPr lang="nl-NL" dirty="0"/>
                        <a:t>95.77±0.01       94.25±0.03     99.36±0.003</a:t>
                      </a:r>
                      <a:endParaRPr lang="en-US" dirty="0"/>
                    </a:p>
                  </a:txBody>
                  <a:tcPr/>
                </a:tc>
                <a:tc>
                  <a:txBody>
                    <a:bodyPr/>
                    <a:lstStyle/>
                    <a:p>
                      <a:r>
                        <a:rPr lang="en-US" dirty="0"/>
                        <a:t>    -                            -                        -</a:t>
                      </a:r>
                    </a:p>
                  </a:txBody>
                  <a:tcPr/>
                </a:tc>
                <a:extLst>
                  <a:ext uri="{0D108BD9-81ED-4DB2-BD59-A6C34878D82A}">
                    <a16:rowId xmlns:a16="http://schemas.microsoft.com/office/drawing/2014/main" val="2398785236"/>
                  </a:ext>
                </a:extLst>
              </a:tr>
              <a:tr h="370840">
                <a:tc>
                  <a:txBody>
                    <a:bodyPr/>
                    <a:lstStyle/>
                    <a:p>
                      <a:r>
                        <a:rPr lang="en-US" dirty="0"/>
                        <a:t>Plain U-Net</a:t>
                      </a:r>
                    </a:p>
                  </a:txBody>
                  <a:tcPr/>
                </a:tc>
                <a:tc>
                  <a:txBody>
                    <a:bodyPr/>
                    <a:lstStyle/>
                    <a:p>
                      <a:r>
                        <a:rPr lang="en-US" dirty="0"/>
                        <a:t>92.30±6.20       95.60±1.48     96.20±0.09 </a:t>
                      </a:r>
                    </a:p>
                  </a:txBody>
                  <a:tcPr/>
                </a:tc>
                <a:tc>
                  <a:txBody>
                    <a:bodyPr/>
                    <a:lstStyle/>
                    <a:p>
                      <a:r>
                        <a:rPr lang="en-US" dirty="0"/>
                        <a:t>79.90±8.10    93.80±5.10     95.20±2.15</a:t>
                      </a:r>
                    </a:p>
                  </a:txBody>
                  <a:tcPr/>
                </a:tc>
                <a:extLst>
                  <a:ext uri="{0D108BD9-81ED-4DB2-BD59-A6C34878D82A}">
                    <a16:rowId xmlns:a16="http://schemas.microsoft.com/office/drawing/2014/main" val="2100873351"/>
                  </a:ext>
                </a:extLst>
              </a:tr>
              <a:tr h="370840">
                <a:tc>
                  <a:txBody>
                    <a:bodyPr/>
                    <a:lstStyle/>
                    <a:p>
                      <a:r>
                        <a:rPr lang="en-US" dirty="0"/>
                        <a:t>Dense U-Net</a:t>
                      </a:r>
                    </a:p>
                  </a:txBody>
                  <a:tcPr/>
                </a:tc>
                <a:tc>
                  <a:txBody>
                    <a:bodyPr/>
                    <a:lstStyle/>
                    <a:p>
                      <a:r>
                        <a:rPr lang="en-US" dirty="0"/>
                        <a:t>96.40±4.10       97.50±0.70     96.90±0.01</a:t>
                      </a:r>
                    </a:p>
                  </a:txBody>
                  <a:tcPr/>
                </a:tc>
                <a:tc>
                  <a:txBody>
                    <a:bodyPr/>
                    <a:lstStyle/>
                    <a:p>
                      <a:r>
                        <a:rPr lang="en-US" dirty="0"/>
                        <a:t>85.43±5.80    96.13±3.20     97.10±1.27</a:t>
                      </a:r>
                    </a:p>
                  </a:txBody>
                  <a:tcPr/>
                </a:tc>
                <a:extLst>
                  <a:ext uri="{0D108BD9-81ED-4DB2-BD59-A6C34878D82A}">
                    <a16:rowId xmlns:a16="http://schemas.microsoft.com/office/drawing/2014/main" val="1060383931"/>
                  </a:ext>
                </a:extLst>
              </a:tr>
              <a:tr h="370840">
                <a:tc>
                  <a:txBody>
                    <a:bodyPr/>
                    <a:lstStyle/>
                    <a:p>
                      <a:r>
                        <a:rPr lang="en-US" dirty="0"/>
                        <a:t>Prob. </a:t>
                      </a:r>
                      <a:r>
                        <a:rPr lang="en-US" dirty="0" err="1"/>
                        <a:t>CompNet</a:t>
                      </a:r>
                      <a:endParaRPr lang="en-US" dirty="0"/>
                    </a:p>
                  </a:txBody>
                  <a:tcPr/>
                </a:tc>
                <a:tc>
                  <a:txBody>
                    <a:bodyPr/>
                    <a:lstStyle/>
                    <a:p>
                      <a:r>
                        <a:rPr lang="en-US" dirty="0"/>
                        <a:t>95.10±0.19       96.73±0.90     96.03±0.02</a:t>
                      </a:r>
                    </a:p>
                  </a:txBody>
                  <a:tcPr/>
                </a:tc>
                <a:tc>
                  <a:txBody>
                    <a:bodyPr/>
                    <a:lstStyle/>
                    <a:p>
                      <a:r>
                        <a:rPr lang="en-US" dirty="0"/>
                        <a:t>92.10±5.23    96.32±1.90     98.86±0.50</a:t>
                      </a:r>
                    </a:p>
                  </a:txBody>
                  <a:tcPr/>
                </a:tc>
                <a:extLst>
                  <a:ext uri="{0D108BD9-81ED-4DB2-BD59-A6C34878D82A}">
                    <a16:rowId xmlns:a16="http://schemas.microsoft.com/office/drawing/2014/main" val="1982607583"/>
                  </a:ext>
                </a:extLst>
              </a:tr>
              <a:tr h="370840">
                <a:tc>
                  <a:txBody>
                    <a:bodyPr/>
                    <a:lstStyle/>
                    <a:p>
                      <a:r>
                        <a:rPr lang="en-US" dirty="0"/>
                        <a:t>Plain </a:t>
                      </a:r>
                      <a:r>
                        <a:rPr lang="en-US" dirty="0" err="1"/>
                        <a:t>CompNet</a:t>
                      </a:r>
                      <a:endParaRPr lang="en-US" dirty="0"/>
                    </a:p>
                  </a:txBody>
                  <a:tcPr/>
                </a:tc>
                <a:tc>
                  <a:txBody>
                    <a:bodyPr/>
                    <a:lstStyle/>
                    <a:p>
                      <a:r>
                        <a:rPr lang="en-US" dirty="0"/>
                        <a:t>96.70±0.22       97.93±0.62     98.57±0.06</a:t>
                      </a:r>
                    </a:p>
                  </a:txBody>
                  <a:tcPr/>
                </a:tc>
                <a:tc>
                  <a:txBody>
                    <a:bodyPr/>
                    <a:lstStyle/>
                    <a:p>
                      <a:r>
                        <a:rPr lang="en-US" dirty="0"/>
                        <a:t>95.21±3.75    96.32±1.03     99.21±0.10</a:t>
                      </a:r>
                    </a:p>
                  </a:txBody>
                  <a:tcPr/>
                </a:tc>
                <a:extLst>
                  <a:ext uri="{0D108BD9-81ED-4DB2-BD59-A6C34878D82A}">
                    <a16:rowId xmlns:a16="http://schemas.microsoft.com/office/drawing/2014/main" val="4209206625"/>
                  </a:ext>
                </a:extLst>
              </a:tr>
              <a:tr h="370840">
                <a:tc>
                  <a:txBody>
                    <a:bodyPr/>
                    <a:lstStyle/>
                    <a:p>
                      <a:r>
                        <a:rPr lang="en-US" dirty="0"/>
                        <a:t>Opti. </a:t>
                      </a:r>
                      <a:r>
                        <a:rPr lang="en-US" dirty="0" err="1"/>
                        <a:t>CompNet</a:t>
                      </a:r>
                      <a:r>
                        <a:rPr lang="en-US" dirty="0"/>
                        <a:t> </a:t>
                      </a:r>
                    </a:p>
                  </a:txBody>
                  <a:tcPr/>
                </a:tc>
                <a:tc>
                  <a:txBody>
                    <a:bodyPr/>
                    <a:lstStyle/>
                    <a:p>
                      <a:r>
                        <a:rPr lang="en-US" dirty="0">
                          <a:solidFill>
                            <a:srgbClr val="990000"/>
                          </a:solidFill>
                        </a:rPr>
                        <a:t>98.27±0.30       98.26±0.58     99.80±0.05</a:t>
                      </a:r>
                    </a:p>
                  </a:txBody>
                  <a:tcPr/>
                </a:tc>
                <a:tc>
                  <a:txBody>
                    <a:bodyPr/>
                    <a:lstStyle/>
                    <a:p>
                      <a:r>
                        <a:rPr lang="en-US" dirty="0">
                          <a:solidFill>
                            <a:srgbClr val="990000"/>
                          </a:solidFill>
                        </a:rPr>
                        <a:t>97.62±2.21    97.84±0.80     99.76±0.12</a:t>
                      </a:r>
                    </a:p>
                  </a:txBody>
                  <a:tcPr/>
                </a:tc>
                <a:extLst>
                  <a:ext uri="{0D108BD9-81ED-4DB2-BD59-A6C34878D82A}">
                    <a16:rowId xmlns:a16="http://schemas.microsoft.com/office/drawing/2014/main" val="1797980836"/>
                  </a:ext>
                </a:extLst>
              </a:tr>
            </a:tbl>
          </a:graphicData>
        </a:graphic>
      </p:graphicFrame>
    </p:spTree>
    <p:extLst>
      <p:ext uri="{BB962C8B-B14F-4D97-AF65-F5344CB8AC3E}">
        <p14:creationId xmlns:p14="http://schemas.microsoft.com/office/powerpoint/2010/main" val="2975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29" dur="500"/>
                                        <p:tgtEl>
                                          <p:spTgt spid="19">
                                            <p:graphicEl>
                                              <a:chart seriesIdx="-3" categoryIdx="-3" bldStep="gridLegend"/>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graphicEl>
                                              <a:chart seriesIdx="-4" categoryIdx="0" bldStep="category"/>
                                            </p:graphicEl>
                                          </p:spTgt>
                                        </p:tgtEl>
                                        <p:attrNameLst>
                                          <p:attrName>style.visibility</p:attrName>
                                        </p:attrNameLst>
                                      </p:cBhvr>
                                      <p:to>
                                        <p:strVal val="visible"/>
                                      </p:to>
                                    </p:set>
                                    <p:animEffect transition="in" filter="fade">
                                      <p:cBhvr>
                                        <p:cTn id="34" dur="500"/>
                                        <p:tgtEl>
                                          <p:spTgt spid="19">
                                            <p:graphicEl>
                                              <a:chart seriesIdx="-4" categoryIdx="0" bldStep="category"/>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graphicEl>
                                              <a:chart seriesIdx="-4" categoryIdx="1" bldStep="category"/>
                                            </p:graphicEl>
                                          </p:spTgt>
                                        </p:tgtEl>
                                        <p:attrNameLst>
                                          <p:attrName>style.visibility</p:attrName>
                                        </p:attrNameLst>
                                      </p:cBhvr>
                                      <p:to>
                                        <p:strVal val="visible"/>
                                      </p:to>
                                    </p:set>
                                    <p:animEffect transition="in" filter="fade">
                                      <p:cBhvr>
                                        <p:cTn id="39" dur="500"/>
                                        <p:tgtEl>
                                          <p:spTgt spid="19">
                                            <p:graphicEl>
                                              <a:chart seriesIdx="-4" categoryIdx="1"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Graphic spid="19" grpId="0" uiExpand="1">
        <p:bldSub>
          <a:bldChart bld="category"/>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A702-4DBE-43BB-9AE5-6BB092A969AD}"/>
              </a:ext>
            </a:extLst>
          </p:cNvPr>
          <p:cNvSpPr>
            <a:spLocks noGrp="1"/>
          </p:cNvSpPr>
          <p:nvPr>
            <p:ph type="title"/>
          </p:nvPr>
        </p:nvSpPr>
        <p:spPr/>
        <p:txBody>
          <a:bodyPr/>
          <a:lstStyle/>
          <a:p>
            <a:r>
              <a:rPr lang="en-US" dirty="0"/>
              <a:t>Useful techniques - Dense Nets </a:t>
            </a:r>
          </a:p>
        </p:txBody>
      </p:sp>
      <p:pic>
        <p:nvPicPr>
          <p:cNvPr id="5" name="Content Placeholder 4">
            <a:extLst>
              <a:ext uri="{FF2B5EF4-FFF2-40B4-BE49-F238E27FC236}">
                <a16:creationId xmlns:a16="http://schemas.microsoft.com/office/drawing/2014/main" id="{E3F405E7-A2C0-4ED2-AD95-C3EAA4B55821}"/>
              </a:ext>
            </a:extLst>
          </p:cNvPr>
          <p:cNvPicPr>
            <a:picLocks noGrp="1" noChangeAspect="1"/>
          </p:cNvPicPr>
          <p:nvPr>
            <p:ph idx="1"/>
          </p:nvPr>
        </p:nvPicPr>
        <p:blipFill>
          <a:blip r:embed="rId2"/>
          <a:stretch>
            <a:fillRect/>
          </a:stretch>
        </p:blipFill>
        <p:spPr>
          <a:xfrm>
            <a:off x="3108471" y="1724025"/>
            <a:ext cx="5975058" cy="4351338"/>
          </a:xfrm>
          <a:prstGeom prst="rect">
            <a:avLst/>
          </a:prstGeom>
        </p:spPr>
      </p:pic>
      <p:sp>
        <p:nvSpPr>
          <p:cNvPr id="4" name="Slide Number Placeholder 3">
            <a:extLst>
              <a:ext uri="{FF2B5EF4-FFF2-40B4-BE49-F238E27FC236}">
                <a16:creationId xmlns:a16="http://schemas.microsoft.com/office/drawing/2014/main" id="{6B021FEE-D456-4EA5-9A11-8165B478A1C0}"/>
              </a:ext>
            </a:extLst>
          </p:cNvPr>
          <p:cNvSpPr>
            <a:spLocks noGrp="1"/>
          </p:cNvSpPr>
          <p:nvPr>
            <p:ph type="sldNum" sz="quarter" idx="12"/>
          </p:nvPr>
        </p:nvSpPr>
        <p:spPr/>
        <p:txBody>
          <a:bodyPr/>
          <a:lstStyle/>
          <a:p>
            <a:fld id="{E16316FE-51BE-E748-8ECB-88D3543FD7EB}" type="slidenum">
              <a:rPr lang="en-US" smtClean="0"/>
              <a:t>15</a:t>
            </a:fld>
            <a:r>
              <a:rPr lang="en-US"/>
              <a:t>/35</a:t>
            </a:r>
            <a:endParaRPr lang="en-US" dirty="0"/>
          </a:p>
        </p:txBody>
      </p:sp>
      <p:sp>
        <p:nvSpPr>
          <p:cNvPr id="6" name="TextBox 5">
            <a:extLst>
              <a:ext uri="{FF2B5EF4-FFF2-40B4-BE49-F238E27FC236}">
                <a16:creationId xmlns:a16="http://schemas.microsoft.com/office/drawing/2014/main" id="{FB4DF01A-E5A3-4CE4-97BF-592B81A68045}"/>
              </a:ext>
            </a:extLst>
          </p:cNvPr>
          <p:cNvSpPr txBox="1"/>
          <p:nvPr/>
        </p:nvSpPr>
        <p:spPr>
          <a:xfrm>
            <a:off x="4255047" y="6225849"/>
            <a:ext cx="3681905" cy="369332"/>
          </a:xfrm>
          <a:prstGeom prst="rect">
            <a:avLst/>
          </a:prstGeom>
          <a:noFill/>
        </p:spPr>
        <p:txBody>
          <a:bodyPr wrap="none" rtlCol="0">
            <a:spAutoFit/>
          </a:bodyPr>
          <a:lstStyle/>
          <a:p>
            <a:r>
              <a:rPr lang="en-US" dirty="0"/>
              <a:t>https://arxiv.org/pdf/1608.06993.pdf</a:t>
            </a:r>
          </a:p>
        </p:txBody>
      </p:sp>
    </p:spTree>
    <p:extLst>
      <p:ext uri="{BB962C8B-B14F-4D97-AF65-F5344CB8AC3E}">
        <p14:creationId xmlns:p14="http://schemas.microsoft.com/office/powerpoint/2010/main" val="347829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9D27-7BFF-43AC-A279-B1C71FAF71BD}"/>
              </a:ext>
            </a:extLst>
          </p:cNvPr>
          <p:cNvSpPr>
            <a:spLocks noGrp="1"/>
          </p:cNvSpPr>
          <p:nvPr>
            <p:ph type="title"/>
          </p:nvPr>
        </p:nvSpPr>
        <p:spPr/>
        <p:txBody>
          <a:bodyPr/>
          <a:lstStyle/>
          <a:p>
            <a:r>
              <a:rPr lang="en-US" dirty="0"/>
              <a:t>Dense Nets</a:t>
            </a:r>
          </a:p>
        </p:txBody>
      </p:sp>
      <p:sp>
        <p:nvSpPr>
          <p:cNvPr id="3" name="Content Placeholder 2">
            <a:extLst>
              <a:ext uri="{FF2B5EF4-FFF2-40B4-BE49-F238E27FC236}">
                <a16:creationId xmlns:a16="http://schemas.microsoft.com/office/drawing/2014/main" id="{D0458D6A-A5E8-4EAC-A46D-6515E9AC30F6}"/>
              </a:ext>
            </a:extLst>
          </p:cNvPr>
          <p:cNvSpPr>
            <a:spLocks noGrp="1"/>
          </p:cNvSpPr>
          <p:nvPr>
            <p:ph idx="1"/>
          </p:nvPr>
        </p:nvSpPr>
        <p:spPr/>
        <p:txBody>
          <a:bodyPr/>
          <a:lstStyle/>
          <a:p>
            <a:r>
              <a:rPr lang="en-US" dirty="0"/>
              <a:t>Allows for deeper networks</a:t>
            </a:r>
          </a:p>
          <a:p>
            <a:r>
              <a:rPr lang="en-US" dirty="0"/>
              <a:t>Translates the fanning as we go deeper policy as temporary connections</a:t>
            </a:r>
          </a:p>
          <a:p>
            <a:r>
              <a:rPr lang="en-US" dirty="0"/>
              <a:t>Removes the need for huge matrix storage and multiplication between layers</a:t>
            </a:r>
          </a:p>
          <a:p>
            <a:r>
              <a:rPr lang="en-US" dirty="0"/>
              <a:t>512*512 vs 12*12 or 512*12</a:t>
            </a:r>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9DA0878-7489-495D-B904-84F00E8266B6}"/>
              </a:ext>
            </a:extLst>
          </p:cNvPr>
          <p:cNvSpPr>
            <a:spLocks noGrp="1"/>
          </p:cNvSpPr>
          <p:nvPr>
            <p:ph type="sldNum" sz="quarter" idx="12"/>
          </p:nvPr>
        </p:nvSpPr>
        <p:spPr/>
        <p:txBody>
          <a:bodyPr/>
          <a:lstStyle/>
          <a:p>
            <a:fld id="{E16316FE-51BE-E748-8ECB-88D3543FD7EB}" type="slidenum">
              <a:rPr lang="en-US" smtClean="0"/>
              <a:t>16</a:t>
            </a:fld>
            <a:r>
              <a:rPr lang="en-US"/>
              <a:t>/35</a:t>
            </a:r>
            <a:endParaRPr lang="en-US" dirty="0"/>
          </a:p>
        </p:txBody>
      </p:sp>
      <p:sp>
        <p:nvSpPr>
          <p:cNvPr id="5" name="Rectangle 4">
            <a:extLst>
              <a:ext uri="{FF2B5EF4-FFF2-40B4-BE49-F238E27FC236}">
                <a16:creationId xmlns:a16="http://schemas.microsoft.com/office/drawing/2014/main" id="{14900335-A10D-4C7C-8B12-10FD6B69416A}"/>
              </a:ext>
            </a:extLst>
          </p:cNvPr>
          <p:cNvSpPr/>
          <p:nvPr/>
        </p:nvSpPr>
        <p:spPr>
          <a:xfrm>
            <a:off x="4439649" y="5708339"/>
            <a:ext cx="3312702" cy="369332"/>
          </a:xfrm>
          <a:prstGeom prst="rect">
            <a:avLst/>
          </a:prstGeom>
        </p:spPr>
        <p:txBody>
          <a:bodyPr wrap="none">
            <a:spAutoFit/>
          </a:bodyPr>
          <a:lstStyle/>
          <a:p>
            <a:r>
              <a:rPr lang="en-US" dirty="0"/>
              <a:t>https://arxiv.org/abs/1608.06993</a:t>
            </a:r>
          </a:p>
        </p:txBody>
      </p:sp>
    </p:spTree>
    <p:extLst>
      <p:ext uri="{BB962C8B-B14F-4D97-AF65-F5344CB8AC3E}">
        <p14:creationId xmlns:p14="http://schemas.microsoft.com/office/powerpoint/2010/main" val="403600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C76-E90E-429C-91EE-FD6A30828C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A5887-9FC7-485C-A692-BB2C24F99EF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23F6546-751F-4187-B7B2-7201363BB8FD}"/>
              </a:ext>
            </a:extLst>
          </p:cNvPr>
          <p:cNvSpPr>
            <a:spLocks noGrp="1"/>
          </p:cNvSpPr>
          <p:nvPr>
            <p:ph type="sldNum" sz="quarter" idx="12"/>
          </p:nvPr>
        </p:nvSpPr>
        <p:spPr/>
        <p:txBody>
          <a:bodyPr/>
          <a:lstStyle/>
          <a:p>
            <a:fld id="{E16316FE-51BE-E748-8ECB-88D3543FD7EB}" type="slidenum">
              <a:rPr lang="en-US" smtClean="0"/>
              <a:t>17</a:t>
            </a:fld>
            <a:r>
              <a:rPr lang="en-US"/>
              <a:t>/35</a:t>
            </a:r>
            <a:endParaRPr lang="en-US" dirty="0"/>
          </a:p>
        </p:txBody>
      </p:sp>
      <p:pic>
        <p:nvPicPr>
          <p:cNvPr id="5" name="Picture 4">
            <a:extLst>
              <a:ext uri="{FF2B5EF4-FFF2-40B4-BE49-F238E27FC236}">
                <a16:creationId xmlns:a16="http://schemas.microsoft.com/office/drawing/2014/main" id="{C1274694-3954-44AE-8B15-23AFC79DB252}"/>
              </a:ext>
            </a:extLst>
          </p:cNvPr>
          <p:cNvPicPr>
            <a:picLocks noChangeAspect="1"/>
          </p:cNvPicPr>
          <p:nvPr/>
        </p:nvPicPr>
        <p:blipFill>
          <a:blip r:embed="rId2"/>
          <a:stretch>
            <a:fillRect/>
          </a:stretch>
        </p:blipFill>
        <p:spPr>
          <a:xfrm>
            <a:off x="1994555" y="2273699"/>
            <a:ext cx="8374594" cy="3251990"/>
          </a:xfrm>
          <a:prstGeom prst="rect">
            <a:avLst/>
          </a:prstGeom>
        </p:spPr>
      </p:pic>
      <p:sp>
        <p:nvSpPr>
          <p:cNvPr id="6" name="TextBox 5">
            <a:extLst>
              <a:ext uri="{FF2B5EF4-FFF2-40B4-BE49-F238E27FC236}">
                <a16:creationId xmlns:a16="http://schemas.microsoft.com/office/drawing/2014/main" id="{5BF9D48B-AADD-4C89-B7D4-B703EC00E464}"/>
              </a:ext>
            </a:extLst>
          </p:cNvPr>
          <p:cNvSpPr txBox="1"/>
          <p:nvPr/>
        </p:nvSpPr>
        <p:spPr>
          <a:xfrm>
            <a:off x="4498158" y="5627992"/>
            <a:ext cx="3195683" cy="369332"/>
          </a:xfrm>
          <a:prstGeom prst="rect">
            <a:avLst/>
          </a:prstGeom>
          <a:noFill/>
        </p:spPr>
        <p:txBody>
          <a:bodyPr wrap="none" rtlCol="0">
            <a:spAutoFit/>
          </a:bodyPr>
          <a:lstStyle/>
          <a:p>
            <a:r>
              <a:rPr lang="en-US" dirty="0"/>
              <a:t>https://arxiv.org/abs/1311.2901</a:t>
            </a:r>
          </a:p>
        </p:txBody>
      </p:sp>
    </p:spTree>
    <p:extLst>
      <p:ext uri="{BB962C8B-B14F-4D97-AF65-F5344CB8AC3E}">
        <p14:creationId xmlns:p14="http://schemas.microsoft.com/office/powerpoint/2010/main" val="298630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CF88-DAD6-4908-B38E-374BA1EB09F4}"/>
              </a:ext>
            </a:extLst>
          </p:cNvPr>
          <p:cNvSpPr>
            <a:spLocks noGrp="1"/>
          </p:cNvSpPr>
          <p:nvPr>
            <p:ph type="title"/>
          </p:nvPr>
        </p:nvSpPr>
        <p:spPr/>
        <p:txBody>
          <a:bodyPr/>
          <a:lstStyle/>
          <a:p>
            <a:r>
              <a:rPr lang="en-US" dirty="0"/>
              <a:t>Dense Net blocks in </a:t>
            </a:r>
            <a:r>
              <a:rPr lang="en-US" dirty="0" err="1"/>
              <a:t>keras</a:t>
            </a:r>
            <a:endParaRPr lang="en-US" dirty="0"/>
          </a:p>
        </p:txBody>
      </p:sp>
      <p:pic>
        <p:nvPicPr>
          <p:cNvPr id="5" name="Content Placeholder 4">
            <a:extLst>
              <a:ext uri="{FF2B5EF4-FFF2-40B4-BE49-F238E27FC236}">
                <a16:creationId xmlns:a16="http://schemas.microsoft.com/office/drawing/2014/main" id="{E7C7D376-E9CB-490F-9559-EE07EDDD50AF}"/>
              </a:ext>
            </a:extLst>
          </p:cNvPr>
          <p:cNvPicPr>
            <a:picLocks noGrp="1" noChangeAspect="1"/>
          </p:cNvPicPr>
          <p:nvPr>
            <p:ph idx="1"/>
          </p:nvPr>
        </p:nvPicPr>
        <p:blipFill>
          <a:blip r:embed="rId2"/>
          <a:stretch>
            <a:fillRect/>
          </a:stretch>
        </p:blipFill>
        <p:spPr>
          <a:xfrm>
            <a:off x="3700462" y="2715386"/>
            <a:ext cx="4791075" cy="2219325"/>
          </a:xfrm>
          <a:prstGeom prst="rect">
            <a:avLst/>
          </a:prstGeom>
        </p:spPr>
      </p:pic>
      <p:sp>
        <p:nvSpPr>
          <p:cNvPr id="4" name="Slide Number Placeholder 3">
            <a:extLst>
              <a:ext uri="{FF2B5EF4-FFF2-40B4-BE49-F238E27FC236}">
                <a16:creationId xmlns:a16="http://schemas.microsoft.com/office/drawing/2014/main" id="{FB0766AA-6A28-4500-B4FD-610765F121C3}"/>
              </a:ext>
            </a:extLst>
          </p:cNvPr>
          <p:cNvSpPr>
            <a:spLocks noGrp="1"/>
          </p:cNvSpPr>
          <p:nvPr>
            <p:ph type="sldNum" sz="quarter" idx="12"/>
          </p:nvPr>
        </p:nvSpPr>
        <p:spPr/>
        <p:txBody>
          <a:bodyPr/>
          <a:lstStyle/>
          <a:p>
            <a:fld id="{E16316FE-51BE-E748-8ECB-88D3543FD7EB}" type="slidenum">
              <a:rPr lang="en-US" smtClean="0"/>
              <a:t>18</a:t>
            </a:fld>
            <a:r>
              <a:rPr lang="en-US"/>
              <a:t>/35</a:t>
            </a:r>
            <a:endParaRPr lang="en-US" dirty="0"/>
          </a:p>
        </p:txBody>
      </p:sp>
    </p:spTree>
    <p:extLst>
      <p:ext uri="{BB962C8B-B14F-4D97-AF65-F5344CB8AC3E}">
        <p14:creationId xmlns:p14="http://schemas.microsoft.com/office/powerpoint/2010/main" val="196972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3D53-F092-4556-ACB2-856CA0B473A9}"/>
              </a:ext>
            </a:extLst>
          </p:cNvPr>
          <p:cNvSpPr>
            <a:spLocks noGrp="1"/>
          </p:cNvSpPr>
          <p:nvPr>
            <p:ph type="title"/>
          </p:nvPr>
        </p:nvSpPr>
        <p:spPr/>
        <p:txBody>
          <a:bodyPr/>
          <a:lstStyle/>
          <a:p>
            <a:r>
              <a:rPr lang="en-US" dirty="0"/>
              <a:t>Multi-Outputs</a:t>
            </a:r>
          </a:p>
        </p:txBody>
      </p:sp>
      <p:sp>
        <p:nvSpPr>
          <p:cNvPr id="3" name="Content Placeholder 2">
            <a:extLst>
              <a:ext uri="{FF2B5EF4-FFF2-40B4-BE49-F238E27FC236}">
                <a16:creationId xmlns:a16="http://schemas.microsoft.com/office/drawing/2014/main" id="{B88A3BB1-4035-4293-B90C-AB43343152A3}"/>
              </a:ext>
            </a:extLst>
          </p:cNvPr>
          <p:cNvSpPr>
            <a:spLocks noGrp="1"/>
          </p:cNvSpPr>
          <p:nvPr>
            <p:ph idx="1"/>
          </p:nvPr>
        </p:nvSpPr>
        <p:spPr/>
        <p:txBody>
          <a:bodyPr/>
          <a:lstStyle/>
          <a:p>
            <a:r>
              <a:rPr lang="en-US" dirty="0"/>
              <a:t>Useful when training large networks</a:t>
            </a:r>
          </a:p>
          <a:p>
            <a:r>
              <a:rPr lang="en-US" dirty="0"/>
              <a:t>Enables implicit ensemble learning</a:t>
            </a:r>
          </a:p>
          <a:p>
            <a:r>
              <a:rPr lang="en-US" dirty="0"/>
              <a:t>Lets the network be evaluated at stages as if there were no other layers after it</a:t>
            </a:r>
          </a:p>
          <a:p>
            <a:r>
              <a:rPr lang="en-US" dirty="0"/>
              <a:t>Faster optimization time</a:t>
            </a:r>
          </a:p>
        </p:txBody>
      </p:sp>
      <p:sp>
        <p:nvSpPr>
          <p:cNvPr id="4" name="Slide Number Placeholder 3">
            <a:extLst>
              <a:ext uri="{FF2B5EF4-FFF2-40B4-BE49-F238E27FC236}">
                <a16:creationId xmlns:a16="http://schemas.microsoft.com/office/drawing/2014/main" id="{D016EA81-1CCD-4F7C-A4DA-CA52CDE73C04}"/>
              </a:ext>
            </a:extLst>
          </p:cNvPr>
          <p:cNvSpPr>
            <a:spLocks noGrp="1"/>
          </p:cNvSpPr>
          <p:nvPr>
            <p:ph type="sldNum" sz="quarter" idx="12"/>
          </p:nvPr>
        </p:nvSpPr>
        <p:spPr/>
        <p:txBody>
          <a:bodyPr/>
          <a:lstStyle/>
          <a:p>
            <a:fld id="{E16316FE-51BE-E748-8ECB-88D3543FD7EB}" type="slidenum">
              <a:rPr lang="en-US" smtClean="0"/>
              <a:t>19</a:t>
            </a:fld>
            <a:r>
              <a:rPr lang="en-US"/>
              <a:t>/35</a:t>
            </a:r>
            <a:endParaRPr lang="en-US" dirty="0"/>
          </a:p>
        </p:txBody>
      </p:sp>
      <p:sp>
        <p:nvSpPr>
          <p:cNvPr id="5" name="Rectangle 4">
            <a:extLst>
              <a:ext uri="{FF2B5EF4-FFF2-40B4-BE49-F238E27FC236}">
                <a16:creationId xmlns:a16="http://schemas.microsoft.com/office/drawing/2014/main" id="{AA997FEB-AF0E-4280-811F-CF2CE586D1CA}"/>
              </a:ext>
            </a:extLst>
          </p:cNvPr>
          <p:cNvSpPr/>
          <p:nvPr/>
        </p:nvSpPr>
        <p:spPr>
          <a:xfrm>
            <a:off x="4141069" y="5712643"/>
            <a:ext cx="3312702" cy="369332"/>
          </a:xfrm>
          <a:prstGeom prst="rect">
            <a:avLst/>
          </a:prstGeom>
        </p:spPr>
        <p:txBody>
          <a:bodyPr wrap="none">
            <a:spAutoFit/>
          </a:bodyPr>
          <a:lstStyle/>
          <a:p>
            <a:r>
              <a:rPr lang="en-US" dirty="0"/>
              <a:t>https://arxiv.org/abs/1803.07192</a:t>
            </a:r>
          </a:p>
        </p:txBody>
      </p:sp>
    </p:spTree>
    <p:extLst>
      <p:ext uri="{BB962C8B-B14F-4D97-AF65-F5344CB8AC3E}">
        <p14:creationId xmlns:p14="http://schemas.microsoft.com/office/powerpoint/2010/main" val="9392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791D-3A57-47F4-A27B-6A2507F3CAB3}"/>
              </a:ext>
            </a:extLst>
          </p:cNvPr>
          <p:cNvSpPr>
            <a:spLocks noGrp="1"/>
          </p:cNvSpPr>
          <p:nvPr>
            <p:ph type="title"/>
          </p:nvPr>
        </p:nvSpPr>
        <p:spPr/>
        <p:txBody>
          <a:bodyPr/>
          <a:lstStyle/>
          <a:p>
            <a:r>
              <a:rPr lang="en-US" dirty="0"/>
              <a:t>What is segmentation?</a:t>
            </a:r>
          </a:p>
        </p:txBody>
      </p:sp>
      <p:pic>
        <p:nvPicPr>
          <p:cNvPr id="5" name="Content Placeholder 4">
            <a:extLst>
              <a:ext uri="{FF2B5EF4-FFF2-40B4-BE49-F238E27FC236}">
                <a16:creationId xmlns:a16="http://schemas.microsoft.com/office/drawing/2014/main" id="{92A9237E-EBDA-40C3-9444-763C50EE2D72}"/>
              </a:ext>
            </a:extLst>
          </p:cNvPr>
          <p:cNvPicPr>
            <a:picLocks noGrp="1" noChangeAspect="1"/>
          </p:cNvPicPr>
          <p:nvPr>
            <p:ph idx="1"/>
          </p:nvPr>
        </p:nvPicPr>
        <p:blipFill>
          <a:blip r:embed="rId3"/>
          <a:stretch>
            <a:fillRect/>
          </a:stretch>
        </p:blipFill>
        <p:spPr>
          <a:xfrm>
            <a:off x="4676775" y="2685256"/>
            <a:ext cx="2838450" cy="2428875"/>
          </a:xfrm>
          <a:prstGeom prst="rect">
            <a:avLst/>
          </a:prstGeom>
        </p:spPr>
      </p:pic>
      <p:sp>
        <p:nvSpPr>
          <p:cNvPr id="4" name="Slide Number Placeholder 3">
            <a:extLst>
              <a:ext uri="{FF2B5EF4-FFF2-40B4-BE49-F238E27FC236}">
                <a16:creationId xmlns:a16="http://schemas.microsoft.com/office/drawing/2014/main" id="{73B10279-AA1A-42BB-93F9-671FBBB58891}"/>
              </a:ext>
            </a:extLst>
          </p:cNvPr>
          <p:cNvSpPr>
            <a:spLocks noGrp="1"/>
          </p:cNvSpPr>
          <p:nvPr>
            <p:ph type="sldNum" sz="quarter" idx="12"/>
          </p:nvPr>
        </p:nvSpPr>
        <p:spPr/>
        <p:txBody>
          <a:bodyPr/>
          <a:lstStyle/>
          <a:p>
            <a:fld id="{E16316FE-51BE-E748-8ECB-88D3543FD7EB}" type="slidenum">
              <a:rPr lang="en-US" smtClean="0"/>
              <a:t>2</a:t>
            </a:fld>
            <a:r>
              <a:rPr lang="en-US"/>
              <a:t>/35</a:t>
            </a:r>
            <a:endParaRPr lang="en-US" dirty="0"/>
          </a:p>
        </p:txBody>
      </p:sp>
      <p:pic>
        <p:nvPicPr>
          <p:cNvPr id="6" name="Content Placeholder 4">
            <a:extLst>
              <a:ext uri="{FF2B5EF4-FFF2-40B4-BE49-F238E27FC236}">
                <a16:creationId xmlns:a16="http://schemas.microsoft.com/office/drawing/2014/main" id="{F02CCCE2-2995-4D2E-A910-ED0E9F2C0377}"/>
              </a:ext>
            </a:extLst>
          </p:cNvPr>
          <p:cNvPicPr>
            <a:picLocks noChangeAspect="1"/>
          </p:cNvPicPr>
          <p:nvPr/>
        </p:nvPicPr>
        <p:blipFill>
          <a:blip r:embed="rId3"/>
          <a:stretch>
            <a:fillRect/>
          </a:stretch>
        </p:blipFill>
        <p:spPr>
          <a:xfrm>
            <a:off x="838200" y="2685255"/>
            <a:ext cx="2838450" cy="2428875"/>
          </a:xfrm>
          <a:prstGeom prst="rect">
            <a:avLst/>
          </a:prstGeom>
        </p:spPr>
      </p:pic>
      <p:pic>
        <p:nvPicPr>
          <p:cNvPr id="7" name="Picture 6">
            <a:extLst>
              <a:ext uri="{FF2B5EF4-FFF2-40B4-BE49-F238E27FC236}">
                <a16:creationId xmlns:a16="http://schemas.microsoft.com/office/drawing/2014/main" id="{DE95D696-022A-42CE-B929-BF2B28E43E9F}"/>
              </a:ext>
            </a:extLst>
          </p:cNvPr>
          <p:cNvPicPr>
            <a:picLocks noChangeAspect="1"/>
          </p:cNvPicPr>
          <p:nvPr/>
        </p:nvPicPr>
        <p:blipFill>
          <a:blip r:embed="rId4"/>
          <a:stretch>
            <a:fillRect/>
          </a:stretch>
        </p:blipFill>
        <p:spPr>
          <a:xfrm>
            <a:off x="4676775" y="2647155"/>
            <a:ext cx="2905125" cy="2466975"/>
          </a:xfrm>
          <a:prstGeom prst="rect">
            <a:avLst/>
          </a:prstGeom>
        </p:spPr>
      </p:pic>
      <p:pic>
        <p:nvPicPr>
          <p:cNvPr id="8" name="Picture 7">
            <a:extLst>
              <a:ext uri="{FF2B5EF4-FFF2-40B4-BE49-F238E27FC236}">
                <a16:creationId xmlns:a16="http://schemas.microsoft.com/office/drawing/2014/main" id="{F03CC20C-F2EB-4096-9203-E2498B1E0534}"/>
              </a:ext>
            </a:extLst>
          </p:cNvPr>
          <p:cNvPicPr>
            <a:picLocks noChangeAspect="1"/>
          </p:cNvPicPr>
          <p:nvPr/>
        </p:nvPicPr>
        <p:blipFill>
          <a:blip r:embed="rId4"/>
          <a:stretch>
            <a:fillRect/>
          </a:stretch>
        </p:blipFill>
        <p:spPr>
          <a:xfrm>
            <a:off x="8374808" y="2647154"/>
            <a:ext cx="2905125" cy="2466975"/>
          </a:xfrm>
          <a:prstGeom prst="rect">
            <a:avLst/>
          </a:prstGeom>
        </p:spPr>
      </p:pic>
      <p:cxnSp>
        <p:nvCxnSpPr>
          <p:cNvPr id="10" name="Straight Arrow Connector 9">
            <a:extLst>
              <a:ext uri="{FF2B5EF4-FFF2-40B4-BE49-F238E27FC236}">
                <a16:creationId xmlns:a16="http://schemas.microsoft.com/office/drawing/2014/main" id="{B31C2FF7-583E-44E0-9241-26D14BFFB2D8}"/>
              </a:ext>
            </a:extLst>
          </p:cNvPr>
          <p:cNvCxnSpPr>
            <a:stCxn id="6" idx="3"/>
            <a:endCxn id="8" idx="1"/>
          </p:cNvCxnSpPr>
          <p:nvPr/>
        </p:nvCxnSpPr>
        <p:spPr>
          <a:xfrm flipV="1">
            <a:off x="3676650" y="3880642"/>
            <a:ext cx="4698158" cy="190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CD40AC-1F76-425A-9693-B85BA6402E07}"/>
              </a:ext>
            </a:extLst>
          </p:cNvPr>
          <p:cNvSpPr txBox="1"/>
          <p:nvPr/>
        </p:nvSpPr>
        <p:spPr>
          <a:xfrm>
            <a:off x="4636716" y="3456992"/>
            <a:ext cx="2985241" cy="369332"/>
          </a:xfrm>
          <a:prstGeom prst="rect">
            <a:avLst/>
          </a:prstGeom>
          <a:noFill/>
        </p:spPr>
        <p:txBody>
          <a:bodyPr wrap="none" rtlCol="0">
            <a:spAutoFit/>
          </a:bodyPr>
          <a:lstStyle/>
          <a:p>
            <a:r>
              <a:rPr lang="en-US" dirty="0"/>
              <a:t>Segmentation + Classification</a:t>
            </a:r>
          </a:p>
        </p:txBody>
      </p:sp>
    </p:spTree>
    <p:extLst>
      <p:ext uri="{BB962C8B-B14F-4D97-AF65-F5344CB8AC3E}">
        <p14:creationId xmlns:p14="http://schemas.microsoft.com/office/powerpoint/2010/main" val="370141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C650-DC71-48A8-8C5B-48DA19DA0051}"/>
              </a:ext>
            </a:extLst>
          </p:cNvPr>
          <p:cNvSpPr>
            <a:spLocks noGrp="1"/>
          </p:cNvSpPr>
          <p:nvPr>
            <p:ph type="title"/>
          </p:nvPr>
        </p:nvSpPr>
        <p:spPr/>
        <p:txBody>
          <a:bodyPr/>
          <a:lstStyle/>
          <a:p>
            <a:r>
              <a:rPr lang="en-US" dirty="0"/>
              <a:t>Multi - Outputs</a:t>
            </a:r>
          </a:p>
        </p:txBody>
      </p:sp>
      <p:pic>
        <p:nvPicPr>
          <p:cNvPr id="5" name="Content Placeholder 4">
            <a:extLst>
              <a:ext uri="{FF2B5EF4-FFF2-40B4-BE49-F238E27FC236}">
                <a16:creationId xmlns:a16="http://schemas.microsoft.com/office/drawing/2014/main" id="{6A634638-39E5-4C44-9C6C-9A795BA5ECA4}"/>
              </a:ext>
            </a:extLst>
          </p:cNvPr>
          <p:cNvPicPr>
            <a:picLocks noGrp="1" noChangeAspect="1"/>
          </p:cNvPicPr>
          <p:nvPr>
            <p:ph idx="1"/>
          </p:nvPr>
        </p:nvPicPr>
        <p:blipFill>
          <a:blip r:embed="rId2"/>
          <a:stretch>
            <a:fillRect/>
          </a:stretch>
        </p:blipFill>
        <p:spPr>
          <a:xfrm>
            <a:off x="2914650" y="2675731"/>
            <a:ext cx="6362700" cy="2447925"/>
          </a:xfrm>
          <a:prstGeom prst="rect">
            <a:avLst/>
          </a:prstGeom>
        </p:spPr>
      </p:pic>
      <p:sp>
        <p:nvSpPr>
          <p:cNvPr id="4" name="Slide Number Placeholder 3">
            <a:extLst>
              <a:ext uri="{FF2B5EF4-FFF2-40B4-BE49-F238E27FC236}">
                <a16:creationId xmlns:a16="http://schemas.microsoft.com/office/drawing/2014/main" id="{D91D0A27-F6E4-4DA3-BD06-8439093A94FB}"/>
              </a:ext>
            </a:extLst>
          </p:cNvPr>
          <p:cNvSpPr>
            <a:spLocks noGrp="1"/>
          </p:cNvSpPr>
          <p:nvPr>
            <p:ph type="sldNum" sz="quarter" idx="12"/>
          </p:nvPr>
        </p:nvSpPr>
        <p:spPr/>
        <p:txBody>
          <a:bodyPr/>
          <a:lstStyle/>
          <a:p>
            <a:fld id="{E16316FE-51BE-E748-8ECB-88D3543FD7EB}" type="slidenum">
              <a:rPr lang="en-US" smtClean="0"/>
              <a:t>20</a:t>
            </a:fld>
            <a:r>
              <a:rPr lang="en-US"/>
              <a:t>/35</a:t>
            </a:r>
            <a:endParaRPr lang="en-US" dirty="0"/>
          </a:p>
        </p:txBody>
      </p:sp>
      <p:pic>
        <p:nvPicPr>
          <p:cNvPr id="6" name="Picture 5">
            <a:extLst>
              <a:ext uri="{FF2B5EF4-FFF2-40B4-BE49-F238E27FC236}">
                <a16:creationId xmlns:a16="http://schemas.microsoft.com/office/drawing/2014/main" id="{0727D772-DB88-43EE-83F9-709871B7616F}"/>
              </a:ext>
            </a:extLst>
          </p:cNvPr>
          <p:cNvPicPr>
            <a:picLocks noChangeAspect="1"/>
          </p:cNvPicPr>
          <p:nvPr/>
        </p:nvPicPr>
        <p:blipFill>
          <a:blip r:embed="rId3"/>
          <a:stretch>
            <a:fillRect/>
          </a:stretch>
        </p:blipFill>
        <p:spPr>
          <a:xfrm>
            <a:off x="2943225" y="1490662"/>
            <a:ext cx="6305550" cy="3876675"/>
          </a:xfrm>
          <a:prstGeom prst="rect">
            <a:avLst/>
          </a:prstGeom>
        </p:spPr>
      </p:pic>
      <p:pic>
        <p:nvPicPr>
          <p:cNvPr id="7" name="Picture 6">
            <a:extLst>
              <a:ext uri="{FF2B5EF4-FFF2-40B4-BE49-F238E27FC236}">
                <a16:creationId xmlns:a16="http://schemas.microsoft.com/office/drawing/2014/main" id="{833CE142-615D-4D05-B372-DEE43BB69D19}"/>
              </a:ext>
            </a:extLst>
          </p:cNvPr>
          <p:cNvPicPr>
            <a:picLocks noChangeAspect="1"/>
          </p:cNvPicPr>
          <p:nvPr/>
        </p:nvPicPr>
        <p:blipFill>
          <a:blip r:embed="rId4"/>
          <a:stretch>
            <a:fillRect/>
          </a:stretch>
        </p:blipFill>
        <p:spPr>
          <a:xfrm>
            <a:off x="2914650" y="1495425"/>
            <a:ext cx="6362700" cy="3867150"/>
          </a:xfrm>
          <a:prstGeom prst="rect">
            <a:avLst/>
          </a:prstGeom>
        </p:spPr>
      </p:pic>
      <p:sp>
        <p:nvSpPr>
          <p:cNvPr id="8" name="Rectangle 7">
            <a:extLst>
              <a:ext uri="{FF2B5EF4-FFF2-40B4-BE49-F238E27FC236}">
                <a16:creationId xmlns:a16="http://schemas.microsoft.com/office/drawing/2014/main" id="{0BFD1D57-6E07-4763-8925-F76AB280A653}"/>
              </a:ext>
            </a:extLst>
          </p:cNvPr>
          <p:cNvSpPr/>
          <p:nvPr/>
        </p:nvSpPr>
        <p:spPr>
          <a:xfrm>
            <a:off x="4439649" y="5984299"/>
            <a:ext cx="3312702" cy="369332"/>
          </a:xfrm>
          <a:prstGeom prst="rect">
            <a:avLst/>
          </a:prstGeom>
        </p:spPr>
        <p:txBody>
          <a:bodyPr wrap="none">
            <a:spAutoFit/>
          </a:bodyPr>
          <a:lstStyle/>
          <a:p>
            <a:r>
              <a:rPr lang="en-US" dirty="0"/>
              <a:t>https://arxiv.org/abs/1803.07192</a:t>
            </a:r>
          </a:p>
        </p:txBody>
      </p:sp>
    </p:spTree>
    <p:extLst>
      <p:ext uri="{BB962C8B-B14F-4D97-AF65-F5344CB8AC3E}">
        <p14:creationId xmlns:p14="http://schemas.microsoft.com/office/powerpoint/2010/main" val="117155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3531-FCA3-4650-9172-A98EFB86CEF6}"/>
              </a:ext>
            </a:extLst>
          </p:cNvPr>
          <p:cNvSpPr>
            <a:spLocks noGrp="1"/>
          </p:cNvSpPr>
          <p:nvPr>
            <p:ph type="title"/>
          </p:nvPr>
        </p:nvSpPr>
        <p:spPr/>
        <p:txBody>
          <a:bodyPr/>
          <a:lstStyle/>
          <a:p>
            <a:r>
              <a:rPr lang="en-US" dirty="0"/>
              <a:t>Multi-Output in </a:t>
            </a:r>
            <a:r>
              <a:rPr lang="en-US" dirty="0" err="1"/>
              <a:t>Keras</a:t>
            </a:r>
            <a:endParaRPr lang="en-US" dirty="0"/>
          </a:p>
        </p:txBody>
      </p:sp>
      <p:pic>
        <p:nvPicPr>
          <p:cNvPr id="5" name="Content Placeholder 4">
            <a:extLst>
              <a:ext uri="{FF2B5EF4-FFF2-40B4-BE49-F238E27FC236}">
                <a16:creationId xmlns:a16="http://schemas.microsoft.com/office/drawing/2014/main" id="{B87FB780-7A16-4023-8BFE-4A71B83EA6E6}"/>
              </a:ext>
            </a:extLst>
          </p:cNvPr>
          <p:cNvPicPr>
            <a:picLocks noGrp="1" noChangeAspect="1"/>
          </p:cNvPicPr>
          <p:nvPr>
            <p:ph idx="1"/>
          </p:nvPr>
        </p:nvPicPr>
        <p:blipFill>
          <a:blip r:embed="rId2"/>
          <a:stretch>
            <a:fillRect/>
          </a:stretch>
        </p:blipFill>
        <p:spPr>
          <a:xfrm>
            <a:off x="3776271" y="1724025"/>
            <a:ext cx="4639457" cy="4351338"/>
          </a:xfrm>
          <a:prstGeom prst="rect">
            <a:avLst/>
          </a:prstGeom>
        </p:spPr>
      </p:pic>
      <p:sp>
        <p:nvSpPr>
          <p:cNvPr id="4" name="Slide Number Placeholder 3">
            <a:extLst>
              <a:ext uri="{FF2B5EF4-FFF2-40B4-BE49-F238E27FC236}">
                <a16:creationId xmlns:a16="http://schemas.microsoft.com/office/drawing/2014/main" id="{882491D5-235D-40C7-91F3-54FF65127C8F}"/>
              </a:ext>
            </a:extLst>
          </p:cNvPr>
          <p:cNvSpPr>
            <a:spLocks noGrp="1"/>
          </p:cNvSpPr>
          <p:nvPr>
            <p:ph type="sldNum" sz="quarter" idx="12"/>
          </p:nvPr>
        </p:nvSpPr>
        <p:spPr/>
        <p:txBody>
          <a:bodyPr/>
          <a:lstStyle/>
          <a:p>
            <a:fld id="{E16316FE-51BE-E748-8ECB-88D3543FD7EB}" type="slidenum">
              <a:rPr lang="en-US" smtClean="0"/>
              <a:t>21</a:t>
            </a:fld>
            <a:r>
              <a:rPr lang="en-US"/>
              <a:t>/35</a:t>
            </a:r>
            <a:endParaRPr lang="en-US" dirty="0"/>
          </a:p>
        </p:txBody>
      </p:sp>
    </p:spTree>
    <p:extLst>
      <p:ext uri="{BB962C8B-B14F-4D97-AF65-F5344CB8AC3E}">
        <p14:creationId xmlns:p14="http://schemas.microsoft.com/office/powerpoint/2010/main" val="3170734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42C3-B1F2-4212-8362-6115A0075033}"/>
              </a:ext>
            </a:extLst>
          </p:cNvPr>
          <p:cNvSpPr>
            <a:spLocks noGrp="1"/>
          </p:cNvSpPr>
          <p:nvPr>
            <p:ph type="title"/>
          </p:nvPr>
        </p:nvSpPr>
        <p:spPr/>
        <p:txBody>
          <a:bodyPr/>
          <a:lstStyle/>
          <a:p>
            <a:r>
              <a:rPr lang="en-US" dirty="0"/>
              <a:t>Things to be careful about</a:t>
            </a:r>
          </a:p>
        </p:txBody>
      </p:sp>
      <p:sp>
        <p:nvSpPr>
          <p:cNvPr id="3" name="Content Placeholder 2">
            <a:extLst>
              <a:ext uri="{FF2B5EF4-FFF2-40B4-BE49-F238E27FC236}">
                <a16:creationId xmlns:a16="http://schemas.microsoft.com/office/drawing/2014/main" id="{FA9BAFBA-50AA-4774-B2F0-35E7C7069B42}"/>
              </a:ext>
            </a:extLst>
          </p:cNvPr>
          <p:cNvSpPr>
            <a:spLocks noGrp="1"/>
          </p:cNvSpPr>
          <p:nvPr>
            <p:ph idx="1"/>
          </p:nvPr>
        </p:nvSpPr>
        <p:spPr/>
        <p:txBody>
          <a:bodyPr/>
          <a:lstStyle/>
          <a:p>
            <a:r>
              <a:rPr lang="en-US" dirty="0"/>
              <a:t>The shapes of image states you are merging</a:t>
            </a:r>
          </a:p>
          <a:p>
            <a:r>
              <a:rPr lang="en-US" dirty="0"/>
              <a:t>May need to </a:t>
            </a:r>
            <a:r>
              <a:rPr lang="en-US" dirty="0" err="1"/>
              <a:t>upsample-downsample</a:t>
            </a:r>
            <a:endParaRPr lang="en-US" dirty="0"/>
          </a:p>
          <a:p>
            <a:r>
              <a:rPr lang="en-US" dirty="0"/>
              <a:t>Efficient optimization in terms of performance not speed</a:t>
            </a:r>
          </a:p>
          <a:p>
            <a:r>
              <a:rPr lang="en-US" dirty="0"/>
              <a:t>Best if coupled with dense blocks </a:t>
            </a:r>
          </a:p>
        </p:txBody>
      </p:sp>
      <p:sp>
        <p:nvSpPr>
          <p:cNvPr id="4" name="Slide Number Placeholder 3">
            <a:extLst>
              <a:ext uri="{FF2B5EF4-FFF2-40B4-BE49-F238E27FC236}">
                <a16:creationId xmlns:a16="http://schemas.microsoft.com/office/drawing/2014/main" id="{D702DBB8-A945-4C69-810A-C7A7B0EC6742}"/>
              </a:ext>
            </a:extLst>
          </p:cNvPr>
          <p:cNvSpPr>
            <a:spLocks noGrp="1"/>
          </p:cNvSpPr>
          <p:nvPr>
            <p:ph type="sldNum" sz="quarter" idx="12"/>
          </p:nvPr>
        </p:nvSpPr>
        <p:spPr/>
        <p:txBody>
          <a:bodyPr/>
          <a:lstStyle/>
          <a:p>
            <a:fld id="{E16316FE-51BE-E748-8ECB-88D3543FD7EB}" type="slidenum">
              <a:rPr lang="en-US" smtClean="0"/>
              <a:t>22</a:t>
            </a:fld>
            <a:r>
              <a:rPr lang="en-US"/>
              <a:t>/35</a:t>
            </a:r>
            <a:endParaRPr lang="en-US" dirty="0"/>
          </a:p>
        </p:txBody>
      </p:sp>
    </p:spTree>
    <p:extLst>
      <p:ext uri="{BB962C8B-B14F-4D97-AF65-F5344CB8AC3E}">
        <p14:creationId xmlns:p14="http://schemas.microsoft.com/office/powerpoint/2010/main" val="286322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Group 180"/>
          <p:cNvGrpSpPr/>
          <p:nvPr/>
        </p:nvGrpSpPr>
        <p:grpSpPr>
          <a:xfrm>
            <a:off x="5084118" y="1981410"/>
            <a:ext cx="401571" cy="3759206"/>
            <a:chOff x="5084118" y="1981410"/>
            <a:chExt cx="401571" cy="3759206"/>
          </a:xfrm>
        </p:grpSpPr>
        <p:sp>
          <p:nvSpPr>
            <p:cNvPr id="101" name="TextBox 100"/>
            <p:cNvSpPr txBox="1"/>
            <p:nvPr/>
          </p:nvSpPr>
          <p:spPr>
            <a:xfrm>
              <a:off x="5139119" y="4380034"/>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x2</a:t>
              </a:r>
            </a:p>
          </p:txBody>
        </p:sp>
        <p:grpSp>
          <p:nvGrpSpPr>
            <p:cNvPr id="13" name="Group 12"/>
            <p:cNvGrpSpPr/>
            <p:nvPr/>
          </p:nvGrpSpPr>
          <p:grpSpPr>
            <a:xfrm rot="10800000" flipH="1">
              <a:off x="5198413" y="4314822"/>
              <a:ext cx="181863" cy="1425794"/>
              <a:chOff x="2468049" y="1211515"/>
              <a:chExt cx="175197" cy="1425794"/>
            </a:xfrm>
          </p:grpSpPr>
          <p:cxnSp>
            <p:nvCxnSpPr>
              <p:cNvPr id="356" name="Elbow Connector 355"/>
              <p:cNvCxnSpPr/>
              <p:nvPr/>
            </p:nvCxnSpPr>
            <p:spPr>
              <a:xfrm rot="16200000" flipH="1" flipV="1">
                <a:off x="1839602" y="1839962"/>
                <a:ext cx="1425794" cy="168900"/>
              </a:xfrm>
              <a:prstGeom prst="bentConnector3">
                <a:avLst>
                  <a:gd name="adj1" fmla="val 8111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p:cNvCxnSpPr/>
              <p:nvPr/>
            </p:nvCxnSpPr>
            <p:spPr>
              <a:xfrm flipV="1">
                <a:off x="2560950" y="1219257"/>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196966" y="1981410"/>
              <a:ext cx="180285" cy="1411928"/>
              <a:chOff x="2462961" y="1211516"/>
              <a:chExt cx="180285" cy="1411928"/>
            </a:xfrm>
          </p:grpSpPr>
          <p:cxnSp>
            <p:nvCxnSpPr>
              <p:cNvPr id="350" name="Elbow Connector 349"/>
              <p:cNvCxnSpPr/>
              <p:nvPr/>
            </p:nvCxnSpPr>
            <p:spPr>
              <a:xfrm rot="5400000">
                <a:off x="1843991" y="1830486"/>
                <a:ext cx="1411928" cy="173987"/>
              </a:xfrm>
              <a:prstGeom prst="bentConnector3">
                <a:avLst>
                  <a:gd name="adj1" fmla="val 8082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p:nvPr/>
            </p:nvCxnSpPr>
            <p:spPr>
              <a:xfrm flipV="1">
                <a:off x="2560950" y="1219257"/>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p:cNvGrpSpPr>
              <a:grpSpLocks noChangeAspect="1"/>
            </p:cNvGrpSpPr>
            <p:nvPr/>
          </p:nvGrpSpPr>
          <p:grpSpPr>
            <a:xfrm>
              <a:off x="5084257" y="3399004"/>
              <a:ext cx="228322" cy="228600"/>
              <a:chOff x="9381664" y="4524400"/>
              <a:chExt cx="228322" cy="228600"/>
            </a:xfrm>
          </p:grpSpPr>
          <p:sp>
            <p:nvSpPr>
              <p:cNvPr id="336" name="Freeform 335"/>
              <p:cNvSpPr>
                <a:spLocks noChangeAspect="1"/>
              </p:cNvSpPr>
              <p:nvPr/>
            </p:nvSpPr>
            <p:spPr>
              <a:xfrm>
                <a:off x="9419718" y="4590320"/>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Oval 336"/>
              <p:cNvSpPr/>
              <p:nvPr/>
            </p:nvSpPr>
            <p:spPr>
              <a:xfrm>
                <a:off x="9381664" y="4524400"/>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3" name="Group 42"/>
            <p:cNvGrpSpPr>
              <a:grpSpLocks noChangeAspect="1"/>
            </p:cNvGrpSpPr>
            <p:nvPr/>
          </p:nvGrpSpPr>
          <p:grpSpPr>
            <a:xfrm>
              <a:off x="5084257" y="4086222"/>
              <a:ext cx="228322" cy="228600"/>
              <a:chOff x="9381664" y="4524400"/>
              <a:chExt cx="228322" cy="228600"/>
            </a:xfrm>
          </p:grpSpPr>
          <p:sp>
            <p:nvSpPr>
              <p:cNvPr id="334" name="Freeform 333"/>
              <p:cNvSpPr>
                <a:spLocks noChangeAspect="1"/>
              </p:cNvSpPr>
              <p:nvPr/>
            </p:nvSpPr>
            <p:spPr>
              <a:xfrm>
                <a:off x="9419718" y="4590320"/>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5" name="Oval 334"/>
              <p:cNvSpPr/>
              <p:nvPr/>
            </p:nvSpPr>
            <p:spPr>
              <a:xfrm>
                <a:off x="9381664" y="4524400"/>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Or 43"/>
            <p:cNvSpPr>
              <a:spLocks noChangeAspect="1"/>
            </p:cNvSpPr>
            <p:nvPr/>
          </p:nvSpPr>
          <p:spPr>
            <a:xfrm>
              <a:off x="5084118" y="3739808"/>
              <a:ext cx="228600" cy="228600"/>
            </a:xfrm>
            <a:prstGeom prst="flowChar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Straight Arrow Connector 44"/>
            <p:cNvCxnSpPr/>
            <p:nvPr/>
          </p:nvCxnSpPr>
          <p:spPr>
            <a:xfrm>
              <a:off x="5198418" y="3627604"/>
              <a:ext cx="0" cy="110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98418" y="3967131"/>
              <a:ext cx="0" cy="1190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133490" y="3046902"/>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x2</a:t>
              </a:r>
            </a:p>
          </p:txBody>
        </p:sp>
      </p:grpSp>
      <p:cxnSp>
        <p:nvCxnSpPr>
          <p:cNvPr id="237" name="Elbow Connector 236"/>
          <p:cNvCxnSpPr>
            <a:stCxn id="210" idx="3"/>
            <a:endCxn id="122" idx="2"/>
          </p:cNvCxnSpPr>
          <p:nvPr/>
        </p:nvCxnSpPr>
        <p:spPr>
          <a:xfrm rot="5400000" flipH="1" flipV="1">
            <a:off x="8295317" y="4201039"/>
            <a:ext cx="1716222" cy="948090"/>
          </a:xfrm>
          <a:prstGeom prst="bentConnector4">
            <a:avLst>
              <a:gd name="adj1" fmla="val -15157"/>
              <a:gd name="adj2" fmla="val 837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CompNet</a:t>
            </a:r>
            <a:r>
              <a:rPr lang="en-US" dirty="0"/>
              <a:t>: </a:t>
            </a:r>
            <a:r>
              <a:rPr lang="en-US" sz="3200" dirty="0"/>
              <a:t>Complementary Segmentation Network</a:t>
            </a:r>
          </a:p>
        </p:txBody>
      </p:sp>
      <p:cxnSp>
        <p:nvCxnSpPr>
          <p:cNvPr id="20" name="Elbow Connector 19"/>
          <p:cNvCxnSpPr/>
          <p:nvPr/>
        </p:nvCxnSpPr>
        <p:spPr>
          <a:xfrm rot="5400000" flipH="1" flipV="1">
            <a:off x="3200907" y="2252697"/>
            <a:ext cx="1367173" cy="997099"/>
          </a:xfrm>
          <a:prstGeom prst="bentConnector3">
            <a:avLst>
              <a:gd name="adj1" fmla="val 11672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flipH="1" flipV="1">
            <a:off x="3212222" y="1776926"/>
            <a:ext cx="1367173" cy="1779337"/>
          </a:xfrm>
          <a:prstGeom prst="bentConnector3">
            <a:avLst>
              <a:gd name="adj1" fmla="val 11672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5400000" flipH="1" flipV="1">
            <a:off x="3223537" y="1301155"/>
            <a:ext cx="1367173" cy="2561575"/>
          </a:xfrm>
          <a:prstGeom prst="bentConnector3">
            <a:avLst>
              <a:gd name="adj1" fmla="val 11672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29" idx="0"/>
            <a:endCxn id="58" idx="0"/>
          </p:cNvCxnSpPr>
          <p:nvPr/>
        </p:nvCxnSpPr>
        <p:spPr>
          <a:xfrm rot="5400000" flipH="1" flipV="1">
            <a:off x="3234852" y="825384"/>
            <a:ext cx="1367173" cy="3343813"/>
          </a:xfrm>
          <a:prstGeom prst="bentConnector3">
            <a:avLst>
              <a:gd name="adj1" fmla="val 11672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6200000" flipH="1">
            <a:off x="3196763" y="4470532"/>
            <a:ext cx="1375460" cy="997099"/>
          </a:xfrm>
          <a:prstGeom prst="bentConnector3">
            <a:avLst>
              <a:gd name="adj1" fmla="val 11662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H="1">
            <a:off x="3208078" y="4164065"/>
            <a:ext cx="1375460" cy="1779337"/>
          </a:xfrm>
          <a:prstGeom prst="bentConnector3">
            <a:avLst>
              <a:gd name="adj1" fmla="val 11662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3219393" y="3857598"/>
            <a:ext cx="1375460" cy="2561575"/>
          </a:xfrm>
          <a:prstGeom prst="bentConnector3">
            <a:avLst>
              <a:gd name="adj1" fmla="val 11662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29" idx="2"/>
            <a:endCxn id="222" idx="2"/>
          </p:cNvCxnSpPr>
          <p:nvPr/>
        </p:nvCxnSpPr>
        <p:spPr>
          <a:xfrm rot="16200000" flipH="1">
            <a:off x="3230708" y="3551131"/>
            <a:ext cx="1375460" cy="3343813"/>
          </a:xfrm>
          <a:prstGeom prst="bentConnector3">
            <a:avLst>
              <a:gd name="adj1" fmla="val 11662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5492574" y="3060126"/>
            <a:ext cx="292410" cy="1577631"/>
            <a:chOff x="5492574" y="3060126"/>
            <a:chExt cx="292410" cy="1577631"/>
          </a:xfrm>
        </p:grpSpPr>
        <p:grpSp>
          <p:nvGrpSpPr>
            <p:cNvPr id="10" name="Group 9"/>
            <p:cNvGrpSpPr/>
            <p:nvPr/>
          </p:nvGrpSpPr>
          <p:grpSpPr>
            <a:xfrm rot="10800000" flipH="1">
              <a:off x="5606886" y="4314822"/>
              <a:ext cx="172431" cy="322935"/>
              <a:chOff x="3686509" y="2153499"/>
              <a:chExt cx="142148" cy="284181"/>
            </a:xfrm>
          </p:grpSpPr>
          <p:cxnSp>
            <p:nvCxnSpPr>
              <p:cNvPr id="360" name="Straight Arrow Connector 359"/>
              <p:cNvCxnSpPr/>
              <p:nvPr/>
            </p:nvCxnSpPr>
            <p:spPr>
              <a:xfrm flipV="1">
                <a:off x="3737217" y="2158766"/>
                <a:ext cx="9144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1" name="Elbow Connector 360"/>
              <p:cNvCxnSpPr/>
              <p:nvPr/>
            </p:nvCxnSpPr>
            <p:spPr>
              <a:xfrm rot="16200000" flipH="1" flipV="1">
                <a:off x="3610818" y="2229190"/>
                <a:ext cx="284181" cy="132799"/>
              </a:xfrm>
              <a:prstGeom prst="bentConnector3">
                <a:avLst>
                  <a:gd name="adj1" fmla="val 4033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606885" y="3060126"/>
              <a:ext cx="178099" cy="338879"/>
              <a:chOff x="3666445" y="2131355"/>
              <a:chExt cx="156226" cy="338879"/>
            </a:xfrm>
          </p:grpSpPr>
          <p:cxnSp>
            <p:nvCxnSpPr>
              <p:cNvPr id="352" name="Straight Arrow Connector 351"/>
              <p:cNvCxnSpPr/>
              <p:nvPr/>
            </p:nvCxnSpPr>
            <p:spPr>
              <a:xfrm flipV="1">
                <a:off x="3731231" y="2145220"/>
                <a:ext cx="91440" cy="287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3" name="Elbow Connector 352"/>
              <p:cNvCxnSpPr/>
              <p:nvPr/>
            </p:nvCxnSpPr>
            <p:spPr>
              <a:xfrm rot="5400000">
                <a:off x="3571156" y="2226644"/>
                <a:ext cx="338879" cy="148302"/>
              </a:xfrm>
              <a:prstGeom prst="bentConnector3">
                <a:avLst>
                  <a:gd name="adj1" fmla="val 442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492713" y="3399004"/>
              <a:ext cx="228322" cy="228600"/>
              <a:chOff x="7311100" y="2493143"/>
              <a:chExt cx="228322" cy="228600"/>
            </a:xfrm>
          </p:grpSpPr>
          <p:sp>
            <p:nvSpPr>
              <p:cNvPr id="340" name="Freeform 339"/>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1" name="Oval 340"/>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7" name="Group 36"/>
            <p:cNvGrpSpPr/>
            <p:nvPr/>
          </p:nvGrpSpPr>
          <p:grpSpPr>
            <a:xfrm>
              <a:off x="5492713" y="4086222"/>
              <a:ext cx="228322" cy="228600"/>
              <a:chOff x="7311100" y="2493143"/>
              <a:chExt cx="228322" cy="228600"/>
            </a:xfrm>
          </p:grpSpPr>
          <p:sp>
            <p:nvSpPr>
              <p:cNvPr id="338" name="Freeform 337"/>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Oval 338"/>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Or 37"/>
            <p:cNvSpPr>
              <a:spLocks noChangeAspect="1"/>
            </p:cNvSpPr>
            <p:nvPr/>
          </p:nvSpPr>
          <p:spPr>
            <a:xfrm>
              <a:off x="5492574" y="3739808"/>
              <a:ext cx="228600" cy="228600"/>
            </a:xfrm>
            <a:prstGeom prst="flowChar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Arrow Connector 38"/>
            <p:cNvCxnSpPr/>
            <p:nvPr/>
          </p:nvCxnSpPr>
          <p:spPr>
            <a:xfrm>
              <a:off x="5606874" y="3627604"/>
              <a:ext cx="0" cy="110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606874" y="3967131"/>
              <a:ext cx="0" cy="1190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268215" y="2132204"/>
            <a:ext cx="407475" cy="3462507"/>
            <a:chOff x="4268215" y="2132204"/>
            <a:chExt cx="407475" cy="3462507"/>
          </a:xfrm>
        </p:grpSpPr>
        <p:sp>
          <p:nvSpPr>
            <p:cNvPr id="100" name="TextBox 99"/>
            <p:cNvSpPr txBox="1"/>
            <p:nvPr/>
          </p:nvSpPr>
          <p:spPr>
            <a:xfrm>
              <a:off x="4325483" y="4380034"/>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x8</a:t>
              </a:r>
            </a:p>
          </p:txBody>
        </p:sp>
        <p:grpSp>
          <p:nvGrpSpPr>
            <p:cNvPr id="14" name="Group 13"/>
            <p:cNvGrpSpPr/>
            <p:nvPr/>
          </p:nvGrpSpPr>
          <p:grpSpPr>
            <a:xfrm rot="10800000" flipH="1">
              <a:off x="4382514" y="4314821"/>
              <a:ext cx="197136" cy="1279890"/>
              <a:chOff x="2499155" y="1211516"/>
              <a:chExt cx="144091" cy="1279890"/>
            </a:xfrm>
          </p:grpSpPr>
          <p:cxnSp>
            <p:nvCxnSpPr>
              <p:cNvPr id="354" name="Elbow Connector 353"/>
              <p:cNvCxnSpPr/>
              <p:nvPr/>
            </p:nvCxnSpPr>
            <p:spPr>
              <a:xfrm rot="16200000" flipH="1" flipV="1">
                <a:off x="1928107" y="1782564"/>
                <a:ext cx="1279890" cy="137793"/>
              </a:xfrm>
              <a:prstGeom prst="bentConnector3">
                <a:avLst>
                  <a:gd name="adj1" fmla="val 654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p:cNvCxnSpPr/>
              <p:nvPr/>
            </p:nvCxnSpPr>
            <p:spPr>
              <a:xfrm flipV="1">
                <a:off x="2560950" y="1222131"/>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a:grpSpLocks noChangeAspect="1"/>
            </p:cNvGrpSpPr>
            <p:nvPr/>
          </p:nvGrpSpPr>
          <p:grpSpPr>
            <a:xfrm>
              <a:off x="4268354" y="3399004"/>
              <a:ext cx="228322" cy="228600"/>
              <a:chOff x="9381664" y="4524400"/>
              <a:chExt cx="228322" cy="228600"/>
            </a:xfrm>
          </p:grpSpPr>
          <p:sp>
            <p:nvSpPr>
              <p:cNvPr id="346" name="Freeform 345"/>
              <p:cNvSpPr>
                <a:spLocks noChangeAspect="1"/>
              </p:cNvSpPr>
              <p:nvPr/>
            </p:nvSpPr>
            <p:spPr>
              <a:xfrm>
                <a:off x="9419718" y="4590320"/>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7" name="Oval 346"/>
              <p:cNvSpPr/>
              <p:nvPr/>
            </p:nvSpPr>
            <p:spPr>
              <a:xfrm>
                <a:off x="9381664" y="4524400"/>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1" name="Group 30"/>
            <p:cNvGrpSpPr/>
            <p:nvPr/>
          </p:nvGrpSpPr>
          <p:grpSpPr>
            <a:xfrm>
              <a:off x="4382509" y="2132204"/>
              <a:ext cx="191255" cy="1266800"/>
              <a:chOff x="2443184" y="1211515"/>
              <a:chExt cx="200062" cy="1266800"/>
            </a:xfrm>
          </p:grpSpPr>
          <p:cxnSp>
            <p:nvCxnSpPr>
              <p:cNvPr id="344" name="Elbow Connector 343"/>
              <p:cNvCxnSpPr/>
              <p:nvPr/>
            </p:nvCxnSpPr>
            <p:spPr>
              <a:xfrm rot="5400000">
                <a:off x="1906666" y="1748033"/>
                <a:ext cx="1266800" cy="193763"/>
              </a:xfrm>
              <a:prstGeom prst="bentConnector3">
                <a:avLst>
                  <a:gd name="adj1" fmla="val 6684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p:nvPr/>
            </p:nvCxnSpPr>
            <p:spPr>
              <a:xfrm flipV="1">
                <a:off x="2560950" y="1222131"/>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a:grpSpLocks noChangeAspect="1"/>
            </p:cNvGrpSpPr>
            <p:nvPr/>
          </p:nvGrpSpPr>
          <p:grpSpPr>
            <a:xfrm>
              <a:off x="4268354" y="4086222"/>
              <a:ext cx="228322" cy="228600"/>
              <a:chOff x="9381664" y="4524400"/>
              <a:chExt cx="228322" cy="228600"/>
            </a:xfrm>
          </p:grpSpPr>
          <p:sp>
            <p:nvSpPr>
              <p:cNvPr id="342" name="Freeform 341"/>
              <p:cNvSpPr>
                <a:spLocks noChangeAspect="1"/>
              </p:cNvSpPr>
              <p:nvPr/>
            </p:nvSpPr>
            <p:spPr>
              <a:xfrm>
                <a:off x="9419718" y="4590320"/>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3" name="Oval 342"/>
              <p:cNvSpPr/>
              <p:nvPr/>
            </p:nvSpPr>
            <p:spPr>
              <a:xfrm>
                <a:off x="9381664" y="4524400"/>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Or 32"/>
            <p:cNvSpPr>
              <a:spLocks noChangeAspect="1"/>
            </p:cNvSpPr>
            <p:nvPr/>
          </p:nvSpPr>
          <p:spPr>
            <a:xfrm>
              <a:off x="4268215" y="3739808"/>
              <a:ext cx="228600" cy="228600"/>
            </a:xfrm>
            <a:prstGeom prst="flowChar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Arrow Connector 33"/>
            <p:cNvCxnSpPr/>
            <p:nvPr/>
          </p:nvCxnSpPr>
          <p:spPr>
            <a:xfrm>
              <a:off x="4382515" y="3627604"/>
              <a:ext cx="0" cy="110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82515" y="3967131"/>
              <a:ext cx="0" cy="1190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29120" y="3046902"/>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x8</a:t>
              </a:r>
            </a:p>
          </p:txBody>
        </p:sp>
      </p:grpSp>
      <p:grpSp>
        <p:nvGrpSpPr>
          <p:cNvPr id="179" name="Group 178"/>
          <p:cNvGrpSpPr/>
          <p:nvPr/>
        </p:nvGrpSpPr>
        <p:grpSpPr>
          <a:xfrm>
            <a:off x="4675525" y="2063676"/>
            <a:ext cx="406040" cy="3590669"/>
            <a:chOff x="4675525" y="2063676"/>
            <a:chExt cx="406040" cy="3590669"/>
          </a:xfrm>
        </p:grpSpPr>
        <p:sp>
          <p:nvSpPr>
            <p:cNvPr id="102" name="TextBox 101"/>
            <p:cNvSpPr txBox="1"/>
            <p:nvPr/>
          </p:nvSpPr>
          <p:spPr>
            <a:xfrm>
              <a:off x="4732301" y="4380034"/>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x4</a:t>
              </a:r>
            </a:p>
          </p:txBody>
        </p:sp>
        <p:grpSp>
          <p:nvGrpSpPr>
            <p:cNvPr id="12" name="Group 11"/>
            <p:cNvGrpSpPr/>
            <p:nvPr/>
          </p:nvGrpSpPr>
          <p:grpSpPr>
            <a:xfrm rot="10800000" flipH="1">
              <a:off x="4789827" y="4314821"/>
              <a:ext cx="181890" cy="1339524"/>
              <a:chOff x="2432651" y="1211515"/>
              <a:chExt cx="210595" cy="1339524"/>
            </a:xfrm>
          </p:grpSpPr>
          <p:cxnSp>
            <p:nvCxnSpPr>
              <p:cNvPr id="358" name="Elbow Connector 357"/>
              <p:cNvCxnSpPr/>
              <p:nvPr/>
            </p:nvCxnSpPr>
            <p:spPr>
              <a:xfrm rot="16200000" flipH="1" flipV="1">
                <a:off x="1865038" y="1779128"/>
                <a:ext cx="1339524" cy="204297"/>
              </a:xfrm>
              <a:prstGeom prst="bentConnector3">
                <a:avLst>
                  <a:gd name="adj1" fmla="val 739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flipV="1">
                <a:off x="2560950" y="1222656"/>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783848" y="2063676"/>
              <a:ext cx="188591" cy="1341457"/>
              <a:chOff x="2454655" y="1211514"/>
              <a:chExt cx="188591" cy="1341457"/>
            </a:xfrm>
          </p:grpSpPr>
          <p:cxnSp>
            <p:nvCxnSpPr>
              <p:cNvPr id="348" name="Elbow Connector 347"/>
              <p:cNvCxnSpPr/>
              <p:nvPr/>
            </p:nvCxnSpPr>
            <p:spPr>
              <a:xfrm rot="5400000">
                <a:off x="1875073" y="1791096"/>
                <a:ext cx="1341457" cy="182294"/>
              </a:xfrm>
              <a:prstGeom prst="bentConnector3">
                <a:avLst>
                  <a:gd name="adj1" fmla="val 7415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p:nvPr/>
            </p:nvCxnSpPr>
            <p:spPr>
              <a:xfrm flipV="1">
                <a:off x="2560950" y="1222656"/>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p:cNvGrpSpPr>
              <a:grpSpLocks noChangeAspect="1"/>
            </p:cNvGrpSpPr>
            <p:nvPr/>
          </p:nvGrpSpPr>
          <p:grpSpPr>
            <a:xfrm>
              <a:off x="4675664" y="3399004"/>
              <a:ext cx="228322" cy="228600"/>
              <a:chOff x="9381664" y="4524400"/>
              <a:chExt cx="228322" cy="228600"/>
            </a:xfrm>
          </p:grpSpPr>
          <p:sp>
            <p:nvSpPr>
              <p:cNvPr id="332" name="Freeform 331"/>
              <p:cNvSpPr>
                <a:spLocks noChangeAspect="1"/>
              </p:cNvSpPr>
              <p:nvPr/>
            </p:nvSpPr>
            <p:spPr>
              <a:xfrm>
                <a:off x="9419718" y="4590320"/>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3" name="Oval 332"/>
              <p:cNvSpPr/>
              <p:nvPr/>
            </p:nvSpPr>
            <p:spPr>
              <a:xfrm>
                <a:off x="9381664" y="4524400"/>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8" name="Group 47"/>
            <p:cNvGrpSpPr>
              <a:grpSpLocks noChangeAspect="1"/>
            </p:cNvGrpSpPr>
            <p:nvPr/>
          </p:nvGrpSpPr>
          <p:grpSpPr>
            <a:xfrm>
              <a:off x="4675664" y="4086222"/>
              <a:ext cx="228322" cy="228600"/>
              <a:chOff x="9381664" y="4524400"/>
              <a:chExt cx="228322" cy="228600"/>
            </a:xfrm>
          </p:grpSpPr>
          <p:sp>
            <p:nvSpPr>
              <p:cNvPr id="330" name="Freeform 329"/>
              <p:cNvSpPr>
                <a:spLocks noChangeAspect="1"/>
              </p:cNvSpPr>
              <p:nvPr/>
            </p:nvSpPr>
            <p:spPr>
              <a:xfrm>
                <a:off x="9419718" y="4590320"/>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1" name="Oval 330"/>
              <p:cNvSpPr/>
              <p:nvPr/>
            </p:nvSpPr>
            <p:spPr>
              <a:xfrm>
                <a:off x="9381664" y="4524400"/>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9" name="Or 48"/>
            <p:cNvSpPr>
              <a:spLocks noChangeAspect="1"/>
            </p:cNvSpPr>
            <p:nvPr/>
          </p:nvSpPr>
          <p:spPr>
            <a:xfrm>
              <a:off x="4675525" y="3739808"/>
              <a:ext cx="228600" cy="228600"/>
            </a:xfrm>
            <a:prstGeom prst="flowChar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Straight Arrow Connector 49"/>
            <p:cNvCxnSpPr/>
            <p:nvPr/>
          </p:nvCxnSpPr>
          <p:spPr>
            <a:xfrm>
              <a:off x="4789825" y="3627604"/>
              <a:ext cx="0" cy="110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789825" y="3967131"/>
              <a:ext cx="0" cy="1190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34995" y="3046902"/>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x4</a:t>
              </a:r>
            </a:p>
          </p:txBody>
        </p:sp>
      </p:grpSp>
      <p:grpSp>
        <p:nvGrpSpPr>
          <p:cNvPr id="54" name="Group 53"/>
          <p:cNvGrpSpPr/>
          <p:nvPr/>
        </p:nvGrpSpPr>
        <p:grpSpPr>
          <a:xfrm>
            <a:off x="6316482" y="3396199"/>
            <a:ext cx="228600" cy="915818"/>
            <a:chOff x="8164707" y="2365369"/>
            <a:chExt cx="228600" cy="915818"/>
          </a:xfrm>
        </p:grpSpPr>
        <p:grpSp>
          <p:nvGrpSpPr>
            <p:cNvPr id="321" name="Group 320"/>
            <p:cNvGrpSpPr/>
            <p:nvPr/>
          </p:nvGrpSpPr>
          <p:grpSpPr>
            <a:xfrm>
              <a:off x="8164846" y="2365369"/>
              <a:ext cx="228322" cy="228600"/>
              <a:chOff x="7311100" y="2493143"/>
              <a:chExt cx="228322" cy="228600"/>
            </a:xfrm>
          </p:grpSpPr>
          <p:sp>
            <p:nvSpPr>
              <p:cNvPr id="328" name="Freeform 327"/>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9" name="Oval 328"/>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2" name="Group 321"/>
            <p:cNvGrpSpPr/>
            <p:nvPr/>
          </p:nvGrpSpPr>
          <p:grpSpPr>
            <a:xfrm>
              <a:off x="8164846" y="3052587"/>
              <a:ext cx="228322" cy="228600"/>
              <a:chOff x="7311100" y="2493143"/>
              <a:chExt cx="228322" cy="228600"/>
            </a:xfrm>
          </p:grpSpPr>
          <p:sp>
            <p:nvSpPr>
              <p:cNvPr id="326" name="Freeform 325"/>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7" name="Oval 326"/>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3" name="Or 322"/>
            <p:cNvSpPr>
              <a:spLocks noChangeAspect="1"/>
            </p:cNvSpPr>
            <p:nvPr/>
          </p:nvSpPr>
          <p:spPr>
            <a:xfrm>
              <a:off x="8164707" y="2708667"/>
              <a:ext cx="228600" cy="228600"/>
            </a:xfrm>
            <a:prstGeom prst="flowChar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4" name="Straight Arrow Connector 323"/>
            <p:cNvCxnSpPr/>
            <p:nvPr/>
          </p:nvCxnSpPr>
          <p:spPr>
            <a:xfrm>
              <a:off x="8279007" y="2593969"/>
              <a:ext cx="0" cy="1150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8279007" y="2937578"/>
              <a:ext cx="0" cy="1150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7486593" y="3739808"/>
            <a:ext cx="228322" cy="228600"/>
            <a:chOff x="7311100" y="2493143"/>
            <a:chExt cx="228322" cy="228600"/>
          </a:xfrm>
        </p:grpSpPr>
        <p:sp>
          <p:nvSpPr>
            <p:cNvPr id="319" name="Freeform 318"/>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Oval 319"/>
            <p:cNvSpPr/>
            <p:nvPr/>
          </p:nvSpPr>
          <p:spPr>
            <a:xfrm>
              <a:off x="7311100" y="2493143"/>
              <a:ext cx="228322" cy="228600"/>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2" name="Group 61"/>
          <p:cNvGrpSpPr/>
          <p:nvPr/>
        </p:nvGrpSpPr>
        <p:grpSpPr>
          <a:xfrm>
            <a:off x="2132252" y="3180876"/>
            <a:ext cx="1747775" cy="1354432"/>
            <a:chOff x="191820" y="2252105"/>
            <a:chExt cx="1747775" cy="1354432"/>
          </a:xfrm>
        </p:grpSpPr>
        <p:grpSp>
          <p:nvGrpSpPr>
            <p:cNvPr id="227" name="Group 226"/>
            <p:cNvGrpSpPr>
              <a:grpSpLocks/>
            </p:cNvGrpSpPr>
            <p:nvPr/>
          </p:nvGrpSpPr>
          <p:grpSpPr>
            <a:xfrm>
              <a:off x="191820" y="2252105"/>
              <a:ext cx="1747775" cy="1354432"/>
              <a:chOff x="484682" y="2007942"/>
              <a:chExt cx="1748079" cy="1828800"/>
            </a:xfrm>
          </p:grpSpPr>
          <p:sp>
            <p:nvSpPr>
              <p:cNvPr id="229" name="Rectangle 228"/>
              <p:cNvSpPr/>
              <p:nvPr/>
            </p:nvSpPr>
            <p:spPr>
              <a:xfrm>
                <a:off x="484682" y="2007942"/>
                <a:ext cx="228600" cy="1828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229"/>
              <p:cNvSpPr/>
              <p:nvPr/>
            </p:nvSpPr>
            <p:spPr>
              <a:xfrm>
                <a:off x="864552" y="2122242"/>
                <a:ext cx="228600"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230"/>
              <p:cNvSpPr/>
              <p:nvPr/>
            </p:nvSpPr>
            <p:spPr>
              <a:xfrm>
                <a:off x="1244422" y="2236542"/>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231"/>
              <p:cNvSpPr/>
              <p:nvPr/>
            </p:nvSpPr>
            <p:spPr>
              <a:xfrm>
                <a:off x="1624292" y="2350842"/>
                <a:ext cx="2286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232"/>
              <p:cNvSpPr/>
              <p:nvPr/>
            </p:nvSpPr>
            <p:spPr>
              <a:xfrm>
                <a:off x="2004161" y="2465142"/>
                <a:ext cx="2286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8" name="TextBox 227"/>
            <p:cNvSpPr txBox="1"/>
            <p:nvPr/>
          </p:nvSpPr>
          <p:spPr>
            <a:xfrm>
              <a:off x="302532" y="2744654"/>
              <a:ext cx="1524999" cy="338554"/>
            </a:xfrm>
            <a:prstGeom prst="rect">
              <a:avLst/>
            </a:prstGeom>
            <a:solidFill>
              <a:schemeClr val="tx1">
                <a:lumMod val="85000"/>
              </a:schemeClr>
            </a:solidFill>
          </p:spPr>
          <p:txBody>
            <a:bodyPr wrap="square" rtlCol="0">
              <a:spAutoFit/>
            </a:bodyPr>
            <a:lstStyle/>
            <a:p>
              <a:pPr algn="ctr"/>
              <a:r>
                <a:rPr lang="en-US" sz="1600" b="1" dirty="0">
                  <a:solidFill>
                    <a:schemeClr val="bg1"/>
                  </a:solidFill>
                  <a:latin typeface="Arial" charset="0"/>
                  <a:ea typeface="Arial" charset="0"/>
                  <a:cs typeface="Arial" charset="0"/>
                </a:rPr>
                <a:t>Encoder</a:t>
              </a:r>
            </a:p>
          </p:txBody>
        </p:sp>
      </p:grpSp>
      <p:grpSp>
        <p:nvGrpSpPr>
          <p:cNvPr id="154" name="Group 153"/>
          <p:cNvGrpSpPr/>
          <p:nvPr/>
        </p:nvGrpSpPr>
        <p:grpSpPr>
          <a:xfrm>
            <a:off x="4268743" y="1813703"/>
            <a:ext cx="1435902" cy="1354432"/>
            <a:chOff x="4268743" y="1813703"/>
            <a:chExt cx="1435902" cy="1354432"/>
          </a:xfrm>
        </p:grpSpPr>
        <p:sp>
          <p:nvSpPr>
            <p:cNvPr id="58" name="Rectangle 57"/>
            <p:cNvSpPr/>
            <p:nvPr/>
          </p:nvSpPr>
          <p:spPr>
            <a:xfrm>
              <a:off x="5476045" y="1813703"/>
              <a:ext cx="228600" cy="13544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58"/>
            <p:cNvSpPr/>
            <p:nvPr/>
          </p:nvSpPr>
          <p:spPr>
            <a:xfrm>
              <a:off x="5073611" y="1898355"/>
              <a:ext cx="228600" cy="11851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4671177" y="1983007"/>
              <a:ext cx="228600" cy="10158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p:cNvSpPr/>
            <p:nvPr/>
          </p:nvSpPr>
          <p:spPr>
            <a:xfrm>
              <a:off x="4268743" y="2067659"/>
              <a:ext cx="228600" cy="846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TextBox 62"/>
            <p:cNvSpPr txBox="1"/>
            <p:nvPr/>
          </p:nvSpPr>
          <p:spPr>
            <a:xfrm>
              <a:off x="4378885" y="2306253"/>
              <a:ext cx="1211460" cy="338554"/>
            </a:xfrm>
            <a:prstGeom prst="rect">
              <a:avLst/>
            </a:prstGeom>
            <a:solidFill>
              <a:schemeClr val="tx1">
                <a:lumMod val="85000"/>
              </a:schemeClr>
            </a:solidFill>
          </p:spPr>
          <p:txBody>
            <a:bodyPr wrap="square" rtlCol="0">
              <a:spAutoFit/>
            </a:bodyPr>
            <a:lstStyle/>
            <a:p>
              <a:pPr algn="ctr"/>
              <a:r>
                <a:rPr lang="en-US" sz="1600" b="1" dirty="0">
                  <a:solidFill>
                    <a:schemeClr val="bg1"/>
                  </a:solidFill>
                  <a:latin typeface="Arial" charset="0"/>
                  <a:ea typeface="Arial" charset="0"/>
                  <a:cs typeface="Arial" charset="0"/>
                </a:rPr>
                <a:t>Decoder</a:t>
              </a:r>
            </a:p>
          </p:txBody>
        </p:sp>
      </p:grpSp>
      <p:grpSp>
        <p:nvGrpSpPr>
          <p:cNvPr id="64" name="Group 63"/>
          <p:cNvGrpSpPr/>
          <p:nvPr/>
        </p:nvGrpSpPr>
        <p:grpSpPr>
          <a:xfrm>
            <a:off x="4268743" y="4556336"/>
            <a:ext cx="1435902" cy="1354432"/>
            <a:chOff x="2328311" y="3627565"/>
            <a:chExt cx="1435902" cy="1354432"/>
          </a:xfrm>
        </p:grpSpPr>
        <p:sp>
          <p:nvSpPr>
            <p:cNvPr id="222" name="Rectangle 221"/>
            <p:cNvSpPr/>
            <p:nvPr/>
          </p:nvSpPr>
          <p:spPr>
            <a:xfrm>
              <a:off x="3535613" y="3627565"/>
              <a:ext cx="228600" cy="13544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222"/>
            <p:cNvSpPr/>
            <p:nvPr/>
          </p:nvSpPr>
          <p:spPr>
            <a:xfrm>
              <a:off x="3133179" y="3712217"/>
              <a:ext cx="228600" cy="11851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223"/>
            <p:cNvSpPr/>
            <p:nvPr/>
          </p:nvSpPr>
          <p:spPr>
            <a:xfrm>
              <a:off x="2730745" y="3796869"/>
              <a:ext cx="228600" cy="10158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224"/>
            <p:cNvSpPr/>
            <p:nvPr/>
          </p:nvSpPr>
          <p:spPr>
            <a:xfrm>
              <a:off x="2328311" y="3881521"/>
              <a:ext cx="228600" cy="846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TextBox 225"/>
            <p:cNvSpPr txBox="1"/>
            <p:nvPr/>
          </p:nvSpPr>
          <p:spPr>
            <a:xfrm>
              <a:off x="2438454" y="4120115"/>
              <a:ext cx="1211460" cy="338554"/>
            </a:xfrm>
            <a:prstGeom prst="rect">
              <a:avLst/>
            </a:prstGeom>
            <a:solidFill>
              <a:schemeClr val="tx1">
                <a:lumMod val="85000"/>
              </a:schemeClr>
            </a:solidFill>
          </p:spPr>
          <p:txBody>
            <a:bodyPr wrap="square" rtlCol="0">
              <a:spAutoFit/>
            </a:bodyPr>
            <a:lstStyle/>
            <a:p>
              <a:pPr algn="ctr"/>
              <a:r>
                <a:rPr lang="en-US" sz="1600" b="1" dirty="0">
                  <a:solidFill>
                    <a:schemeClr val="bg1"/>
                  </a:solidFill>
                  <a:latin typeface="Arial" charset="0"/>
                  <a:ea typeface="Arial" charset="0"/>
                  <a:cs typeface="Arial" charset="0"/>
                </a:rPr>
                <a:t>Decoder</a:t>
              </a:r>
            </a:p>
          </p:txBody>
        </p:sp>
      </p:grpSp>
      <p:grpSp>
        <p:nvGrpSpPr>
          <p:cNvPr id="65" name="Group 64"/>
          <p:cNvGrpSpPr/>
          <p:nvPr/>
        </p:nvGrpSpPr>
        <p:grpSpPr>
          <a:xfrm rot="5400000">
            <a:off x="7805496" y="2399796"/>
            <a:ext cx="1747775" cy="1354432"/>
            <a:chOff x="191820" y="2252105"/>
            <a:chExt cx="1747775" cy="1354432"/>
          </a:xfrm>
        </p:grpSpPr>
        <p:grpSp>
          <p:nvGrpSpPr>
            <p:cNvPr id="215" name="Group 214"/>
            <p:cNvGrpSpPr>
              <a:grpSpLocks/>
            </p:cNvGrpSpPr>
            <p:nvPr/>
          </p:nvGrpSpPr>
          <p:grpSpPr>
            <a:xfrm>
              <a:off x="191820" y="2252105"/>
              <a:ext cx="1747775" cy="1354432"/>
              <a:chOff x="484682" y="2007942"/>
              <a:chExt cx="1748079" cy="1828800"/>
            </a:xfrm>
          </p:grpSpPr>
          <p:sp>
            <p:nvSpPr>
              <p:cNvPr id="217" name="Rectangle 216"/>
              <p:cNvSpPr/>
              <p:nvPr/>
            </p:nvSpPr>
            <p:spPr>
              <a:xfrm>
                <a:off x="484682" y="2007942"/>
                <a:ext cx="228600" cy="1828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8" name="Rectangle 217"/>
              <p:cNvSpPr/>
              <p:nvPr/>
            </p:nvSpPr>
            <p:spPr>
              <a:xfrm>
                <a:off x="864552" y="2122242"/>
                <a:ext cx="228600"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Rectangle 218"/>
              <p:cNvSpPr/>
              <p:nvPr/>
            </p:nvSpPr>
            <p:spPr>
              <a:xfrm>
                <a:off x="1244422" y="2236542"/>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0" name="Rectangle 219"/>
              <p:cNvSpPr/>
              <p:nvPr/>
            </p:nvSpPr>
            <p:spPr>
              <a:xfrm>
                <a:off x="1624292" y="2350842"/>
                <a:ext cx="2286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220"/>
              <p:cNvSpPr/>
              <p:nvPr/>
            </p:nvSpPr>
            <p:spPr>
              <a:xfrm>
                <a:off x="2004161" y="2465142"/>
                <a:ext cx="2286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6" name="TextBox 215"/>
            <p:cNvSpPr txBox="1"/>
            <p:nvPr/>
          </p:nvSpPr>
          <p:spPr>
            <a:xfrm>
              <a:off x="306107" y="2760043"/>
              <a:ext cx="1527048" cy="338554"/>
            </a:xfrm>
            <a:prstGeom prst="rect">
              <a:avLst/>
            </a:prstGeom>
            <a:solidFill>
              <a:schemeClr val="tx1">
                <a:lumMod val="85000"/>
              </a:schemeClr>
            </a:solidFill>
          </p:spPr>
          <p:txBody>
            <a:bodyPr wrap="square" rtlCol="0">
              <a:spAutoFit/>
            </a:bodyPr>
            <a:lstStyle/>
            <a:p>
              <a:pPr algn="ctr"/>
              <a:r>
                <a:rPr lang="en-US" sz="1600" b="1" dirty="0">
                  <a:solidFill>
                    <a:schemeClr val="bg1"/>
                  </a:solidFill>
                  <a:latin typeface="Arial" charset="0"/>
                  <a:ea typeface="Arial" charset="0"/>
                  <a:cs typeface="Arial" charset="0"/>
                </a:rPr>
                <a:t>Encoder</a:t>
              </a:r>
            </a:p>
          </p:txBody>
        </p:sp>
      </p:grpSp>
      <p:grpSp>
        <p:nvGrpSpPr>
          <p:cNvPr id="171" name="Group 170"/>
          <p:cNvGrpSpPr/>
          <p:nvPr/>
        </p:nvGrpSpPr>
        <p:grpSpPr>
          <a:xfrm>
            <a:off x="8653658" y="3880978"/>
            <a:ext cx="346570" cy="276999"/>
            <a:chOff x="8653658" y="3880978"/>
            <a:chExt cx="346570" cy="276999"/>
          </a:xfrm>
        </p:grpSpPr>
        <p:sp>
          <p:nvSpPr>
            <p:cNvPr id="69" name="TextBox 68"/>
            <p:cNvSpPr txBox="1"/>
            <p:nvPr/>
          </p:nvSpPr>
          <p:spPr>
            <a:xfrm>
              <a:off x="8653658" y="3880978"/>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x2</a:t>
              </a:r>
            </a:p>
          </p:txBody>
        </p:sp>
        <p:cxnSp>
          <p:nvCxnSpPr>
            <p:cNvPr id="68" name="Straight Arrow Connector 67"/>
            <p:cNvCxnSpPr/>
            <p:nvPr/>
          </p:nvCxnSpPr>
          <p:spPr>
            <a:xfrm>
              <a:off x="8679383" y="3950899"/>
              <a:ext cx="0" cy="1463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9271948" y="5298658"/>
            <a:ext cx="590527" cy="303992"/>
            <a:chOff x="9271948" y="5298658"/>
            <a:chExt cx="590527" cy="303992"/>
          </a:xfrm>
        </p:grpSpPr>
        <p:grpSp>
          <p:nvGrpSpPr>
            <p:cNvPr id="9" name="Group 8"/>
            <p:cNvGrpSpPr/>
            <p:nvPr/>
          </p:nvGrpSpPr>
          <p:grpSpPr>
            <a:xfrm rot="16200000" flipH="1">
              <a:off x="9358207" y="5326704"/>
              <a:ext cx="189687" cy="362206"/>
              <a:chOff x="2501854" y="1211508"/>
              <a:chExt cx="141392" cy="323040"/>
            </a:xfrm>
          </p:grpSpPr>
          <p:cxnSp>
            <p:nvCxnSpPr>
              <p:cNvPr id="362" name="Elbow Connector 361"/>
              <p:cNvCxnSpPr/>
              <p:nvPr/>
            </p:nvCxnSpPr>
            <p:spPr>
              <a:xfrm rot="16200000" flipH="1" flipV="1">
                <a:off x="2411030" y="1302332"/>
                <a:ext cx="323040" cy="141391"/>
              </a:xfrm>
              <a:prstGeom prst="bentConnector3">
                <a:avLst>
                  <a:gd name="adj1" fmla="val 3887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Straight Arrow Connector 362"/>
              <p:cNvCxnSpPr/>
              <p:nvPr/>
            </p:nvCxnSpPr>
            <p:spPr>
              <a:xfrm flipV="1">
                <a:off x="2560950" y="1222131"/>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9634153" y="5298658"/>
              <a:ext cx="228322" cy="228600"/>
              <a:chOff x="7311100" y="2493143"/>
              <a:chExt cx="228322" cy="228600"/>
            </a:xfrm>
          </p:grpSpPr>
          <p:sp>
            <p:nvSpPr>
              <p:cNvPr id="202" name="Freeform 201"/>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Oval 202"/>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84" name="Group 183"/>
          <p:cNvGrpSpPr/>
          <p:nvPr/>
        </p:nvGrpSpPr>
        <p:grpSpPr>
          <a:xfrm>
            <a:off x="8314480" y="3996150"/>
            <a:ext cx="1547995" cy="402265"/>
            <a:chOff x="8314480" y="3996150"/>
            <a:chExt cx="1547995" cy="402265"/>
          </a:xfrm>
        </p:grpSpPr>
        <p:grpSp>
          <p:nvGrpSpPr>
            <p:cNvPr id="7" name="Group 6"/>
            <p:cNvGrpSpPr/>
            <p:nvPr/>
          </p:nvGrpSpPr>
          <p:grpSpPr>
            <a:xfrm rot="16200000" flipH="1">
              <a:off x="8882340" y="3646602"/>
              <a:ext cx="183953" cy="1319674"/>
              <a:chOff x="2506129" y="1211510"/>
              <a:chExt cx="137117" cy="1176974"/>
            </a:xfrm>
          </p:grpSpPr>
          <p:cxnSp>
            <p:nvCxnSpPr>
              <p:cNvPr id="364" name="Elbow Connector 363"/>
              <p:cNvCxnSpPr/>
              <p:nvPr/>
            </p:nvCxnSpPr>
            <p:spPr>
              <a:xfrm rot="16200000" flipH="1" flipV="1">
                <a:off x="1983911" y="1733728"/>
                <a:ext cx="1176974" cy="132537"/>
              </a:xfrm>
              <a:prstGeom prst="bentConnector3">
                <a:avLst>
                  <a:gd name="adj1" fmla="val 6465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p:nvPr/>
            </p:nvCxnSpPr>
            <p:spPr>
              <a:xfrm flipV="1">
                <a:off x="2560950" y="1222131"/>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9634153" y="4100162"/>
              <a:ext cx="228322" cy="228600"/>
              <a:chOff x="7311100" y="2493143"/>
              <a:chExt cx="228322" cy="228600"/>
            </a:xfrm>
          </p:grpSpPr>
          <p:sp>
            <p:nvSpPr>
              <p:cNvPr id="208" name="Freeform 207"/>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Oval 208"/>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5" name="TextBox 74"/>
            <p:cNvSpPr txBox="1"/>
            <p:nvPr/>
          </p:nvSpPr>
          <p:spPr>
            <a:xfrm>
              <a:off x="9227467" y="3996150"/>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x8</a:t>
              </a:r>
            </a:p>
          </p:txBody>
        </p:sp>
      </p:grpSp>
      <p:grpSp>
        <p:nvGrpSpPr>
          <p:cNvPr id="185" name="Group 184"/>
          <p:cNvGrpSpPr/>
          <p:nvPr/>
        </p:nvGrpSpPr>
        <p:grpSpPr>
          <a:xfrm>
            <a:off x="8263969" y="4397947"/>
            <a:ext cx="1598506" cy="411418"/>
            <a:chOff x="8263969" y="4397947"/>
            <a:chExt cx="1598506" cy="411418"/>
          </a:xfrm>
        </p:grpSpPr>
        <p:grpSp>
          <p:nvGrpSpPr>
            <p:cNvPr id="6" name="Group 5"/>
            <p:cNvGrpSpPr/>
            <p:nvPr/>
          </p:nvGrpSpPr>
          <p:grpSpPr>
            <a:xfrm rot="16200000" flipH="1">
              <a:off x="8815698" y="3990910"/>
              <a:ext cx="266726" cy="1370184"/>
              <a:chOff x="2558464" y="1217324"/>
              <a:chExt cx="82296" cy="1222022"/>
            </a:xfrm>
          </p:grpSpPr>
          <p:cxnSp>
            <p:nvCxnSpPr>
              <p:cNvPr id="366" name="Elbow Connector 365"/>
              <p:cNvCxnSpPr/>
              <p:nvPr/>
            </p:nvCxnSpPr>
            <p:spPr>
              <a:xfrm rot="16200000" flipH="1" flipV="1">
                <a:off x="1998327" y="1799466"/>
                <a:ext cx="1222022" cy="57737"/>
              </a:xfrm>
              <a:prstGeom prst="bentConnector3">
                <a:avLst>
                  <a:gd name="adj1" fmla="val 723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p:nvPr/>
            </p:nvCxnSpPr>
            <p:spPr>
              <a:xfrm flipV="1">
                <a:off x="2558464" y="1222131"/>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9634153" y="4499661"/>
              <a:ext cx="228322" cy="228600"/>
              <a:chOff x="7311100" y="2493143"/>
              <a:chExt cx="228322" cy="228600"/>
            </a:xfrm>
          </p:grpSpPr>
          <p:sp>
            <p:nvSpPr>
              <p:cNvPr id="206" name="Freeform 205"/>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Oval 206"/>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6" name="TextBox 75"/>
            <p:cNvSpPr txBox="1"/>
            <p:nvPr/>
          </p:nvSpPr>
          <p:spPr>
            <a:xfrm>
              <a:off x="9227467" y="4397947"/>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x4</a:t>
              </a:r>
            </a:p>
          </p:txBody>
        </p:sp>
      </p:grpSp>
      <p:grpSp>
        <p:nvGrpSpPr>
          <p:cNvPr id="186" name="Group 185"/>
          <p:cNvGrpSpPr/>
          <p:nvPr/>
        </p:nvGrpSpPr>
        <p:grpSpPr>
          <a:xfrm>
            <a:off x="8171461" y="4794557"/>
            <a:ext cx="1691014" cy="411164"/>
            <a:chOff x="8171461" y="4794557"/>
            <a:chExt cx="1691014" cy="411164"/>
          </a:xfrm>
        </p:grpSpPr>
        <p:grpSp>
          <p:nvGrpSpPr>
            <p:cNvPr id="5" name="Group 4"/>
            <p:cNvGrpSpPr/>
            <p:nvPr/>
          </p:nvGrpSpPr>
          <p:grpSpPr>
            <a:xfrm rot="16200000" flipH="1">
              <a:off x="8806677" y="4378245"/>
              <a:ext cx="192260" cy="1462691"/>
              <a:chOff x="2499939" y="1213542"/>
              <a:chExt cx="143307" cy="1304527"/>
            </a:xfrm>
          </p:grpSpPr>
          <p:cxnSp>
            <p:nvCxnSpPr>
              <p:cNvPr id="368" name="Elbow Connector 367"/>
              <p:cNvCxnSpPr/>
              <p:nvPr/>
            </p:nvCxnSpPr>
            <p:spPr>
              <a:xfrm rot="16200000" flipH="1" flipV="1">
                <a:off x="1916947" y="1796534"/>
                <a:ext cx="1304527" cy="138543"/>
              </a:xfrm>
              <a:prstGeom prst="bentConnector3">
                <a:avLst>
                  <a:gd name="adj1" fmla="val 789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Straight Arrow Connector 368"/>
              <p:cNvCxnSpPr/>
              <p:nvPr/>
            </p:nvCxnSpPr>
            <p:spPr>
              <a:xfrm flipV="1">
                <a:off x="2560950" y="1222131"/>
                <a:ext cx="82296"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9634153" y="4899160"/>
              <a:ext cx="228322" cy="228600"/>
              <a:chOff x="7311100" y="2493143"/>
              <a:chExt cx="228322" cy="228600"/>
            </a:xfrm>
          </p:grpSpPr>
          <p:sp>
            <p:nvSpPr>
              <p:cNvPr id="204" name="Freeform 203"/>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Oval 204"/>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7" name="TextBox 76"/>
            <p:cNvSpPr txBox="1"/>
            <p:nvPr/>
          </p:nvSpPr>
          <p:spPr>
            <a:xfrm>
              <a:off x="9227467" y="4794557"/>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x2</a:t>
              </a:r>
            </a:p>
          </p:txBody>
        </p:sp>
      </p:grpSp>
      <p:grpSp>
        <p:nvGrpSpPr>
          <p:cNvPr id="188" name="Group 187"/>
          <p:cNvGrpSpPr/>
          <p:nvPr/>
        </p:nvGrpSpPr>
        <p:grpSpPr>
          <a:xfrm>
            <a:off x="8085872" y="5451846"/>
            <a:ext cx="1776603" cy="455387"/>
            <a:chOff x="8085872" y="5451846"/>
            <a:chExt cx="1776603" cy="455387"/>
          </a:xfrm>
        </p:grpSpPr>
        <p:cxnSp>
          <p:nvCxnSpPr>
            <p:cNvPr id="8" name="Elbow Connector 7"/>
            <p:cNvCxnSpPr/>
            <p:nvPr/>
          </p:nvCxnSpPr>
          <p:spPr>
            <a:xfrm>
              <a:off x="8085872" y="5451846"/>
              <a:ext cx="1548281" cy="341087"/>
            </a:xfrm>
            <a:prstGeom prst="bentConnector3">
              <a:avLst>
                <a:gd name="adj1" fmla="val 72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9634153" y="5678633"/>
              <a:ext cx="228322" cy="228600"/>
              <a:chOff x="7311100" y="2493143"/>
              <a:chExt cx="228322" cy="228600"/>
            </a:xfrm>
          </p:grpSpPr>
          <p:sp>
            <p:nvSpPr>
              <p:cNvPr id="132" name="Freeform 131"/>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 name="Oval 132"/>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cxnSp>
        <p:nvCxnSpPr>
          <p:cNvPr id="82" name="Elbow Connector 81"/>
          <p:cNvCxnSpPr/>
          <p:nvPr/>
        </p:nvCxnSpPr>
        <p:spPr>
          <a:xfrm rot="10800000" flipV="1">
            <a:off x="8171471" y="3077011"/>
            <a:ext cx="12700" cy="1537015"/>
          </a:xfrm>
          <a:prstGeom prst="bentConnector3">
            <a:avLst>
              <a:gd name="adj1" fmla="val 869362"/>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8256123" y="3456815"/>
            <a:ext cx="12700" cy="754777"/>
          </a:xfrm>
          <a:prstGeom prst="bentConnector3">
            <a:avLst>
              <a:gd name="adj1" fmla="val 928693"/>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10800000" flipV="1">
            <a:off x="8086819" y="2697209"/>
            <a:ext cx="12700" cy="2319252"/>
          </a:xfrm>
          <a:prstGeom prst="bentConnector3">
            <a:avLst>
              <a:gd name="adj1" fmla="val 896795"/>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rot="10800000" flipV="1">
            <a:off x="8002167" y="2317405"/>
            <a:ext cx="12700" cy="3101490"/>
          </a:xfrm>
          <a:prstGeom prst="bentConnector3">
            <a:avLst>
              <a:gd name="adj1" fmla="val 924213"/>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5653781" y="1898356"/>
            <a:ext cx="477107" cy="3925038"/>
            <a:chOff x="5653781" y="1898356"/>
            <a:chExt cx="477107" cy="3925038"/>
          </a:xfrm>
        </p:grpSpPr>
        <p:cxnSp>
          <p:nvCxnSpPr>
            <p:cNvPr id="11" name="Elbow Connector 10"/>
            <p:cNvCxnSpPr/>
            <p:nvPr/>
          </p:nvCxnSpPr>
          <p:spPr>
            <a:xfrm rot="5400000" flipH="1" flipV="1">
              <a:off x="5094110" y="4901585"/>
              <a:ext cx="1513132" cy="330486"/>
            </a:xfrm>
            <a:prstGeom prst="bentConnector3">
              <a:avLst>
                <a:gd name="adj1" fmla="val 39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5085780" y="2466357"/>
              <a:ext cx="1498809" cy="362807"/>
            </a:xfrm>
            <a:prstGeom prst="bentConnector3">
              <a:avLst>
                <a:gd name="adj1" fmla="val -2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5902288" y="3396199"/>
              <a:ext cx="228600" cy="915818"/>
              <a:chOff x="3961856" y="2468395"/>
              <a:chExt cx="228600" cy="915818"/>
            </a:xfrm>
          </p:grpSpPr>
          <p:grpSp>
            <p:nvGrpSpPr>
              <p:cNvPr id="123" name="Group 122"/>
              <p:cNvGrpSpPr/>
              <p:nvPr/>
            </p:nvGrpSpPr>
            <p:grpSpPr>
              <a:xfrm>
                <a:off x="3961995" y="2468395"/>
                <a:ext cx="228322" cy="228600"/>
                <a:chOff x="7311100" y="2493143"/>
                <a:chExt cx="228322" cy="228600"/>
              </a:xfrm>
            </p:grpSpPr>
            <p:sp>
              <p:nvSpPr>
                <p:cNvPr id="130" name="Freeform 129"/>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Oval 130"/>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4" name="Group 123"/>
              <p:cNvGrpSpPr/>
              <p:nvPr/>
            </p:nvGrpSpPr>
            <p:grpSpPr>
              <a:xfrm>
                <a:off x="3961995" y="3155613"/>
                <a:ext cx="228322" cy="228600"/>
                <a:chOff x="7311100" y="2493143"/>
                <a:chExt cx="228322" cy="228600"/>
              </a:xfrm>
            </p:grpSpPr>
            <p:sp>
              <p:nvSpPr>
                <p:cNvPr id="128" name="Freeform 127"/>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5" name="Or 124"/>
              <p:cNvSpPr>
                <a:spLocks noChangeAspect="1"/>
              </p:cNvSpPr>
              <p:nvPr/>
            </p:nvSpPr>
            <p:spPr>
              <a:xfrm>
                <a:off x="3961856" y="2809760"/>
                <a:ext cx="228600" cy="228600"/>
              </a:xfrm>
              <a:prstGeom prst="flowChartOr">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6" name="Straight Arrow Connector 125"/>
              <p:cNvCxnSpPr/>
              <p:nvPr/>
            </p:nvCxnSpPr>
            <p:spPr>
              <a:xfrm>
                <a:off x="4076156" y="2696995"/>
                <a:ext cx="0" cy="1150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4076156" y="3040604"/>
                <a:ext cx="0" cy="1150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7" name="Group 176"/>
          <p:cNvGrpSpPr/>
          <p:nvPr/>
        </p:nvGrpSpPr>
        <p:grpSpPr>
          <a:xfrm>
            <a:off x="4352208" y="3230415"/>
            <a:ext cx="2078574" cy="164818"/>
            <a:chOff x="4352208" y="3230415"/>
            <a:chExt cx="2078574" cy="164818"/>
          </a:xfrm>
        </p:grpSpPr>
        <p:cxnSp>
          <p:nvCxnSpPr>
            <p:cNvPr id="53" name="Elbow Connector 52"/>
            <p:cNvCxnSpPr/>
            <p:nvPr/>
          </p:nvCxnSpPr>
          <p:spPr>
            <a:xfrm>
              <a:off x="4358919" y="3265528"/>
              <a:ext cx="2071863" cy="129705"/>
            </a:xfrm>
            <a:prstGeom prst="bentConnector2">
              <a:avLst/>
            </a:prstGeom>
            <a:ln w="25400">
              <a:solidFill>
                <a:srgbClr val="FF93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Oval 87"/>
            <p:cNvSpPr>
              <a:spLocks noChangeAspect="1"/>
            </p:cNvSpPr>
            <p:nvPr/>
          </p:nvSpPr>
          <p:spPr>
            <a:xfrm rot="5400000">
              <a:off x="5575868" y="323041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a:spLocks noChangeAspect="1"/>
            </p:cNvSpPr>
            <p:nvPr/>
          </p:nvSpPr>
          <p:spPr>
            <a:xfrm rot="5400000">
              <a:off x="5163372" y="323041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Oval 89"/>
            <p:cNvSpPr>
              <a:spLocks noChangeAspect="1"/>
            </p:cNvSpPr>
            <p:nvPr/>
          </p:nvSpPr>
          <p:spPr>
            <a:xfrm rot="5400000">
              <a:off x="4750876" y="323041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Oval 90"/>
            <p:cNvSpPr>
              <a:spLocks noChangeAspect="1"/>
            </p:cNvSpPr>
            <p:nvPr/>
          </p:nvSpPr>
          <p:spPr>
            <a:xfrm rot="5400000">
              <a:off x="4352208" y="323041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Oval 91"/>
            <p:cNvSpPr>
              <a:spLocks noChangeAspect="1"/>
            </p:cNvSpPr>
            <p:nvPr/>
          </p:nvSpPr>
          <p:spPr>
            <a:xfrm rot="5400000">
              <a:off x="5983572" y="323041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7" name="Group 166"/>
          <p:cNvGrpSpPr/>
          <p:nvPr/>
        </p:nvGrpSpPr>
        <p:grpSpPr>
          <a:xfrm>
            <a:off x="3767963" y="3858092"/>
            <a:ext cx="500780" cy="1375460"/>
            <a:chOff x="3767963" y="3858092"/>
            <a:chExt cx="500780" cy="1375460"/>
          </a:xfrm>
        </p:grpSpPr>
        <p:sp>
          <p:nvSpPr>
            <p:cNvPr id="29" name="TextBox 28"/>
            <p:cNvSpPr txBox="1"/>
            <p:nvPr/>
          </p:nvSpPr>
          <p:spPr>
            <a:xfrm>
              <a:off x="3767963" y="4406253"/>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x2</a:t>
              </a:r>
            </a:p>
          </p:txBody>
        </p:sp>
        <p:cxnSp>
          <p:nvCxnSpPr>
            <p:cNvPr id="93" name="Straight Arrow Connector 92"/>
            <p:cNvCxnSpPr/>
            <p:nvPr/>
          </p:nvCxnSpPr>
          <p:spPr>
            <a:xfrm>
              <a:off x="3880027" y="3858092"/>
              <a:ext cx="388716" cy="1375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3812031" y="2490919"/>
            <a:ext cx="456712" cy="1367173"/>
            <a:chOff x="3812031" y="2490919"/>
            <a:chExt cx="456712" cy="1367173"/>
          </a:xfrm>
        </p:grpSpPr>
        <p:sp>
          <p:nvSpPr>
            <p:cNvPr id="28" name="TextBox 27"/>
            <p:cNvSpPr txBox="1"/>
            <p:nvPr/>
          </p:nvSpPr>
          <p:spPr>
            <a:xfrm>
              <a:off x="3812031" y="2881021"/>
              <a:ext cx="346570" cy="276999"/>
            </a:xfrm>
            <a:prstGeom prst="rect">
              <a:avLst/>
            </a:prstGeom>
            <a:noFill/>
          </p:spPr>
          <p:txBody>
            <a:bodyPr wrap="none" rtlCol="0" anchor="ctr">
              <a:spAutoFit/>
            </a:bodyPr>
            <a:lstStyle/>
            <a:p>
              <a:pPr algn="ctr"/>
              <a:r>
                <a:rPr lang="en-US" sz="1200" dirty="0">
                  <a:latin typeface="Arial" charset="0"/>
                  <a:ea typeface="Arial" charset="0"/>
                  <a:cs typeface="Arial" charset="0"/>
                </a:rPr>
                <a:t>x2</a:t>
              </a:r>
            </a:p>
          </p:txBody>
        </p:sp>
        <p:cxnSp>
          <p:nvCxnSpPr>
            <p:cNvPr id="94" name="Straight Arrow Connector 93"/>
            <p:cNvCxnSpPr/>
            <p:nvPr/>
          </p:nvCxnSpPr>
          <p:spPr>
            <a:xfrm flipV="1">
              <a:off x="3880027" y="2490919"/>
              <a:ext cx="388716" cy="13671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4348498" y="4311051"/>
            <a:ext cx="2082284" cy="165908"/>
            <a:chOff x="4348498" y="4311051"/>
            <a:chExt cx="2082284" cy="165908"/>
          </a:xfrm>
        </p:grpSpPr>
        <p:cxnSp>
          <p:nvCxnSpPr>
            <p:cNvPr id="55" name="Elbow Connector 54"/>
            <p:cNvCxnSpPr/>
            <p:nvPr/>
          </p:nvCxnSpPr>
          <p:spPr>
            <a:xfrm flipV="1">
              <a:off x="4363795" y="4311051"/>
              <a:ext cx="2066987" cy="144471"/>
            </a:xfrm>
            <a:prstGeom prst="bentConnector2">
              <a:avLst/>
            </a:prstGeom>
            <a:ln w="25400">
              <a:solidFill>
                <a:srgbClr val="FF93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Oval 94"/>
            <p:cNvSpPr>
              <a:spLocks noChangeAspect="1"/>
            </p:cNvSpPr>
            <p:nvPr/>
          </p:nvSpPr>
          <p:spPr>
            <a:xfrm rot="5400000">
              <a:off x="5576618" y="442209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p:cNvSpPr>
              <a:spLocks noChangeAspect="1"/>
            </p:cNvSpPr>
            <p:nvPr/>
          </p:nvSpPr>
          <p:spPr>
            <a:xfrm rot="5400000">
              <a:off x="5164122" y="442209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Oval 96"/>
            <p:cNvSpPr>
              <a:spLocks noChangeAspect="1"/>
            </p:cNvSpPr>
            <p:nvPr/>
          </p:nvSpPr>
          <p:spPr>
            <a:xfrm rot="5400000">
              <a:off x="4756086" y="442209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Oval 97"/>
            <p:cNvSpPr>
              <a:spLocks noChangeAspect="1"/>
            </p:cNvSpPr>
            <p:nvPr/>
          </p:nvSpPr>
          <p:spPr>
            <a:xfrm rot="5400000">
              <a:off x="4348498" y="442209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Oval 98"/>
            <p:cNvSpPr>
              <a:spLocks noChangeAspect="1"/>
            </p:cNvSpPr>
            <p:nvPr/>
          </p:nvSpPr>
          <p:spPr>
            <a:xfrm rot="5400000">
              <a:off x="5984322" y="442209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3" name="Group 102"/>
          <p:cNvGrpSpPr/>
          <p:nvPr/>
        </p:nvGrpSpPr>
        <p:grpSpPr>
          <a:xfrm>
            <a:off x="9627473" y="3702673"/>
            <a:ext cx="228322" cy="228600"/>
            <a:chOff x="7311100" y="2493143"/>
            <a:chExt cx="228322" cy="228600"/>
          </a:xfrm>
        </p:grpSpPr>
        <p:sp>
          <p:nvSpPr>
            <p:cNvPr id="121" name="Freeform 120"/>
            <p:cNvSpPr>
              <a:spLocks noChangeAspect="1"/>
            </p:cNvSpPr>
            <p:nvPr/>
          </p:nvSpPr>
          <p:spPr>
            <a:xfrm>
              <a:off x="7349154" y="2559063"/>
              <a:ext cx="152215" cy="9676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Oval 121"/>
            <p:cNvSpPr/>
            <p:nvPr/>
          </p:nvSpPr>
          <p:spPr>
            <a:xfrm>
              <a:off x="7311100" y="2493143"/>
              <a:ext cx="228322" cy="2286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04" name="Straight Arrow Connector 103"/>
          <p:cNvCxnSpPr/>
          <p:nvPr/>
        </p:nvCxnSpPr>
        <p:spPr>
          <a:xfrm flipV="1">
            <a:off x="9843749" y="3815913"/>
            <a:ext cx="365760"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327" idx="6"/>
            <a:endCxn id="373" idx="0"/>
          </p:cNvCxnSpPr>
          <p:nvPr/>
        </p:nvCxnSpPr>
        <p:spPr>
          <a:xfrm>
            <a:off x="6544943" y="4197717"/>
            <a:ext cx="537968" cy="48253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p:cNvGrpSpPr/>
          <p:nvPr/>
        </p:nvGrpSpPr>
        <p:grpSpPr>
          <a:xfrm>
            <a:off x="9456762" y="3816973"/>
            <a:ext cx="170711" cy="1998686"/>
            <a:chOff x="9456762" y="3816973"/>
            <a:chExt cx="170711" cy="1998686"/>
          </a:xfrm>
        </p:grpSpPr>
        <p:cxnSp>
          <p:nvCxnSpPr>
            <p:cNvPr id="79" name="Elbow Connector 78"/>
            <p:cNvCxnSpPr>
              <a:endCxn id="122" idx="2"/>
            </p:cNvCxnSpPr>
            <p:nvPr/>
          </p:nvCxnSpPr>
          <p:spPr>
            <a:xfrm rot="5400000" flipH="1" flipV="1">
              <a:off x="8589659" y="4722999"/>
              <a:ext cx="1943840" cy="131788"/>
            </a:xfrm>
            <a:prstGeom prst="bentConnector2">
              <a:avLst/>
            </a:prstGeom>
            <a:ln w="25400">
              <a:solidFill>
                <a:srgbClr val="FF93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7" name="Oval 106"/>
            <p:cNvSpPr>
              <a:spLocks noChangeAspect="1"/>
            </p:cNvSpPr>
            <p:nvPr/>
          </p:nvSpPr>
          <p:spPr>
            <a:xfrm rot="5400000">
              <a:off x="9463166" y="5376397"/>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Oval 107"/>
            <p:cNvSpPr>
              <a:spLocks noChangeAspect="1"/>
            </p:cNvSpPr>
            <p:nvPr/>
          </p:nvSpPr>
          <p:spPr>
            <a:xfrm rot="5400000">
              <a:off x="9458363" y="4985034"/>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Oval 108"/>
            <p:cNvSpPr>
              <a:spLocks noChangeAspect="1"/>
            </p:cNvSpPr>
            <p:nvPr/>
          </p:nvSpPr>
          <p:spPr>
            <a:xfrm rot="5400000">
              <a:off x="9459383" y="4583168"/>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Oval 109"/>
            <p:cNvSpPr>
              <a:spLocks noChangeAspect="1"/>
            </p:cNvSpPr>
            <p:nvPr/>
          </p:nvSpPr>
          <p:spPr>
            <a:xfrm rot="5400000">
              <a:off x="9456762" y="4187118"/>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Oval 110"/>
            <p:cNvSpPr>
              <a:spLocks noChangeAspect="1"/>
            </p:cNvSpPr>
            <p:nvPr/>
          </p:nvSpPr>
          <p:spPr>
            <a:xfrm rot="5400000">
              <a:off x="9463171" y="5760795"/>
              <a:ext cx="54864" cy="54864"/>
            </a:xfrm>
            <a:prstGeom prst="ellipse">
              <a:avLst/>
            </a:prstGeom>
            <a:solidFill>
              <a:srgbClr val="FF9300"/>
            </a:solidFill>
            <a:ln w="6350">
              <a:solidFill>
                <a:srgbClr val="FF9300"/>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3" name="Group 112"/>
          <p:cNvGrpSpPr/>
          <p:nvPr/>
        </p:nvGrpSpPr>
        <p:grpSpPr>
          <a:xfrm>
            <a:off x="6132228" y="6358299"/>
            <a:ext cx="1877880" cy="338554"/>
            <a:chOff x="5511048" y="6551798"/>
            <a:chExt cx="1877880" cy="338554"/>
          </a:xfrm>
        </p:grpSpPr>
        <p:cxnSp>
          <p:nvCxnSpPr>
            <p:cNvPr id="119" name="Straight Arrow Connector 118"/>
            <p:cNvCxnSpPr/>
            <p:nvPr/>
          </p:nvCxnSpPr>
          <p:spPr>
            <a:xfrm>
              <a:off x="5511048" y="6731585"/>
              <a:ext cx="365760"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846727" y="6551798"/>
              <a:ext cx="1542201" cy="338554"/>
            </a:xfrm>
            <a:prstGeom prst="rect">
              <a:avLst/>
            </a:prstGeom>
            <a:noFill/>
          </p:spPr>
          <p:txBody>
            <a:bodyPr wrap="square" rtlCol="0" anchor="ctr">
              <a:spAutoFit/>
            </a:bodyPr>
            <a:lstStyle/>
            <a:p>
              <a:r>
                <a:rPr lang="en-US" sz="1600">
                  <a:latin typeface="Arial" charset="0"/>
                  <a:ea typeface="Arial" charset="0"/>
                  <a:cs typeface="Arial" charset="0"/>
                </a:rPr>
                <a:t>Concatenation</a:t>
              </a:r>
              <a:endParaRPr lang="en-US" sz="1600" dirty="0">
                <a:latin typeface="Arial" charset="0"/>
                <a:ea typeface="Arial" charset="0"/>
                <a:cs typeface="Arial" charset="0"/>
              </a:endParaRPr>
            </a:p>
          </p:txBody>
        </p:sp>
      </p:grpSp>
      <p:grpSp>
        <p:nvGrpSpPr>
          <p:cNvPr id="114" name="Group 113"/>
          <p:cNvGrpSpPr/>
          <p:nvPr/>
        </p:nvGrpSpPr>
        <p:grpSpPr>
          <a:xfrm>
            <a:off x="8243091" y="6358299"/>
            <a:ext cx="1238511" cy="338554"/>
            <a:chOff x="8990021" y="6261144"/>
            <a:chExt cx="1238511" cy="338554"/>
          </a:xfrm>
        </p:grpSpPr>
        <p:grpSp>
          <p:nvGrpSpPr>
            <p:cNvPr id="115" name="Group 114"/>
            <p:cNvGrpSpPr>
              <a:grpSpLocks noChangeAspect="1"/>
            </p:cNvGrpSpPr>
            <p:nvPr/>
          </p:nvGrpSpPr>
          <p:grpSpPr>
            <a:xfrm>
              <a:off x="8990021" y="6316121"/>
              <a:ext cx="228322" cy="228600"/>
              <a:chOff x="3451158" y="4079631"/>
              <a:chExt cx="411480" cy="411982"/>
            </a:xfrm>
          </p:grpSpPr>
          <p:sp>
            <p:nvSpPr>
              <p:cNvPr id="117" name="Freeform 116"/>
              <p:cNvSpPr>
                <a:spLocks noChangeAspect="1"/>
              </p:cNvSpPr>
              <p:nvPr/>
            </p:nvSpPr>
            <p:spPr>
              <a:xfrm>
                <a:off x="3519738" y="4198432"/>
                <a:ext cx="274320" cy="174380"/>
              </a:xfrm>
              <a:custGeom>
                <a:avLst/>
                <a:gdLst>
                  <a:gd name="connsiteX0" fmla="*/ 3943978 w 3943978"/>
                  <a:gd name="connsiteY0" fmla="*/ 0 h 2507105"/>
                  <a:gd name="connsiteX1" fmla="*/ 3125037 w 3943978"/>
                  <a:gd name="connsiteY1" fmla="*/ 5024 h 2507105"/>
                  <a:gd name="connsiteX2" fmla="*/ 2828611 w 3943978"/>
                  <a:gd name="connsiteY2" fmla="*/ 25121 h 2507105"/>
                  <a:gd name="connsiteX3" fmla="*/ 2562329 w 3943978"/>
                  <a:gd name="connsiteY3" fmla="*/ 100483 h 2507105"/>
                  <a:gd name="connsiteX4" fmla="*/ 2316145 w 3943978"/>
                  <a:gd name="connsiteY4" fmla="*/ 356716 h 2507105"/>
                  <a:gd name="connsiteX5" fmla="*/ 2110154 w 3943978"/>
                  <a:gd name="connsiteY5" fmla="*/ 818941 h 2507105"/>
                  <a:gd name="connsiteX6" fmla="*/ 1969477 w 3943978"/>
                  <a:gd name="connsiteY6" fmla="*/ 1266092 h 2507105"/>
                  <a:gd name="connsiteX7" fmla="*/ 1828800 w 3943978"/>
                  <a:gd name="connsiteY7" fmla="*/ 1642905 h 2507105"/>
                  <a:gd name="connsiteX8" fmla="*/ 1673050 w 3943978"/>
                  <a:gd name="connsiteY8" fmla="*/ 2039815 h 2507105"/>
                  <a:gd name="connsiteX9" fmla="*/ 1477107 w 3943978"/>
                  <a:gd name="connsiteY9" fmla="*/ 2316145 h 2507105"/>
                  <a:gd name="connsiteX10" fmla="*/ 1215850 w 3943978"/>
                  <a:gd name="connsiteY10" fmla="*/ 2471894 h 2507105"/>
                  <a:gd name="connsiteX11" fmla="*/ 813916 w 3943978"/>
                  <a:gd name="connsiteY11" fmla="*/ 2502040 h 2507105"/>
                  <a:gd name="connsiteX12" fmla="*/ 0 w 3943978"/>
                  <a:gd name="connsiteY12" fmla="*/ 2507064 h 250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3978" h="2507105">
                    <a:moveTo>
                      <a:pt x="3943978" y="0"/>
                    </a:moveTo>
                    <a:lnTo>
                      <a:pt x="3125037" y="5024"/>
                    </a:lnTo>
                    <a:cubicBezTo>
                      <a:pt x="2939143" y="9211"/>
                      <a:pt x="2922396" y="9211"/>
                      <a:pt x="2828611" y="25121"/>
                    </a:cubicBezTo>
                    <a:cubicBezTo>
                      <a:pt x="2734826" y="41031"/>
                      <a:pt x="2647740" y="45217"/>
                      <a:pt x="2562329" y="100483"/>
                    </a:cubicBezTo>
                    <a:cubicBezTo>
                      <a:pt x="2476918" y="155749"/>
                      <a:pt x="2391508" y="236973"/>
                      <a:pt x="2316145" y="356716"/>
                    </a:cubicBezTo>
                    <a:cubicBezTo>
                      <a:pt x="2240782" y="476459"/>
                      <a:pt x="2167932" y="667378"/>
                      <a:pt x="2110154" y="818941"/>
                    </a:cubicBezTo>
                    <a:cubicBezTo>
                      <a:pt x="2052376" y="970504"/>
                      <a:pt x="2016369" y="1128765"/>
                      <a:pt x="1969477" y="1266092"/>
                    </a:cubicBezTo>
                    <a:cubicBezTo>
                      <a:pt x="1922585" y="1403419"/>
                      <a:pt x="1878204" y="1513951"/>
                      <a:pt x="1828800" y="1642905"/>
                    </a:cubicBezTo>
                    <a:cubicBezTo>
                      <a:pt x="1779396" y="1771859"/>
                      <a:pt x="1731665" y="1927608"/>
                      <a:pt x="1673050" y="2039815"/>
                    </a:cubicBezTo>
                    <a:cubicBezTo>
                      <a:pt x="1614435" y="2152022"/>
                      <a:pt x="1553307" y="2244132"/>
                      <a:pt x="1477107" y="2316145"/>
                    </a:cubicBezTo>
                    <a:cubicBezTo>
                      <a:pt x="1400907" y="2388158"/>
                      <a:pt x="1326382" y="2440911"/>
                      <a:pt x="1215850" y="2471894"/>
                    </a:cubicBezTo>
                    <a:cubicBezTo>
                      <a:pt x="1105318" y="2502877"/>
                      <a:pt x="1016558" y="2496178"/>
                      <a:pt x="813916" y="2502040"/>
                    </a:cubicBezTo>
                    <a:cubicBezTo>
                      <a:pt x="611274" y="2507902"/>
                      <a:pt x="0" y="2507064"/>
                      <a:pt x="0" y="2507064"/>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Oval 117"/>
              <p:cNvSpPr/>
              <p:nvPr/>
            </p:nvSpPr>
            <p:spPr>
              <a:xfrm>
                <a:off x="3451158" y="4079631"/>
                <a:ext cx="411480" cy="411982"/>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6" name="TextBox 115"/>
            <p:cNvSpPr txBox="1"/>
            <p:nvPr/>
          </p:nvSpPr>
          <p:spPr>
            <a:xfrm>
              <a:off x="9235664" y="6261144"/>
              <a:ext cx="992868" cy="338554"/>
            </a:xfrm>
            <a:prstGeom prst="rect">
              <a:avLst/>
            </a:prstGeom>
            <a:noFill/>
          </p:spPr>
          <p:txBody>
            <a:bodyPr wrap="square" rtlCol="0" anchor="ctr">
              <a:spAutoFit/>
            </a:bodyPr>
            <a:lstStyle/>
            <a:p>
              <a:r>
                <a:rPr lang="en-US" sz="1600" dirty="0">
                  <a:latin typeface="Arial" charset="0"/>
                  <a:ea typeface="Arial" charset="0"/>
                  <a:cs typeface="Arial" charset="0"/>
                </a:rPr>
                <a:t>Sigmoid</a:t>
              </a:r>
            </a:p>
          </p:txBody>
        </p:sp>
      </p:grpSp>
      <p:grpSp>
        <p:nvGrpSpPr>
          <p:cNvPr id="168" name="Group 167"/>
          <p:cNvGrpSpPr/>
          <p:nvPr/>
        </p:nvGrpSpPr>
        <p:grpSpPr>
          <a:xfrm>
            <a:off x="6266566" y="4680254"/>
            <a:ext cx="1632691" cy="1559078"/>
            <a:chOff x="6266566" y="4680254"/>
            <a:chExt cx="1632691" cy="1559078"/>
          </a:xfrm>
        </p:grpSpPr>
        <p:sp>
          <p:nvSpPr>
            <p:cNvPr id="106" name="TextBox 105"/>
            <p:cNvSpPr txBox="1"/>
            <p:nvPr/>
          </p:nvSpPr>
          <p:spPr>
            <a:xfrm>
              <a:off x="6266566" y="5900778"/>
              <a:ext cx="1632691" cy="338554"/>
            </a:xfrm>
            <a:prstGeom prst="rect">
              <a:avLst/>
            </a:prstGeom>
            <a:noFill/>
          </p:spPr>
          <p:txBody>
            <a:bodyPr wrap="square" rtlCol="0">
              <a:spAutoFit/>
            </a:bodyPr>
            <a:lstStyle/>
            <a:p>
              <a:pPr algn="ctr"/>
              <a:r>
                <a:rPr lang="en-US" sz="1600" dirty="0">
                  <a:latin typeface="Arial" charset="0"/>
                  <a:ea typeface="Arial" charset="0"/>
                  <a:cs typeface="Arial" charset="0"/>
                </a:rPr>
                <a:t>Complement</a:t>
              </a:r>
            </a:p>
          </p:txBody>
        </p:sp>
        <p:pic>
          <p:nvPicPr>
            <p:cNvPr id="373" name="Picture 3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551" y="4680254"/>
              <a:ext cx="1188720" cy="1188720"/>
            </a:xfrm>
            <a:prstGeom prst="rect">
              <a:avLst/>
            </a:prstGeom>
          </p:spPr>
        </p:pic>
      </p:grpSp>
      <p:pic>
        <p:nvPicPr>
          <p:cNvPr id="374" name="Picture 3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642" y="3221554"/>
            <a:ext cx="1188720" cy="1188720"/>
          </a:xfrm>
          <a:prstGeom prst="rect">
            <a:avLst/>
          </a:prstGeom>
        </p:spPr>
      </p:pic>
      <p:cxnSp>
        <p:nvCxnSpPr>
          <p:cNvPr id="380" name="Straight Arrow Connector 379"/>
          <p:cNvCxnSpPr/>
          <p:nvPr/>
        </p:nvCxnSpPr>
        <p:spPr>
          <a:xfrm flipV="1">
            <a:off x="1773515" y="3810728"/>
            <a:ext cx="365760" cy="1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555459" y="3023132"/>
            <a:ext cx="1240181" cy="1387142"/>
            <a:chOff x="555459" y="3023132"/>
            <a:chExt cx="1240181" cy="1387142"/>
          </a:xfrm>
        </p:grpSpPr>
        <p:pic>
          <p:nvPicPr>
            <p:cNvPr id="375" name="Picture 3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920" y="3221554"/>
              <a:ext cx="1188720" cy="1188720"/>
            </a:xfrm>
            <a:prstGeom prst="rect">
              <a:avLst/>
            </a:prstGeom>
          </p:spPr>
        </p:pic>
        <p:sp>
          <p:nvSpPr>
            <p:cNvPr id="396" name="TextBox 395"/>
            <p:cNvSpPr txBox="1"/>
            <p:nvPr/>
          </p:nvSpPr>
          <p:spPr>
            <a:xfrm>
              <a:off x="555459" y="3023132"/>
              <a:ext cx="1186543" cy="338554"/>
            </a:xfrm>
            <a:prstGeom prst="rect">
              <a:avLst/>
            </a:prstGeom>
            <a:noFill/>
          </p:spPr>
          <p:txBody>
            <a:bodyPr wrap="none" rtlCol="0" anchor="b">
              <a:spAutoFit/>
            </a:bodyPr>
            <a:lstStyle/>
            <a:p>
              <a:pPr algn="ctr"/>
              <a:r>
                <a:rPr lang="en-US" sz="1600" dirty="0">
                  <a:latin typeface="Arial" charset="0"/>
                  <a:ea typeface="Arial" charset="0"/>
                  <a:cs typeface="Arial" charset="0"/>
                </a:rPr>
                <a:t>Brain Scan</a:t>
              </a:r>
            </a:p>
          </p:txBody>
        </p:sp>
      </p:grpSp>
      <p:grpSp>
        <p:nvGrpSpPr>
          <p:cNvPr id="166" name="Group 165"/>
          <p:cNvGrpSpPr/>
          <p:nvPr/>
        </p:nvGrpSpPr>
        <p:grpSpPr>
          <a:xfrm>
            <a:off x="6388309" y="1859599"/>
            <a:ext cx="1288962" cy="1395495"/>
            <a:chOff x="6388309" y="1859599"/>
            <a:chExt cx="1288962" cy="1395495"/>
          </a:xfrm>
        </p:grpSpPr>
        <p:pic>
          <p:nvPicPr>
            <p:cNvPr id="372" name="Picture 3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8551" y="2066374"/>
              <a:ext cx="1188720" cy="1188720"/>
            </a:xfrm>
            <a:prstGeom prst="rect">
              <a:avLst/>
            </a:prstGeom>
          </p:spPr>
        </p:pic>
        <p:sp>
          <p:nvSpPr>
            <p:cNvPr id="81" name="TextBox 80"/>
            <p:cNvSpPr txBox="1"/>
            <p:nvPr/>
          </p:nvSpPr>
          <p:spPr>
            <a:xfrm>
              <a:off x="6388309" y="1859599"/>
              <a:ext cx="1246325" cy="338554"/>
            </a:xfrm>
            <a:prstGeom prst="rect">
              <a:avLst/>
            </a:prstGeom>
            <a:noFill/>
          </p:spPr>
          <p:txBody>
            <a:bodyPr wrap="square" rtlCol="0">
              <a:spAutoFit/>
            </a:bodyPr>
            <a:lstStyle/>
            <a:p>
              <a:pPr algn="ctr"/>
              <a:r>
                <a:rPr lang="en-US" sz="1600">
                  <a:latin typeface="Arial" charset="0"/>
                  <a:ea typeface="Arial" charset="0"/>
                  <a:cs typeface="Arial" charset="0"/>
                </a:rPr>
                <a:t>Brain Mask</a:t>
              </a:r>
              <a:endParaRPr lang="en-US" sz="1600" dirty="0">
                <a:latin typeface="Arial" charset="0"/>
                <a:ea typeface="Arial" charset="0"/>
                <a:cs typeface="Arial" charset="0"/>
              </a:endParaRPr>
            </a:p>
          </p:txBody>
        </p:sp>
      </p:grpSp>
      <p:sp>
        <p:nvSpPr>
          <p:cNvPr id="3" name="Slide Number Placeholder 2"/>
          <p:cNvSpPr>
            <a:spLocks noGrp="1"/>
          </p:cNvSpPr>
          <p:nvPr>
            <p:ph type="sldNum" sz="quarter" idx="12"/>
          </p:nvPr>
        </p:nvSpPr>
        <p:spPr>
          <a:xfrm>
            <a:off x="8610600" y="6356350"/>
            <a:ext cx="2743200" cy="365125"/>
          </a:xfrm>
        </p:spPr>
        <p:txBody>
          <a:bodyPr/>
          <a:lstStyle/>
          <a:p>
            <a:fld id="{E16316FE-51BE-E748-8ECB-88D3543FD7EB}" type="slidenum">
              <a:rPr lang="en-US" smtClean="0"/>
              <a:t>23</a:t>
            </a:fld>
            <a:r>
              <a:rPr lang="en-US" dirty="0"/>
              <a:t>/35</a:t>
            </a:r>
          </a:p>
        </p:txBody>
      </p:sp>
      <p:sp>
        <p:nvSpPr>
          <p:cNvPr id="234" name="Rectangle 233"/>
          <p:cNvSpPr/>
          <p:nvPr/>
        </p:nvSpPr>
        <p:spPr>
          <a:xfrm>
            <a:off x="555459" y="6333677"/>
            <a:ext cx="4471303" cy="360612"/>
          </a:xfrm>
          <a:prstGeom prst="rect">
            <a:avLst/>
          </a:prstGeom>
        </p:spPr>
        <p:txBody>
          <a:bodyPr wrap="square">
            <a:spAutoFit/>
          </a:bodyPr>
          <a:lstStyle/>
          <a:p>
            <a:pPr>
              <a:lnSpc>
                <a:spcPct val="120000"/>
              </a:lnSpc>
            </a:pPr>
            <a:r>
              <a:rPr lang="en-US" sz="1600" dirty="0">
                <a:latin typeface="Arial" charset="0"/>
                <a:ea typeface="Arial" charset="0"/>
                <a:cs typeface="Arial" charset="0"/>
              </a:rPr>
              <a:t>[</a:t>
            </a:r>
            <a:r>
              <a:rPr lang="en-US" altLang="zh-CN" sz="1600" dirty="0">
                <a:latin typeface="Arial" charset="0"/>
                <a:ea typeface="Arial" charset="0"/>
                <a:cs typeface="Arial" charset="0"/>
              </a:rPr>
              <a:t>Dey and Hong</a:t>
            </a:r>
            <a:r>
              <a:rPr lang="en-US" sz="1600" dirty="0">
                <a:latin typeface="Arial" charset="0"/>
                <a:ea typeface="Arial" charset="0"/>
                <a:cs typeface="Arial" charset="0"/>
              </a:rPr>
              <a:t>, Accepted to MICCAI 2018]</a:t>
            </a:r>
          </a:p>
        </p:txBody>
      </p:sp>
      <p:cxnSp>
        <p:nvCxnSpPr>
          <p:cNvPr id="235" name="Elbow Connector 234"/>
          <p:cNvCxnSpPr>
            <a:stCxn id="58" idx="3"/>
            <a:endCxn id="329" idx="0"/>
          </p:cNvCxnSpPr>
          <p:nvPr/>
        </p:nvCxnSpPr>
        <p:spPr>
          <a:xfrm>
            <a:off x="5704645" y="2490919"/>
            <a:ext cx="726137" cy="90528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222" idx="3"/>
            <a:endCxn id="327" idx="4"/>
          </p:cNvCxnSpPr>
          <p:nvPr/>
        </p:nvCxnSpPr>
        <p:spPr>
          <a:xfrm flipV="1">
            <a:off x="5704645" y="4312017"/>
            <a:ext cx="726137" cy="9215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970047" y="3023132"/>
            <a:ext cx="1573840" cy="338554"/>
          </a:xfrm>
          <a:prstGeom prst="rect">
            <a:avLst/>
          </a:prstGeom>
          <a:noFill/>
        </p:spPr>
        <p:txBody>
          <a:bodyPr wrap="square" rtlCol="0" anchor="b">
            <a:spAutoFit/>
          </a:bodyPr>
          <a:lstStyle/>
          <a:p>
            <a:pPr algn="ctr"/>
            <a:r>
              <a:rPr lang="en-US" sz="1600" dirty="0">
                <a:latin typeface="Arial" charset="0"/>
                <a:ea typeface="Arial" charset="0"/>
                <a:cs typeface="Arial" charset="0"/>
              </a:rPr>
              <a:t>Reconstruction</a:t>
            </a:r>
          </a:p>
        </p:txBody>
      </p:sp>
      <p:cxnSp>
        <p:nvCxnSpPr>
          <p:cNvPr id="257" name="Straight Arrow Connector 256"/>
          <p:cNvCxnSpPr>
            <a:stCxn id="58" idx="3"/>
          </p:cNvCxnSpPr>
          <p:nvPr/>
        </p:nvCxnSpPr>
        <p:spPr>
          <a:xfrm>
            <a:off x="5704644" y="2490919"/>
            <a:ext cx="78638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22" idx="3"/>
            <a:endCxn id="373" idx="1"/>
          </p:cNvCxnSpPr>
          <p:nvPr/>
        </p:nvCxnSpPr>
        <p:spPr>
          <a:xfrm>
            <a:off x="5704645" y="5233552"/>
            <a:ext cx="7839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320" idx="0"/>
            <a:endCxn id="217" idx="1"/>
          </p:cNvCxnSpPr>
          <p:nvPr/>
        </p:nvCxnSpPr>
        <p:spPr>
          <a:xfrm rot="5400000" flipH="1" flipV="1">
            <a:off x="7371727" y="2432153"/>
            <a:ext cx="1536683" cy="1078629"/>
          </a:xfrm>
          <a:prstGeom prst="bentConnector3">
            <a:avLst>
              <a:gd name="adj1" fmla="val 11431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29" idx="6"/>
          </p:cNvCxnSpPr>
          <p:nvPr/>
        </p:nvCxnSpPr>
        <p:spPr>
          <a:xfrm flipV="1">
            <a:off x="6544943" y="3074976"/>
            <a:ext cx="527763" cy="435523"/>
          </a:xfrm>
          <a:prstGeom prst="bentConnector3">
            <a:avLst>
              <a:gd name="adj1" fmla="val 9978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323" idx="6"/>
            <a:endCxn id="320" idx="2"/>
          </p:cNvCxnSpPr>
          <p:nvPr/>
        </p:nvCxnSpPr>
        <p:spPr>
          <a:xfrm>
            <a:off x="6545082" y="3853797"/>
            <a:ext cx="941511" cy="3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3" idx="2"/>
            <a:endCxn id="320" idx="2"/>
          </p:cNvCxnSpPr>
          <p:nvPr/>
        </p:nvCxnSpPr>
        <p:spPr>
          <a:xfrm>
            <a:off x="4268215" y="3854108"/>
            <a:ext cx="3218378" cy="0"/>
          </a:xfrm>
          <a:prstGeom prst="straightConnector1">
            <a:avLst/>
          </a:prstGeom>
          <a:ln w="25400">
            <a:solidFill>
              <a:srgbClr val="FF93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rot="5400000">
            <a:off x="7961432" y="4138028"/>
            <a:ext cx="1435902" cy="1354432"/>
            <a:chOff x="2328311" y="3627565"/>
            <a:chExt cx="1435902" cy="1354432"/>
          </a:xfrm>
        </p:grpSpPr>
        <p:sp>
          <p:nvSpPr>
            <p:cNvPr id="210" name="Rectangle 209"/>
            <p:cNvSpPr/>
            <p:nvPr/>
          </p:nvSpPr>
          <p:spPr>
            <a:xfrm>
              <a:off x="3535613" y="3627565"/>
              <a:ext cx="228600" cy="13544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210"/>
            <p:cNvSpPr/>
            <p:nvPr/>
          </p:nvSpPr>
          <p:spPr>
            <a:xfrm>
              <a:off x="3133179" y="3712217"/>
              <a:ext cx="228600" cy="11851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211"/>
            <p:cNvSpPr/>
            <p:nvPr/>
          </p:nvSpPr>
          <p:spPr>
            <a:xfrm>
              <a:off x="2730745" y="3796869"/>
              <a:ext cx="228600" cy="10158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212"/>
            <p:cNvSpPr/>
            <p:nvPr/>
          </p:nvSpPr>
          <p:spPr>
            <a:xfrm>
              <a:off x="2328311" y="3881521"/>
              <a:ext cx="228600" cy="846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4" name="TextBox 213"/>
            <p:cNvSpPr txBox="1"/>
            <p:nvPr/>
          </p:nvSpPr>
          <p:spPr>
            <a:xfrm>
              <a:off x="2442616" y="4135504"/>
              <a:ext cx="1201369" cy="338554"/>
            </a:xfrm>
            <a:prstGeom prst="rect">
              <a:avLst/>
            </a:prstGeom>
            <a:solidFill>
              <a:schemeClr val="tx1">
                <a:lumMod val="85000"/>
              </a:schemeClr>
            </a:solidFill>
          </p:spPr>
          <p:txBody>
            <a:bodyPr wrap="square" rtlCol="0">
              <a:spAutoFit/>
            </a:bodyPr>
            <a:lstStyle/>
            <a:p>
              <a:pPr algn="ctr"/>
              <a:r>
                <a:rPr lang="en-US" sz="1600" b="1" dirty="0">
                  <a:solidFill>
                    <a:schemeClr val="bg1"/>
                  </a:solidFill>
                  <a:latin typeface="Arial" charset="0"/>
                  <a:ea typeface="Arial" charset="0"/>
                  <a:cs typeface="Arial" charset="0"/>
                </a:rPr>
                <a:t>Decoder</a:t>
              </a:r>
            </a:p>
          </p:txBody>
        </p:sp>
      </p:grpSp>
      <p:sp>
        <p:nvSpPr>
          <p:cNvPr id="247" name="TextBox 246">
            <a:extLst>
              <a:ext uri="{FF2B5EF4-FFF2-40B4-BE49-F238E27FC236}">
                <a16:creationId xmlns:a16="http://schemas.microsoft.com/office/drawing/2014/main" id="{48738AB2-5421-4865-9278-CC65637C9B06}"/>
              </a:ext>
            </a:extLst>
          </p:cNvPr>
          <p:cNvSpPr txBox="1"/>
          <p:nvPr/>
        </p:nvSpPr>
        <p:spPr>
          <a:xfrm>
            <a:off x="8949060" y="126748"/>
            <a:ext cx="3153877" cy="369332"/>
          </a:xfrm>
          <a:prstGeom prst="rect">
            <a:avLst/>
          </a:prstGeom>
          <a:noFill/>
        </p:spPr>
        <p:txBody>
          <a:bodyPr wrap="none" rtlCol="0">
            <a:spAutoFit/>
          </a:bodyPr>
          <a:lstStyle/>
          <a:p>
            <a:r>
              <a:rPr lang="en-US" dirty="0"/>
              <a:t>Slide borrowed from Dr Yi Hong</a:t>
            </a:r>
          </a:p>
        </p:txBody>
      </p:sp>
    </p:spTree>
    <p:extLst>
      <p:ext uri="{BB962C8B-B14F-4D97-AF65-F5344CB8AC3E}">
        <p14:creationId xmlns:p14="http://schemas.microsoft.com/office/powerpoint/2010/main" val="3455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gtEl>
                                        <p:attrNameLst>
                                          <p:attrName>style.visibility</p:attrName>
                                        </p:attrNameLst>
                                      </p:cBhvr>
                                      <p:to>
                                        <p:strVal val="visible"/>
                                      </p:to>
                                    </p:set>
                                    <p:animEffect transition="in" filter="fade">
                                      <p:cBhvr>
                                        <p:cTn id="12" dur="500"/>
                                        <p:tgtEl>
                                          <p:spTgt spid="38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55"/>
                                        </p:tgtEl>
                                        <p:attrNameLst>
                                          <p:attrName>style.visibility</p:attrName>
                                        </p:attrNameLst>
                                      </p:cBhvr>
                                      <p:to>
                                        <p:strVal val="visible"/>
                                      </p:to>
                                    </p:set>
                                    <p:animEffect transition="in" filter="fade">
                                      <p:cBhvr>
                                        <p:cTn id="20" dur="500"/>
                                        <p:tgtEl>
                                          <p:spTgt spid="15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54"/>
                                        </p:tgtEl>
                                        <p:attrNameLst>
                                          <p:attrName>style.visibility</p:attrName>
                                        </p:attrNameLst>
                                      </p:cBhvr>
                                      <p:to>
                                        <p:strVal val="visible"/>
                                      </p:to>
                                    </p:set>
                                    <p:animEffect transition="in" filter="fade">
                                      <p:cBhvr>
                                        <p:cTn id="24" dur="500"/>
                                        <p:tgtEl>
                                          <p:spTgt spid="154"/>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57"/>
                                        </p:tgtEl>
                                        <p:attrNameLst>
                                          <p:attrName>style.visibility</p:attrName>
                                        </p:attrNameLst>
                                      </p:cBhvr>
                                      <p:to>
                                        <p:strVal val="visible"/>
                                      </p:to>
                                    </p:set>
                                    <p:animEffect transition="in" filter="fade">
                                      <p:cBhvr>
                                        <p:cTn id="28" dur="500"/>
                                        <p:tgtEl>
                                          <p:spTgt spid="257"/>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66"/>
                                        </p:tgtEl>
                                        <p:attrNameLst>
                                          <p:attrName>style.visibility</p:attrName>
                                        </p:attrNameLst>
                                      </p:cBhvr>
                                      <p:to>
                                        <p:strVal val="visible"/>
                                      </p:to>
                                    </p:set>
                                    <p:animEffect transition="in" filter="fade">
                                      <p:cBhvr>
                                        <p:cTn id="32" dur="500"/>
                                        <p:tgtEl>
                                          <p:spTgt spid="1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7"/>
                                        </p:tgtEl>
                                        <p:attrNameLst>
                                          <p:attrName>style.visibility</p:attrName>
                                        </p:attrNameLst>
                                      </p:cBhvr>
                                      <p:to>
                                        <p:strVal val="visible"/>
                                      </p:to>
                                    </p:set>
                                    <p:animEffect transition="in" filter="fade">
                                      <p:cBhvr>
                                        <p:cTn id="37" dur="500"/>
                                        <p:tgtEl>
                                          <p:spTgt spid="16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260"/>
                                        </p:tgtEl>
                                        <p:attrNameLst>
                                          <p:attrName>style.visibility</p:attrName>
                                        </p:attrNameLst>
                                      </p:cBhvr>
                                      <p:to>
                                        <p:strVal val="visible"/>
                                      </p:to>
                                    </p:set>
                                    <p:animEffect transition="in" filter="fade">
                                      <p:cBhvr>
                                        <p:cTn id="45" dur="500"/>
                                        <p:tgtEl>
                                          <p:spTgt spid="260"/>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168"/>
                                        </p:tgtEl>
                                        <p:attrNameLst>
                                          <p:attrName>style.visibility</p:attrName>
                                        </p:attrNameLst>
                                      </p:cBhvr>
                                      <p:to>
                                        <p:strVal val="visible"/>
                                      </p:to>
                                    </p:set>
                                    <p:animEffect transition="in" filter="fade">
                                      <p:cBhvr>
                                        <p:cTn id="49" dur="500"/>
                                        <p:tgtEl>
                                          <p:spTgt spid="16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57"/>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260"/>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235"/>
                                        </p:tgtEl>
                                        <p:attrNameLst>
                                          <p:attrName>style.visibility</p:attrName>
                                        </p:attrNameLst>
                                      </p:cBhvr>
                                      <p:to>
                                        <p:strVal val="visible"/>
                                      </p:to>
                                    </p:set>
                                    <p:animEffect transition="in" filter="fade">
                                      <p:cBhvr>
                                        <p:cTn id="58" dur="500"/>
                                        <p:tgtEl>
                                          <p:spTgt spid="235"/>
                                        </p:tgtEl>
                                      </p:cBhvr>
                                    </p:animEffect>
                                  </p:childTnLst>
                                </p:cTn>
                              </p:par>
                              <p:par>
                                <p:cTn id="59" presetID="10"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fade">
                                      <p:cBhvr>
                                        <p:cTn id="61" dur="500"/>
                                        <p:tgtEl>
                                          <p:spTgt spid="114"/>
                                        </p:tgtEl>
                                      </p:cBhvr>
                                    </p:animEffect>
                                  </p:childTnLst>
                                </p:cTn>
                              </p:par>
                              <p:par>
                                <p:cTn id="62" presetID="10" presetClass="entr" presetSubtype="0" fill="hold"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nodeType="withEffect">
                                  <p:stCondLst>
                                    <p:cond delay="0"/>
                                  </p:stCondLst>
                                  <p:childTnLst>
                                    <p:set>
                                      <p:cBhvr>
                                        <p:cTn id="66" dur="1" fill="hold">
                                          <p:stCondLst>
                                            <p:cond delay="0"/>
                                          </p:stCondLst>
                                        </p:cTn>
                                        <p:tgtEl>
                                          <p:spTgt spid="236"/>
                                        </p:tgtEl>
                                        <p:attrNameLst>
                                          <p:attrName>style.visibility</p:attrName>
                                        </p:attrNameLst>
                                      </p:cBhvr>
                                      <p:to>
                                        <p:strVal val="visible"/>
                                      </p:to>
                                    </p:set>
                                    <p:animEffect transition="in" filter="fade">
                                      <p:cBhvr>
                                        <p:cTn id="67" dur="500"/>
                                        <p:tgtEl>
                                          <p:spTgt spid="236"/>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6"/>
                                        </p:tgtEl>
                                        <p:attrNameLst>
                                          <p:attrName>style.visibility</p:attrName>
                                        </p:attrNameLst>
                                      </p:cBhvr>
                                      <p:to>
                                        <p:strVal val="visible"/>
                                      </p:to>
                                    </p:set>
                                    <p:animEffect transition="in" filter="fade">
                                      <p:cBhvr>
                                        <p:cTn id="77" dur="500"/>
                                        <p:tgtEl>
                                          <p:spTgt spid="266"/>
                                        </p:tgtEl>
                                      </p:cBhvr>
                                    </p:animEffect>
                                  </p:childTnLst>
                                </p:cTn>
                              </p:par>
                              <p:par>
                                <p:cTn id="78" presetID="10" presetClass="entr" presetSubtype="0"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nodeType="with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171"/>
                                        </p:tgtEl>
                                        <p:attrNameLst>
                                          <p:attrName>style.visibility</p:attrName>
                                        </p:attrNameLst>
                                      </p:cBhvr>
                                      <p:to>
                                        <p:strVal val="visible"/>
                                      </p:to>
                                    </p:set>
                                    <p:animEffect transition="in" filter="fade">
                                      <p:cBhvr>
                                        <p:cTn id="91" dur="500"/>
                                        <p:tgtEl>
                                          <p:spTgt spid="171"/>
                                        </p:tgtEl>
                                      </p:cBhvr>
                                    </p:animEffect>
                                  </p:childTnLst>
                                </p:cTn>
                              </p:par>
                            </p:childTnLst>
                          </p:cTn>
                        </p:par>
                        <p:par>
                          <p:cTn id="92" fill="hold">
                            <p:stCondLst>
                              <p:cond delay="1500"/>
                            </p:stCondLst>
                            <p:childTnLst>
                              <p:par>
                                <p:cTn id="93" presetID="10" presetClass="entr" presetSubtype="0" fill="hold" nodeType="after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500"/>
                                        <p:tgtEl>
                                          <p:spTgt spid="66"/>
                                        </p:tgtEl>
                                      </p:cBhvr>
                                    </p:animEffect>
                                  </p:childTnLst>
                                </p:cTn>
                              </p:par>
                            </p:childTnLst>
                          </p:cTn>
                        </p:par>
                        <p:par>
                          <p:cTn id="96" fill="hold">
                            <p:stCondLst>
                              <p:cond delay="2000"/>
                            </p:stCondLst>
                            <p:childTnLst>
                              <p:par>
                                <p:cTn id="97" presetID="10" presetClass="entr" presetSubtype="0" fill="hold" nodeType="afterEffect">
                                  <p:stCondLst>
                                    <p:cond delay="0"/>
                                  </p:stCondLst>
                                  <p:childTnLst>
                                    <p:set>
                                      <p:cBhvr>
                                        <p:cTn id="98" dur="1" fill="hold">
                                          <p:stCondLst>
                                            <p:cond delay="0"/>
                                          </p:stCondLst>
                                        </p:cTn>
                                        <p:tgtEl>
                                          <p:spTgt spid="237"/>
                                        </p:tgtEl>
                                        <p:attrNameLst>
                                          <p:attrName>style.visibility</p:attrName>
                                        </p:attrNameLst>
                                      </p:cBhvr>
                                      <p:to>
                                        <p:strVal val="visible"/>
                                      </p:to>
                                    </p:set>
                                    <p:animEffect transition="in" filter="fade">
                                      <p:cBhvr>
                                        <p:cTn id="99" dur="500"/>
                                        <p:tgtEl>
                                          <p:spTgt spid="237"/>
                                        </p:tgtEl>
                                      </p:cBhvr>
                                    </p:animEffect>
                                  </p:childTnLst>
                                </p:cTn>
                              </p:par>
                            </p:childTnLst>
                          </p:cTn>
                        </p:par>
                        <p:par>
                          <p:cTn id="100" fill="hold">
                            <p:stCondLst>
                              <p:cond delay="2500"/>
                            </p:stCondLst>
                            <p:childTnLst>
                              <p:par>
                                <p:cTn id="101" presetID="10" presetClass="entr" presetSubtype="0" fill="hold" nodeType="afterEffect">
                                  <p:stCondLst>
                                    <p:cond delay="0"/>
                                  </p:stCondLst>
                                  <p:childTnLst>
                                    <p:set>
                                      <p:cBhvr>
                                        <p:cTn id="102" dur="1" fill="hold">
                                          <p:stCondLst>
                                            <p:cond delay="0"/>
                                          </p:stCondLst>
                                        </p:cTn>
                                        <p:tgtEl>
                                          <p:spTgt spid="103"/>
                                        </p:tgtEl>
                                        <p:attrNameLst>
                                          <p:attrName>style.visibility</p:attrName>
                                        </p:attrNameLst>
                                      </p:cBhvr>
                                      <p:to>
                                        <p:strVal val="visible"/>
                                      </p:to>
                                    </p:set>
                                    <p:animEffect transition="in" filter="fade">
                                      <p:cBhvr>
                                        <p:cTn id="103" dur="500"/>
                                        <p:tgtEl>
                                          <p:spTgt spid="103"/>
                                        </p:tgtEl>
                                      </p:cBhvr>
                                    </p:animEffect>
                                  </p:childTnLst>
                                </p:cTn>
                              </p:par>
                              <p:par>
                                <p:cTn id="104" presetID="10" presetClass="entr" presetSubtype="0" fill="hold" nodeType="withEffect">
                                  <p:stCondLst>
                                    <p:cond delay="0"/>
                                  </p:stCondLst>
                                  <p:childTnLst>
                                    <p:set>
                                      <p:cBhvr>
                                        <p:cTn id="105" dur="1" fill="hold">
                                          <p:stCondLst>
                                            <p:cond delay="0"/>
                                          </p:stCondLst>
                                        </p:cTn>
                                        <p:tgtEl>
                                          <p:spTgt spid="104"/>
                                        </p:tgtEl>
                                        <p:attrNameLst>
                                          <p:attrName>style.visibility</p:attrName>
                                        </p:attrNameLst>
                                      </p:cBhvr>
                                      <p:to>
                                        <p:strVal val="visible"/>
                                      </p:to>
                                    </p:set>
                                    <p:animEffect transition="in" filter="fade">
                                      <p:cBhvr>
                                        <p:cTn id="106" dur="500"/>
                                        <p:tgtEl>
                                          <p:spTgt spid="10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13"/>
                                        </p:tgtEl>
                                        <p:attrNameLst>
                                          <p:attrName>style.visibility</p:attrName>
                                        </p:attrNameLst>
                                      </p:cBhvr>
                                      <p:to>
                                        <p:strVal val="visible"/>
                                      </p:to>
                                    </p:set>
                                    <p:animEffect transition="in" filter="fade">
                                      <p:cBhvr>
                                        <p:cTn id="111" dur="500"/>
                                        <p:tgtEl>
                                          <p:spTgt spid="113"/>
                                        </p:tgtEl>
                                      </p:cBhvr>
                                    </p:animEffect>
                                  </p:childTnLst>
                                </p:cTn>
                              </p:par>
                              <p:par>
                                <p:cTn id="112" presetID="10" presetClass="entr" presetSubtype="0" fill="hold"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childTnLst>
                          </p:cTn>
                        </p:par>
                        <p:par>
                          <p:cTn id="115" fill="hold">
                            <p:stCondLst>
                              <p:cond delay="500"/>
                            </p:stCondLst>
                            <p:childTnLst>
                              <p:par>
                                <p:cTn id="116" presetID="10" presetClass="entr" presetSubtype="0" fill="hold" nodeType="afterEffect">
                                  <p:stCondLst>
                                    <p:cond delay="0"/>
                                  </p:stCondLst>
                                  <p:childTnLst>
                                    <p:set>
                                      <p:cBhvr>
                                        <p:cTn id="117" dur="1" fill="hold">
                                          <p:stCondLst>
                                            <p:cond delay="0"/>
                                          </p:stCondLst>
                                        </p:cTn>
                                        <p:tgtEl>
                                          <p:spTgt spid="22"/>
                                        </p:tgtEl>
                                        <p:attrNameLst>
                                          <p:attrName>style.visibility</p:attrName>
                                        </p:attrNameLst>
                                      </p:cBhvr>
                                      <p:to>
                                        <p:strVal val="visible"/>
                                      </p:to>
                                    </p:set>
                                    <p:animEffect transition="in" filter="fade">
                                      <p:cBhvr>
                                        <p:cTn id="118" dur="500"/>
                                        <p:tgtEl>
                                          <p:spTgt spid="22"/>
                                        </p:tgtEl>
                                      </p:cBhvr>
                                    </p:animEffect>
                                  </p:childTnLst>
                                </p:cTn>
                              </p:par>
                            </p:childTnLst>
                          </p:cTn>
                        </p:par>
                        <p:par>
                          <p:cTn id="119" fill="hold">
                            <p:stCondLst>
                              <p:cond delay="1000"/>
                            </p:stCondLst>
                            <p:childTnLst>
                              <p:par>
                                <p:cTn id="120" presetID="10" presetClass="entr" presetSubtype="0" fill="hold" nodeType="after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500"/>
                                        <p:tgtEl>
                                          <p:spTgt spid="21"/>
                                        </p:tgtEl>
                                      </p:cBhvr>
                                    </p:animEffect>
                                  </p:childTnLst>
                                </p:cTn>
                              </p:par>
                            </p:childTnLst>
                          </p:cTn>
                        </p:par>
                        <p:par>
                          <p:cTn id="123" fill="hold">
                            <p:stCondLst>
                              <p:cond delay="1500"/>
                            </p:stCondLst>
                            <p:childTnLst>
                              <p:par>
                                <p:cTn id="124" presetID="10" presetClass="entr" presetSubtype="0" fill="hold"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500"/>
                                        <p:tgtEl>
                                          <p:spTgt spid="20"/>
                                        </p:tgtEl>
                                      </p:cBhvr>
                                    </p:animEffect>
                                  </p:childTnLst>
                                </p:cTn>
                              </p:par>
                            </p:childTnLst>
                          </p:cTn>
                        </p:par>
                        <p:par>
                          <p:cTn id="127" fill="hold">
                            <p:stCondLst>
                              <p:cond delay="2000"/>
                            </p:stCondLst>
                            <p:childTnLst>
                              <p:par>
                                <p:cTn id="128" presetID="10" presetClass="entr" presetSubtype="0" fill="hold" nodeType="after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fade">
                                      <p:cBhvr>
                                        <p:cTn id="130" dur="500"/>
                                        <p:tgtEl>
                                          <p:spTgt spid="27"/>
                                        </p:tgtEl>
                                      </p:cBhvr>
                                    </p:animEffect>
                                  </p:childTnLst>
                                </p:cTn>
                              </p:par>
                            </p:childTnLst>
                          </p:cTn>
                        </p:par>
                        <p:par>
                          <p:cTn id="131" fill="hold">
                            <p:stCondLst>
                              <p:cond delay="2500"/>
                            </p:stCondLst>
                            <p:childTnLst>
                              <p:par>
                                <p:cTn id="132" presetID="10" presetClass="entr" presetSubtype="0" fill="hold" nodeType="after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fade">
                                      <p:cBhvr>
                                        <p:cTn id="134" dur="500"/>
                                        <p:tgtEl>
                                          <p:spTgt spid="26"/>
                                        </p:tgtEl>
                                      </p:cBhvr>
                                    </p:animEffect>
                                  </p:childTnLst>
                                </p:cTn>
                              </p:par>
                            </p:childTnLst>
                          </p:cTn>
                        </p:par>
                        <p:par>
                          <p:cTn id="135" fill="hold">
                            <p:stCondLst>
                              <p:cond delay="3000"/>
                            </p:stCondLst>
                            <p:childTnLst>
                              <p:par>
                                <p:cTn id="136" presetID="10" presetClass="entr" presetSubtype="0" fill="hold" nodeType="afterEffect">
                                  <p:stCondLst>
                                    <p:cond delay="0"/>
                                  </p:stCondLst>
                                  <p:childTnLst>
                                    <p:set>
                                      <p:cBhvr>
                                        <p:cTn id="137" dur="1" fill="hold">
                                          <p:stCondLst>
                                            <p:cond delay="0"/>
                                          </p:stCondLst>
                                        </p:cTn>
                                        <p:tgtEl>
                                          <p:spTgt spid="25"/>
                                        </p:tgtEl>
                                        <p:attrNameLst>
                                          <p:attrName>style.visibility</p:attrName>
                                        </p:attrNameLst>
                                      </p:cBhvr>
                                      <p:to>
                                        <p:strVal val="visible"/>
                                      </p:to>
                                    </p:set>
                                    <p:animEffect transition="in" filter="fade">
                                      <p:cBhvr>
                                        <p:cTn id="138" dur="500"/>
                                        <p:tgtEl>
                                          <p:spTgt spid="25"/>
                                        </p:tgtEl>
                                      </p:cBhvr>
                                    </p:animEffect>
                                  </p:childTnLst>
                                </p:cTn>
                              </p:par>
                            </p:childTnLst>
                          </p:cTn>
                        </p:par>
                        <p:par>
                          <p:cTn id="139" fill="hold">
                            <p:stCondLst>
                              <p:cond delay="3500"/>
                            </p:stCondLst>
                            <p:childTnLst>
                              <p:par>
                                <p:cTn id="140" presetID="10" presetClass="entr" presetSubtype="0" fill="hold" nodeType="after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4000"/>
                            </p:stCondLst>
                            <p:childTnLst>
                              <p:par>
                                <p:cTn id="144" presetID="10" presetClass="entr" presetSubtype="0" fill="hold" nodeType="afterEffect">
                                  <p:stCondLst>
                                    <p:cond delay="0"/>
                                  </p:stCondLst>
                                  <p:childTnLst>
                                    <p:set>
                                      <p:cBhvr>
                                        <p:cTn id="145" dur="1" fill="hold">
                                          <p:stCondLst>
                                            <p:cond delay="0"/>
                                          </p:stCondLst>
                                        </p:cTn>
                                        <p:tgtEl>
                                          <p:spTgt spid="85"/>
                                        </p:tgtEl>
                                        <p:attrNameLst>
                                          <p:attrName>style.visibility</p:attrName>
                                        </p:attrNameLst>
                                      </p:cBhvr>
                                      <p:to>
                                        <p:strVal val="visible"/>
                                      </p:to>
                                    </p:set>
                                    <p:animEffect transition="in" filter="fade">
                                      <p:cBhvr>
                                        <p:cTn id="146" dur="500"/>
                                        <p:tgtEl>
                                          <p:spTgt spid="85"/>
                                        </p:tgtEl>
                                      </p:cBhvr>
                                    </p:animEffect>
                                  </p:childTnLst>
                                </p:cTn>
                              </p:par>
                            </p:childTnLst>
                          </p:cTn>
                        </p:par>
                        <p:par>
                          <p:cTn id="147" fill="hold">
                            <p:stCondLst>
                              <p:cond delay="4500"/>
                            </p:stCondLst>
                            <p:childTnLst>
                              <p:par>
                                <p:cTn id="148" presetID="10" presetClass="entr" presetSubtype="0" fill="hold" nodeType="after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fade">
                                      <p:cBhvr>
                                        <p:cTn id="150" dur="500"/>
                                        <p:tgtEl>
                                          <p:spTgt spid="84"/>
                                        </p:tgtEl>
                                      </p:cBhvr>
                                    </p:animEffect>
                                  </p:childTnLst>
                                </p:cTn>
                              </p:par>
                            </p:childTnLst>
                          </p:cTn>
                        </p:par>
                        <p:par>
                          <p:cTn id="151" fill="hold">
                            <p:stCondLst>
                              <p:cond delay="5000"/>
                            </p:stCondLst>
                            <p:childTnLst>
                              <p:par>
                                <p:cTn id="152" presetID="10" presetClass="entr" presetSubtype="0" fill="hold" nodeType="afterEffect">
                                  <p:stCondLst>
                                    <p:cond delay="0"/>
                                  </p:stCondLst>
                                  <p:childTnLst>
                                    <p:set>
                                      <p:cBhvr>
                                        <p:cTn id="153" dur="1" fill="hold">
                                          <p:stCondLst>
                                            <p:cond delay="0"/>
                                          </p:stCondLst>
                                        </p:cTn>
                                        <p:tgtEl>
                                          <p:spTgt spid="82"/>
                                        </p:tgtEl>
                                        <p:attrNameLst>
                                          <p:attrName>style.visibility</p:attrName>
                                        </p:attrNameLst>
                                      </p:cBhvr>
                                      <p:to>
                                        <p:strVal val="visible"/>
                                      </p:to>
                                    </p:set>
                                    <p:animEffect transition="in" filter="fade">
                                      <p:cBhvr>
                                        <p:cTn id="154" dur="500"/>
                                        <p:tgtEl>
                                          <p:spTgt spid="82"/>
                                        </p:tgtEl>
                                      </p:cBhvr>
                                    </p:animEffect>
                                  </p:childTnLst>
                                </p:cTn>
                              </p:par>
                            </p:childTnLst>
                          </p:cTn>
                        </p:par>
                        <p:par>
                          <p:cTn id="155" fill="hold">
                            <p:stCondLst>
                              <p:cond delay="5500"/>
                            </p:stCondLst>
                            <p:childTnLst>
                              <p:par>
                                <p:cTn id="156" presetID="10" presetClass="entr" presetSubtype="0" fill="hold" nodeType="afterEffect">
                                  <p:stCondLst>
                                    <p:cond delay="0"/>
                                  </p:stCondLst>
                                  <p:childTnLst>
                                    <p:set>
                                      <p:cBhvr>
                                        <p:cTn id="157" dur="1" fill="hold">
                                          <p:stCondLst>
                                            <p:cond delay="0"/>
                                          </p:stCondLst>
                                        </p:cTn>
                                        <p:tgtEl>
                                          <p:spTgt spid="83"/>
                                        </p:tgtEl>
                                        <p:attrNameLst>
                                          <p:attrName>style.visibility</p:attrName>
                                        </p:attrNameLst>
                                      </p:cBhvr>
                                      <p:to>
                                        <p:strVal val="visible"/>
                                      </p:to>
                                    </p:set>
                                    <p:animEffect transition="in" filter="fade">
                                      <p:cBhvr>
                                        <p:cTn id="158" dur="500"/>
                                        <p:tgtEl>
                                          <p:spTgt spid="83"/>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78"/>
                                        </p:tgtEl>
                                        <p:attrNameLst>
                                          <p:attrName>style.visibility</p:attrName>
                                        </p:attrNameLst>
                                      </p:cBhvr>
                                      <p:to>
                                        <p:strVal val="visible"/>
                                      </p:to>
                                    </p:set>
                                    <p:animEffect transition="in" filter="fade">
                                      <p:cBhvr>
                                        <p:cTn id="163" dur="500"/>
                                        <p:tgtEl>
                                          <p:spTgt spid="178"/>
                                        </p:tgtEl>
                                      </p:cBhvr>
                                    </p:animEffect>
                                  </p:childTnLst>
                                </p:cTn>
                              </p:par>
                            </p:childTnLst>
                          </p:cTn>
                        </p:par>
                        <p:par>
                          <p:cTn id="164" fill="hold">
                            <p:stCondLst>
                              <p:cond delay="500"/>
                            </p:stCondLst>
                            <p:childTnLst>
                              <p:par>
                                <p:cTn id="165" presetID="10" presetClass="entr" presetSubtype="0" fill="hold" nodeType="afterEffect">
                                  <p:stCondLst>
                                    <p:cond delay="0"/>
                                  </p:stCondLst>
                                  <p:childTnLst>
                                    <p:set>
                                      <p:cBhvr>
                                        <p:cTn id="166" dur="1" fill="hold">
                                          <p:stCondLst>
                                            <p:cond delay="0"/>
                                          </p:stCondLst>
                                        </p:cTn>
                                        <p:tgtEl>
                                          <p:spTgt spid="179"/>
                                        </p:tgtEl>
                                        <p:attrNameLst>
                                          <p:attrName>style.visibility</p:attrName>
                                        </p:attrNameLst>
                                      </p:cBhvr>
                                      <p:to>
                                        <p:strVal val="visible"/>
                                      </p:to>
                                    </p:set>
                                    <p:animEffect transition="in" filter="fade">
                                      <p:cBhvr>
                                        <p:cTn id="167" dur="500"/>
                                        <p:tgtEl>
                                          <p:spTgt spid="179"/>
                                        </p:tgtEl>
                                      </p:cBhvr>
                                    </p:animEffect>
                                  </p:childTnLst>
                                </p:cTn>
                              </p:par>
                            </p:childTnLst>
                          </p:cTn>
                        </p:par>
                        <p:par>
                          <p:cTn id="168" fill="hold">
                            <p:stCondLst>
                              <p:cond delay="1000"/>
                            </p:stCondLst>
                            <p:childTnLst>
                              <p:par>
                                <p:cTn id="169" presetID="10" presetClass="entr" presetSubtype="0" fill="hold" nodeType="afterEffect">
                                  <p:stCondLst>
                                    <p:cond delay="0"/>
                                  </p:stCondLst>
                                  <p:childTnLst>
                                    <p:set>
                                      <p:cBhvr>
                                        <p:cTn id="170" dur="1" fill="hold">
                                          <p:stCondLst>
                                            <p:cond delay="0"/>
                                          </p:stCondLst>
                                        </p:cTn>
                                        <p:tgtEl>
                                          <p:spTgt spid="181"/>
                                        </p:tgtEl>
                                        <p:attrNameLst>
                                          <p:attrName>style.visibility</p:attrName>
                                        </p:attrNameLst>
                                      </p:cBhvr>
                                      <p:to>
                                        <p:strVal val="visible"/>
                                      </p:to>
                                    </p:set>
                                    <p:animEffect transition="in" filter="fade">
                                      <p:cBhvr>
                                        <p:cTn id="171" dur="500"/>
                                        <p:tgtEl>
                                          <p:spTgt spid="181"/>
                                        </p:tgtEl>
                                      </p:cBhvr>
                                    </p:animEffect>
                                  </p:childTnLst>
                                </p:cTn>
                              </p:par>
                            </p:childTnLst>
                          </p:cTn>
                        </p:par>
                        <p:par>
                          <p:cTn id="172" fill="hold">
                            <p:stCondLst>
                              <p:cond delay="1500"/>
                            </p:stCondLst>
                            <p:childTnLst>
                              <p:par>
                                <p:cTn id="173" presetID="10" presetClass="entr" presetSubtype="0" fill="hold" nodeType="afterEffect">
                                  <p:stCondLst>
                                    <p:cond delay="0"/>
                                  </p:stCondLst>
                                  <p:childTnLst>
                                    <p:set>
                                      <p:cBhvr>
                                        <p:cTn id="174" dur="1" fill="hold">
                                          <p:stCondLst>
                                            <p:cond delay="0"/>
                                          </p:stCondLst>
                                        </p:cTn>
                                        <p:tgtEl>
                                          <p:spTgt spid="182"/>
                                        </p:tgtEl>
                                        <p:attrNameLst>
                                          <p:attrName>style.visibility</p:attrName>
                                        </p:attrNameLst>
                                      </p:cBhvr>
                                      <p:to>
                                        <p:strVal val="visible"/>
                                      </p:to>
                                    </p:set>
                                    <p:animEffect transition="in" filter="fade">
                                      <p:cBhvr>
                                        <p:cTn id="175" dur="500"/>
                                        <p:tgtEl>
                                          <p:spTgt spid="182"/>
                                        </p:tgtEl>
                                      </p:cBhvr>
                                    </p:animEffect>
                                  </p:childTnLst>
                                </p:cTn>
                              </p:par>
                            </p:childTnLst>
                          </p:cTn>
                        </p:par>
                        <p:par>
                          <p:cTn id="176" fill="hold">
                            <p:stCondLst>
                              <p:cond delay="2000"/>
                            </p:stCondLst>
                            <p:childTnLst>
                              <p:par>
                                <p:cTn id="177" presetID="10" presetClass="entr" presetSubtype="0" fill="hold" nodeType="afterEffect">
                                  <p:stCondLst>
                                    <p:cond delay="0"/>
                                  </p:stCondLst>
                                  <p:childTnLst>
                                    <p:set>
                                      <p:cBhvr>
                                        <p:cTn id="178" dur="1" fill="hold">
                                          <p:stCondLst>
                                            <p:cond delay="0"/>
                                          </p:stCondLst>
                                        </p:cTn>
                                        <p:tgtEl>
                                          <p:spTgt spid="183"/>
                                        </p:tgtEl>
                                        <p:attrNameLst>
                                          <p:attrName>style.visibility</p:attrName>
                                        </p:attrNameLst>
                                      </p:cBhvr>
                                      <p:to>
                                        <p:strVal val="visible"/>
                                      </p:to>
                                    </p:set>
                                    <p:animEffect transition="in" filter="fade">
                                      <p:cBhvr>
                                        <p:cTn id="179" dur="500"/>
                                        <p:tgtEl>
                                          <p:spTgt spid="183"/>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77"/>
                                        </p:tgtEl>
                                        <p:attrNameLst>
                                          <p:attrName>style.visibility</p:attrName>
                                        </p:attrNameLst>
                                      </p:cBhvr>
                                      <p:to>
                                        <p:strVal val="visible"/>
                                      </p:to>
                                    </p:set>
                                    <p:animEffect transition="in" filter="fade">
                                      <p:cBhvr>
                                        <p:cTn id="184" dur="500"/>
                                        <p:tgtEl>
                                          <p:spTgt spid="177"/>
                                        </p:tgtEl>
                                      </p:cBhvr>
                                    </p:animEffect>
                                  </p:childTnLst>
                                </p:cTn>
                              </p:par>
                              <p:par>
                                <p:cTn id="185" presetID="1" presetClass="exit" presetSubtype="0" fill="hold" nodeType="withEffect">
                                  <p:stCondLst>
                                    <p:cond delay="0"/>
                                  </p:stCondLst>
                                  <p:childTnLst>
                                    <p:set>
                                      <p:cBhvr>
                                        <p:cTn id="186" dur="1" fill="hold">
                                          <p:stCondLst>
                                            <p:cond delay="0"/>
                                          </p:stCondLst>
                                        </p:cTn>
                                        <p:tgtEl>
                                          <p:spTgt spid="235"/>
                                        </p:tgtEl>
                                        <p:attrNameLst>
                                          <p:attrName>style.visibility</p:attrName>
                                        </p:attrNameLst>
                                      </p:cBhvr>
                                      <p:to>
                                        <p:strVal val="hidden"/>
                                      </p:to>
                                    </p:set>
                                  </p:childTnLst>
                                </p:cTn>
                              </p:par>
                            </p:childTnLst>
                          </p:cTn>
                        </p:par>
                        <p:par>
                          <p:cTn id="187" fill="hold">
                            <p:stCondLst>
                              <p:cond delay="500"/>
                            </p:stCondLst>
                            <p:childTnLst>
                              <p:par>
                                <p:cTn id="188" presetID="10" presetClass="entr" presetSubtype="0" fill="hold" nodeType="afterEffect">
                                  <p:stCondLst>
                                    <p:cond delay="0"/>
                                  </p:stCondLst>
                                  <p:childTnLst>
                                    <p:set>
                                      <p:cBhvr>
                                        <p:cTn id="189" dur="1" fill="hold">
                                          <p:stCondLst>
                                            <p:cond delay="0"/>
                                          </p:stCondLst>
                                        </p:cTn>
                                        <p:tgtEl>
                                          <p:spTgt spid="80"/>
                                        </p:tgtEl>
                                        <p:attrNameLst>
                                          <p:attrName>style.visibility</p:attrName>
                                        </p:attrNameLst>
                                      </p:cBhvr>
                                      <p:to>
                                        <p:strVal val="visible"/>
                                      </p:to>
                                    </p:set>
                                    <p:animEffect transition="in" filter="fade">
                                      <p:cBhvr>
                                        <p:cTn id="190" dur="500"/>
                                        <p:tgtEl>
                                          <p:spTgt spid="80"/>
                                        </p:tgtEl>
                                      </p:cBhvr>
                                    </p:animEffect>
                                  </p:childTnLst>
                                </p:cTn>
                              </p:par>
                            </p:childTnLst>
                          </p:cTn>
                        </p:par>
                        <p:par>
                          <p:cTn id="191" fill="hold">
                            <p:stCondLst>
                              <p:cond delay="1000"/>
                            </p:stCondLst>
                            <p:childTnLst>
                              <p:par>
                                <p:cTn id="192" presetID="1" presetClass="exit" presetSubtype="0" fill="hold" nodeType="afterEffect">
                                  <p:stCondLst>
                                    <p:cond delay="0"/>
                                  </p:stCondLst>
                                  <p:childTnLst>
                                    <p:set>
                                      <p:cBhvr>
                                        <p:cTn id="193" dur="1" fill="hold">
                                          <p:stCondLst>
                                            <p:cond delay="0"/>
                                          </p:stCondLst>
                                        </p:cTn>
                                        <p:tgtEl>
                                          <p:spTgt spid="236"/>
                                        </p:tgtEl>
                                        <p:attrNameLst>
                                          <p:attrName>style.visibility</p:attrName>
                                        </p:attrNameLst>
                                      </p:cBhvr>
                                      <p:to>
                                        <p:strVal val="hidden"/>
                                      </p:to>
                                    </p:set>
                                  </p:childTnLst>
                                </p:cTn>
                              </p:par>
                              <p:par>
                                <p:cTn id="194" presetID="10" presetClass="entr" presetSubtype="0" fill="hold" nodeType="withEffect">
                                  <p:stCondLst>
                                    <p:cond delay="0"/>
                                  </p:stCondLst>
                                  <p:childTnLst>
                                    <p:set>
                                      <p:cBhvr>
                                        <p:cTn id="195" dur="1" fill="hold">
                                          <p:stCondLst>
                                            <p:cond delay="0"/>
                                          </p:stCondLst>
                                        </p:cTn>
                                        <p:tgtEl>
                                          <p:spTgt spid="190"/>
                                        </p:tgtEl>
                                        <p:attrNameLst>
                                          <p:attrName>style.visibility</p:attrName>
                                        </p:attrNameLst>
                                      </p:cBhvr>
                                      <p:to>
                                        <p:strVal val="visible"/>
                                      </p:to>
                                    </p:set>
                                    <p:animEffect transition="in" filter="fade">
                                      <p:cBhvr>
                                        <p:cTn id="196" dur="500"/>
                                        <p:tgtEl>
                                          <p:spTgt spid="190"/>
                                        </p:tgtEl>
                                      </p:cBhvr>
                                    </p:animEffect>
                                  </p:childTnLst>
                                </p:cTn>
                              </p:par>
                            </p:childTnLst>
                          </p:cTn>
                        </p:par>
                        <p:par>
                          <p:cTn id="197" fill="hold">
                            <p:stCondLst>
                              <p:cond delay="1500"/>
                            </p:stCondLst>
                            <p:childTnLst>
                              <p:par>
                                <p:cTn id="198" presetID="10" presetClass="entr" presetSubtype="0" fill="hold" nodeType="afterEffect">
                                  <p:stCondLst>
                                    <p:cond delay="0"/>
                                  </p:stCondLst>
                                  <p:childTnLst>
                                    <p:set>
                                      <p:cBhvr>
                                        <p:cTn id="199" dur="1" fill="hold">
                                          <p:stCondLst>
                                            <p:cond delay="0"/>
                                          </p:stCondLst>
                                        </p:cTn>
                                        <p:tgtEl>
                                          <p:spTgt spid="105"/>
                                        </p:tgtEl>
                                        <p:attrNameLst>
                                          <p:attrName>style.visibility</p:attrName>
                                        </p:attrNameLst>
                                      </p:cBhvr>
                                      <p:to>
                                        <p:strVal val="visible"/>
                                      </p:to>
                                    </p:set>
                                    <p:animEffect transition="in" filter="fade">
                                      <p:cBhvr>
                                        <p:cTn id="200" dur="500"/>
                                        <p:tgtEl>
                                          <p:spTgt spid="105"/>
                                        </p:tgtEl>
                                      </p:cBhvr>
                                    </p:animEffect>
                                  </p:childTnLst>
                                </p:cTn>
                              </p:par>
                            </p:childTnLst>
                          </p:cTn>
                        </p:par>
                        <p:par>
                          <p:cTn id="201" fill="hold">
                            <p:stCondLst>
                              <p:cond delay="2000"/>
                            </p:stCondLst>
                            <p:childTnLst>
                              <p:par>
                                <p:cTn id="202" presetID="10" presetClass="entr" presetSubtype="0" fill="hold" nodeType="afterEffect">
                                  <p:stCondLst>
                                    <p:cond delay="0"/>
                                  </p:stCondLst>
                                  <p:childTnLst>
                                    <p:set>
                                      <p:cBhvr>
                                        <p:cTn id="203" dur="1" fill="hold">
                                          <p:stCondLst>
                                            <p:cond delay="0"/>
                                          </p:stCondLst>
                                        </p:cTn>
                                        <p:tgtEl>
                                          <p:spTgt spid="19"/>
                                        </p:tgtEl>
                                        <p:attrNameLst>
                                          <p:attrName>style.visibility</p:attrName>
                                        </p:attrNameLst>
                                      </p:cBhvr>
                                      <p:to>
                                        <p:strVal val="visible"/>
                                      </p:to>
                                    </p:set>
                                    <p:animEffect transition="in" filter="fade">
                                      <p:cBhvr>
                                        <p:cTn id="204" dur="500"/>
                                        <p:tgtEl>
                                          <p:spTgt spid="19"/>
                                        </p:tgtEl>
                                      </p:cBhvr>
                                    </p:animEffect>
                                  </p:childTnLst>
                                </p:cTn>
                              </p:par>
                              <p:par>
                                <p:cTn id="205" presetID="1" presetClass="exit" presetSubtype="0" fill="hold" nodeType="withEffect">
                                  <p:stCondLst>
                                    <p:cond delay="0"/>
                                  </p:stCondLst>
                                  <p:childTnLst>
                                    <p:set>
                                      <p:cBhvr>
                                        <p:cTn id="206" dur="1" fill="hold">
                                          <p:stCondLst>
                                            <p:cond delay="0"/>
                                          </p:stCondLst>
                                        </p:cTn>
                                        <p:tgtEl>
                                          <p:spTgt spid="266"/>
                                        </p:tgtEl>
                                        <p:attrNameLst>
                                          <p:attrName>style.visibility</p:attrName>
                                        </p:attrNameLst>
                                      </p:cBhvr>
                                      <p:to>
                                        <p:strVal val="hidden"/>
                                      </p:to>
                                    </p:set>
                                  </p:childTnLst>
                                </p:cTn>
                              </p:par>
                            </p:childTnLst>
                          </p:cTn>
                        </p:par>
                        <p:par>
                          <p:cTn id="207" fill="hold">
                            <p:stCondLst>
                              <p:cond delay="2500"/>
                            </p:stCondLst>
                            <p:childTnLst>
                              <p:par>
                                <p:cTn id="208" presetID="1" presetClass="exit" presetSubtype="0" fill="hold" nodeType="afterEffect">
                                  <p:stCondLst>
                                    <p:cond delay="0"/>
                                  </p:stCondLst>
                                  <p:childTnLst>
                                    <p:set>
                                      <p:cBhvr>
                                        <p:cTn id="209" dur="1" fill="hold">
                                          <p:stCondLst>
                                            <p:cond delay="0"/>
                                          </p:stCondLst>
                                        </p:cTn>
                                        <p:tgtEl>
                                          <p:spTgt spid="237"/>
                                        </p:tgtEl>
                                        <p:attrNameLst>
                                          <p:attrName>style.visibility</p:attrName>
                                        </p:attrNameLst>
                                      </p:cBhvr>
                                      <p:to>
                                        <p:strVal val="hidden"/>
                                      </p:to>
                                    </p:set>
                                  </p:childTnLst>
                                </p:cTn>
                              </p:par>
                              <p:par>
                                <p:cTn id="210" presetID="10" presetClass="entr" presetSubtype="0" fill="hold" nodeType="withEffect">
                                  <p:stCondLst>
                                    <p:cond delay="0"/>
                                  </p:stCondLst>
                                  <p:childTnLst>
                                    <p:set>
                                      <p:cBhvr>
                                        <p:cTn id="211" dur="1" fill="hold">
                                          <p:stCondLst>
                                            <p:cond delay="0"/>
                                          </p:stCondLst>
                                        </p:cTn>
                                        <p:tgtEl>
                                          <p:spTgt spid="184"/>
                                        </p:tgtEl>
                                        <p:attrNameLst>
                                          <p:attrName>style.visibility</p:attrName>
                                        </p:attrNameLst>
                                      </p:cBhvr>
                                      <p:to>
                                        <p:strVal val="visible"/>
                                      </p:to>
                                    </p:set>
                                    <p:animEffect transition="in" filter="fade">
                                      <p:cBhvr>
                                        <p:cTn id="212" dur="500"/>
                                        <p:tgtEl>
                                          <p:spTgt spid="184"/>
                                        </p:tgtEl>
                                      </p:cBhvr>
                                    </p:animEffect>
                                  </p:childTnLst>
                                </p:cTn>
                              </p:par>
                            </p:childTnLst>
                          </p:cTn>
                        </p:par>
                        <p:par>
                          <p:cTn id="213" fill="hold">
                            <p:stCondLst>
                              <p:cond delay="3000"/>
                            </p:stCondLst>
                            <p:childTnLst>
                              <p:par>
                                <p:cTn id="214" presetID="10" presetClass="entr" presetSubtype="0" fill="hold" nodeType="afterEffect">
                                  <p:stCondLst>
                                    <p:cond delay="0"/>
                                  </p:stCondLst>
                                  <p:childTnLst>
                                    <p:set>
                                      <p:cBhvr>
                                        <p:cTn id="215" dur="1" fill="hold">
                                          <p:stCondLst>
                                            <p:cond delay="0"/>
                                          </p:stCondLst>
                                        </p:cTn>
                                        <p:tgtEl>
                                          <p:spTgt spid="185"/>
                                        </p:tgtEl>
                                        <p:attrNameLst>
                                          <p:attrName>style.visibility</p:attrName>
                                        </p:attrNameLst>
                                      </p:cBhvr>
                                      <p:to>
                                        <p:strVal val="visible"/>
                                      </p:to>
                                    </p:set>
                                    <p:animEffect transition="in" filter="fade">
                                      <p:cBhvr>
                                        <p:cTn id="216" dur="500"/>
                                        <p:tgtEl>
                                          <p:spTgt spid="185"/>
                                        </p:tgtEl>
                                      </p:cBhvr>
                                    </p:animEffect>
                                  </p:childTnLst>
                                </p:cTn>
                              </p:par>
                            </p:childTnLst>
                          </p:cTn>
                        </p:par>
                        <p:par>
                          <p:cTn id="217" fill="hold">
                            <p:stCondLst>
                              <p:cond delay="3500"/>
                            </p:stCondLst>
                            <p:childTnLst>
                              <p:par>
                                <p:cTn id="218" presetID="10" presetClass="entr" presetSubtype="0" fill="hold" nodeType="afterEffect">
                                  <p:stCondLst>
                                    <p:cond delay="0"/>
                                  </p:stCondLst>
                                  <p:childTnLst>
                                    <p:set>
                                      <p:cBhvr>
                                        <p:cTn id="219" dur="1" fill="hold">
                                          <p:stCondLst>
                                            <p:cond delay="0"/>
                                          </p:stCondLst>
                                        </p:cTn>
                                        <p:tgtEl>
                                          <p:spTgt spid="186"/>
                                        </p:tgtEl>
                                        <p:attrNameLst>
                                          <p:attrName>style.visibility</p:attrName>
                                        </p:attrNameLst>
                                      </p:cBhvr>
                                      <p:to>
                                        <p:strVal val="visible"/>
                                      </p:to>
                                    </p:set>
                                    <p:animEffect transition="in" filter="fade">
                                      <p:cBhvr>
                                        <p:cTn id="220" dur="500"/>
                                        <p:tgtEl>
                                          <p:spTgt spid="186"/>
                                        </p:tgtEl>
                                      </p:cBhvr>
                                    </p:animEffect>
                                  </p:childTnLst>
                                </p:cTn>
                              </p:par>
                            </p:childTnLst>
                          </p:cTn>
                        </p:par>
                        <p:par>
                          <p:cTn id="221" fill="hold">
                            <p:stCondLst>
                              <p:cond delay="4000"/>
                            </p:stCondLst>
                            <p:childTnLst>
                              <p:par>
                                <p:cTn id="222" presetID="10" presetClass="entr" presetSubtype="0" fill="hold" nodeType="afterEffect">
                                  <p:stCondLst>
                                    <p:cond delay="0"/>
                                  </p:stCondLst>
                                  <p:childTnLst>
                                    <p:set>
                                      <p:cBhvr>
                                        <p:cTn id="223" dur="1" fill="hold">
                                          <p:stCondLst>
                                            <p:cond delay="0"/>
                                          </p:stCondLst>
                                        </p:cTn>
                                        <p:tgtEl>
                                          <p:spTgt spid="187"/>
                                        </p:tgtEl>
                                        <p:attrNameLst>
                                          <p:attrName>style.visibility</p:attrName>
                                        </p:attrNameLst>
                                      </p:cBhvr>
                                      <p:to>
                                        <p:strVal val="visible"/>
                                      </p:to>
                                    </p:set>
                                    <p:animEffect transition="in" filter="fade">
                                      <p:cBhvr>
                                        <p:cTn id="224" dur="500"/>
                                        <p:tgtEl>
                                          <p:spTgt spid="187"/>
                                        </p:tgtEl>
                                      </p:cBhvr>
                                    </p:animEffect>
                                  </p:childTnLst>
                                </p:cTn>
                              </p:par>
                            </p:childTnLst>
                          </p:cTn>
                        </p:par>
                        <p:par>
                          <p:cTn id="225" fill="hold">
                            <p:stCondLst>
                              <p:cond delay="4500"/>
                            </p:stCondLst>
                            <p:childTnLst>
                              <p:par>
                                <p:cTn id="226" presetID="10" presetClass="entr" presetSubtype="0" fill="hold" nodeType="afterEffect">
                                  <p:stCondLst>
                                    <p:cond delay="0"/>
                                  </p:stCondLst>
                                  <p:childTnLst>
                                    <p:set>
                                      <p:cBhvr>
                                        <p:cTn id="227" dur="1" fill="hold">
                                          <p:stCondLst>
                                            <p:cond delay="0"/>
                                          </p:stCondLst>
                                        </p:cTn>
                                        <p:tgtEl>
                                          <p:spTgt spid="188"/>
                                        </p:tgtEl>
                                        <p:attrNameLst>
                                          <p:attrName>style.visibility</p:attrName>
                                        </p:attrNameLst>
                                      </p:cBhvr>
                                      <p:to>
                                        <p:strVal val="visible"/>
                                      </p:to>
                                    </p:set>
                                    <p:animEffect transition="in" filter="fade">
                                      <p:cBhvr>
                                        <p:cTn id="228" dur="500"/>
                                        <p:tgtEl>
                                          <p:spTgt spid="188"/>
                                        </p:tgtEl>
                                      </p:cBhvr>
                                    </p:animEffect>
                                  </p:childTnLst>
                                </p:cTn>
                              </p:par>
                            </p:childTnLst>
                          </p:cTn>
                        </p:par>
                        <p:par>
                          <p:cTn id="229" fill="hold">
                            <p:stCondLst>
                              <p:cond delay="5000"/>
                            </p:stCondLst>
                            <p:childTnLst>
                              <p:par>
                                <p:cTn id="230" presetID="10" presetClass="entr" presetSubtype="0" fill="hold" nodeType="afterEffect">
                                  <p:stCondLst>
                                    <p:cond delay="0"/>
                                  </p:stCondLst>
                                  <p:childTnLst>
                                    <p:set>
                                      <p:cBhvr>
                                        <p:cTn id="231" dur="1" fill="hold">
                                          <p:stCondLst>
                                            <p:cond delay="0"/>
                                          </p:stCondLst>
                                        </p:cTn>
                                        <p:tgtEl>
                                          <p:spTgt spid="189"/>
                                        </p:tgtEl>
                                        <p:attrNameLst>
                                          <p:attrName>style.visibility</p:attrName>
                                        </p:attrNameLst>
                                      </p:cBhvr>
                                      <p:to>
                                        <p:strVal val="visible"/>
                                      </p:to>
                                    </p:set>
                                    <p:animEffect transition="in" filter="fade">
                                      <p:cBhvr>
                                        <p:cTn id="23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BC03-92AC-49C4-9A41-E550AD73C590}"/>
              </a:ext>
            </a:extLst>
          </p:cNvPr>
          <p:cNvSpPr>
            <a:spLocks noGrp="1"/>
          </p:cNvSpPr>
          <p:nvPr>
            <p:ph type="title"/>
          </p:nvPr>
        </p:nvSpPr>
        <p:spPr/>
        <p:txBody>
          <a:bodyPr/>
          <a:lstStyle/>
          <a:p>
            <a:r>
              <a:rPr lang="en-US" dirty="0"/>
              <a:t>Deformable Convolutions and </a:t>
            </a:r>
            <a:r>
              <a:rPr lang="en-US" dirty="0" err="1"/>
              <a:t>Dialations</a:t>
            </a:r>
            <a:endParaRPr lang="en-US" dirty="0"/>
          </a:p>
        </p:txBody>
      </p:sp>
      <p:sp>
        <p:nvSpPr>
          <p:cNvPr id="3" name="Content Placeholder 2">
            <a:extLst>
              <a:ext uri="{FF2B5EF4-FFF2-40B4-BE49-F238E27FC236}">
                <a16:creationId xmlns:a16="http://schemas.microsoft.com/office/drawing/2014/main" id="{40DB2E09-DCE8-4507-BD62-1B85DAFCD989}"/>
              </a:ext>
            </a:extLst>
          </p:cNvPr>
          <p:cNvSpPr>
            <a:spLocks noGrp="1"/>
          </p:cNvSpPr>
          <p:nvPr>
            <p:ph idx="1"/>
          </p:nvPr>
        </p:nvSpPr>
        <p:spPr/>
        <p:txBody>
          <a:bodyPr/>
          <a:lstStyle/>
          <a:p>
            <a:r>
              <a:rPr lang="en-US" dirty="0"/>
              <a:t>Another useful concept is deformable convolutions – </a:t>
            </a:r>
          </a:p>
          <a:p>
            <a:pPr lvl="1"/>
            <a:r>
              <a:rPr lang="en-US" dirty="0"/>
              <a:t>Please look into it</a:t>
            </a:r>
          </a:p>
          <a:p>
            <a:pPr lvl="1"/>
            <a:r>
              <a:rPr lang="en-US" dirty="0"/>
              <a:t>Useful if you need relations between global arrangement of pixels</a:t>
            </a:r>
          </a:p>
          <a:p>
            <a:pPr lvl="1"/>
            <a:endParaRPr lang="en-US" dirty="0"/>
          </a:p>
        </p:txBody>
      </p:sp>
      <p:sp>
        <p:nvSpPr>
          <p:cNvPr id="4" name="Slide Number Placeholder 3">
            <a:extLst>
              <a:ext uri="{FF2B5EF4-FFF2-40B4-BE49-F238E27FC236}">
                <a16:creationId xmlns:a16="http://schemas.microsoft.com/office/drawing/2014/main" id="{6AF62B38-283B-4D37-8D9F-9E13E39180C8}"/>
              </a:ext>
            </a:extLst>
          </p:cNvPr>
          <p:cNvSpPr>
            <a:spLocks noGrp="1"/>
          </p:cNvSpPr>
          <p:nvPr>
            <p:ph type="sldNum" sz="quarter" idx="12"/>
          </p:nvPr>
        </p:nvSpPr>
        <p:spPr/>
        <p:txBody>
          <a:bodyPr/>
          <a:lstStyle/>
          <a:p>
            <a:fld id="{E16316FE-51BE-E748-8ECB-88D3543FD7EB}" type="slidenum">
              <a:rPr lang="en-US" smtClean="0"/>
              <a:t>24</a:t>
            </a:fld>
            <a:r>
              <a:rPr lang="en-US"/>
              <a:t>/35</a:t>
            </a:r>
            <a:endParaRPr lang="en-US" dirty="0"/>
          </a:p>
        </p:txBody>
      </p:sp>
      <p:pic>
        <p:nvPicPr>
          <p:cNvPr id="5" name="Picture 4">
            <a:extLst>
              <a:ext uri="{FF2B5EF4-FFF2-40B4-BE49-F238E27FC236}">
                <a16:creationId xmlns:a16="http://schemas.microsoft.com/office/drawing/2014/main" id="{7A4ACEA3-937A-4472-BD7C-B02DC880BB17}"/>
              </a:ext>
            </a:extLst>
          </p:cNvPr>
          <p:cNvPicPr>
            <a:picLocks noChangeAspect="1"/>
          </p:cNvPicPr>
          <p:nvPr/>
        </p:nvPicPr>
        <p:blipFill>
          <a:blip r:embed="rId2"/>
          <a:stretch>
            <a:fillRect/>
          </a:stretch>
        </p:blipFill>
        <p:spPr>
          <a:xfrm>
            <a:off x="2678371" y="3614835"/>
            <a:ext cx="6200775" cy="1905000"/>
          </a:xfrm>
          <a:prstGeom prst="rect">
            <a:avLst/>
          </a:prstGeom>
        </p:spPr>
      </p:pic>
    </p:spTree>
    <p:extLst>
      <p:ext uri="{BB962C8B-B14F-4D97-AF65-F5344CB8AC3E}">
        <p14:creationId xmlns:p14="http://schemas.microsoft.com/office/powerpoint/2010/main" val="45025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488F-92C0-45A1-96E9-D239DE6E3ACB}"/>
              </a:ext>
            </a:extLst>
          </p:cNvPr>
          <p:cNvSpPr>
            <a:spLocks noGrp="1"/>
          </p:cNvSpPr>
          <p:nvPr>
            <p:ph type="title"/>
          </p:nvPr>
        </p:nvSpPr>
        <p:spPr>
          <a:xfrm>
            <a:off x="838200" y="2766218"/>
            <a:ext cx="10515600" cy="1325563"/>
          </a:xfrm>
        </p:spPr>
        <p:txBody>
          <a:bodyPr>
            <a:normAutofit/>
          </a:bodyPr>
          <a:lstStyle/>
          <a:p>
            <a:r>
              <a:rPr lang="en-US" dirty="0"/>
              <a:t>Thank You for coming! </a:t>
            </a:r>
            <a:br>
              <a:rPr lang="en-US" dirty="0"/>
            </a:br>
            <a:r>
              <a:rPr lang="en-US" dirty="0"/>
              <a:t>Questions :?</a:t>
            </a:r>
          </a:p>
        </p:txBody>
      </p:sp>
      <p:sp>
        <p:nvSpPr>
          <p:cNvPr id="4" name="Slide Number Placeholder 3">
            <a:extLst>
              <a:ext uri="{FF2B5EF4-FFF2-40B4-BE49-F238E27FC236}">
                <a16:creationId xmlns:a16="http://schemas.microsoft.com/office/drawing/2014/main" id="{516EACD3-2BCF-4F93-83A5-FA270776F73E}"/>
              </a:ext>
            </a:extLst>
          </p:cNvPr>
          <p:cNvSpPr>
            <a:spLocks noGrp="1"/>
          </p:cNvSpPr>
          <p:nvPr>
            <p:ph type="sldNum" sz="quarter" idx="12"/>
          </p:nvPr>
        </p:nvSpPr>
        <p:spPr/>
        <p:txBody>
          <a:bodyPr/>
          <a:lstStyle/>
          <a:p>
            <a:fld id="{E16316FE-51BE-E748-8ECB-88D3543FD7EB}" type="slidenum">
              <a:rPr lang="en-US" smtClean="0"/>
              <a:t>25</a:t>
            </a:fld>
            <a:r>
              <a:rPr lang="en-US"/>
              <a:t>/35</a:t>
            </a:r>
            <a:endParaRPr lang="en-US" dirty="0"/>
          </a:p>
        </p:txBody>
      </p:sp>
    </p:spTree>
    <p:extLst>
      <p:ext uri="{BB962C8B-B14F-4D97-AF65-F5344CB8AC3E}">
        <p14:creationId xmlns:p14="http://schemas.microsoft.com/office/powerpoint/2010/main" val="113661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07E9-9F64-4E69-B43D-0D80DED111EE}"/>
              </a:ext>
            </a:extLst>
          </p:cNvPr>
          <p:cNvSpPr>
            <a:spLocks noGrp="1"/>
          </p:cNvSpPr>
          <p:nvPr>
            <p:ph type="title"/>
          </p:nvPr>
        </p:nvSpPr>
        <p:spPr/>
        <p:txBody>
          <a:bodyPr/>
          <a:lstStyle/>
          <a:p>
            <a:r>
              <a:rPr lang="en-US" dirty="0"/>
              <a:t>What is segmentation</a:t>
            </a:r>
          </a:p>
        </p:txBody>
      </p:sp>
      <p:sp>
        <p:nvSpPr>
          <p:cNvPr id="3" name="Content Placeholder 2">
            <a:extLst>
              <a:ext uri="{FF2B5EF4-FFF2-40B4-BE49-F238E27FC236}">
                <a16:creationId xmlns:a16="http://schemas.microsoft.com/office/drawing/2014/main" id="{3E8DB975-8F3A-41F9-B405-51C587D71BF0}"/>
              </a:ext>
            </a:extLst>
          </p:cNvPr>
          <p:cNvSpPr>
            <a:spLocks noGrp="1"/>
          </p:cNvSpPr>
          <p:nvPr>
            <p:ph idx="1"/>
          </p:nvPr>
        </p:nvSpPr>
        <p:spPr/>
        <p:txBody>
          <a:bodyPr/>
          <a:lstStyle/>
          <a:p>
            <a:pPr marL="342900" indent="-342900"/>
            <a:r>
              <a:rPr lang="en-US" dirty="0"/>
              <a:t>Given an image extract out the region of interest</a:t>
            </a:r>
          </a:p>
        </p:txBody>
      </p:sp>
      <p:sp>
        <p:nvSpPr>
          <p:cNvPr id="4" name="Slide Number Placeholder 3">
            <a:extLst>
              <a:ext uri="{FF2B5EF4-FFF2-40B4-BE49-F238E27FC236}">
                <a16:creationId xmlns:a16="http://schemas.microsoft.com/office/drawing/2014/main" id="{BC5DA2A7-19FC-4A6A-8999-B7903DABD50F}"/>
              </a:ext>
            </a:extLst>
          </p:cNvPr>
          <p:cNvSpPr>
            <a:spLocks noGrp="1"/>
          </p:cNvSpPr>
          <p:nvPr>
            <p:ph type="sldNum" sz="quarter" idx="12"/>
          </p:nvPr>
        </p:nvSpPr>
        <p:spPr/>
        <p:txBody>
          <a:bodyPr/>
          <a:lstStyle/>
          <a:p>
            <a:fld id="{E16316FE-51BE-E748-8ECB-88D3543FD7EB}" type="slidenum">
              <a:rPr lang="en-US" smtClean="0"/>
              <a:t>3</a:t>
            </a:fld>
            <a:r>
              <a:rPr lang="en-US"/>
              <a:t>/35</a:t>
            </a:r>
            <a:endParaRPr lang="en-US" dirty="0"/>
          </a:p>
        </p:txBody>
      </p:sp>
      <p:pic>
        <p:nvPicPr>
          <p:cNvPr id="5" name="Picture 4">
            <a:extLst>
              <a:ext uri="{FF2B5EF4-FFF2-40B4-BE49-F238E27FC236}">
                <a16:creationId xmlns:a16="http://schemas.microsoft.com/office/drawing/2014/main" id="{B4B964D8-DC1F-463E-AB25-0D2656FF180E}"/>
              </a:ext>
            </a:extLst>
          </p:cNvPr>
          <p:cNvPicPr>
            <a:picLocks noChangeAspect="1"/>
          </p:cNvPicPr>
          <p:nvPr/>
        </p:nvPicPr>
        <p:blipFill>
          <a:blip r:embed="rId3" cstate="print"/>
          <a:stretch>
            <a:fillRect/>
          </a:stretch>
        </p:blipFill>
        <p:spPr>
          <a:xfrm>
            <a:off x="4421155" y="2518569"/>
            <a:ext cx="2505075" cy="2762250"/>
          </a:xfrm>
          <a:prstGeom prst="rect">
            <a:avLst/>
          </a:prstGeom>
        </p:spPr>
      </p:pic>
    </p:spTree>
    <p:extLst>
      <p:ext uri="{BB962C8B-B14F-4D97-AF65-F5344CB8AC3E}">
        <p14:creationId xmlns:p14="http://schemas.microsoft.com/office/powerpoint/2010/main" val="253881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B13B-4AC8-44B6-8946-9964D43B6D00}"/>
              </a:ext>
            </a:extLst>
          </p:cNvPr>
          <p:cNvSpPr>
            <a:spLocks noGrp="1"/>
          </p:cNvSpPr>
          <p:nvPr>
            <p:ph type="title"/>
          </p:nvPr>
        </p:nvSpPr>
        <p:spPr/>
        <p:txBody>
          <a:bodyPr/>
          <a:lstStyle/>
          <a:p>
            <a:r>
              <a:rPr lang="en-US" dirty="0"/>
              <a:t>U-Nets</a:t>
            </a:r>
          </a:p>
        </p:txBody>
      </p:sp>
      <p:sp>
        <p:nvSpPr>
          <p:cNvPr id="3" name="Content Placeholder 2">
            <a:extLst>
              <a:ext uri="{FF2B5EF4-FFF2-40B4-BE49-F238E27FC236}">
                <a16:creationId xmlns:a16="http://schemas.microsoft.com/office/drawing/2014/main" id="{ECFB014C-CA70-484E-9E59-2D7987279741}"/>
              </a:ext>
            </a:extLst>
          </p:cNvPr>
          <p:cNvSpPr>
            <a:spLocks noGrp="1"/>
          </p:cNvSpPr>
          <p:nvPr>
            <p:ph idx="1"/>
          </p:nvPr>
        </p:nvSpPr>
        <p:spPr/>
        <p:txBody>
          <a:bodyPr/>
          <a:lstStyle/>
          <a:p>
            <a:r>
              <a:rPr lang="en-US" dirty="0"/>
              <a:t>Conceived at </a:t>
            </a:r>
            <a:r>
              <a:rPr lang="en-US" dirty="0" err="1"/>
              <a:t>Miccai</a:t>
            </a:r>
            <a:r>
              <a:rPr lang="en-US" dirty="0"/>
              <a:t> 2015</a:t>
            </a:r>
          </a:p>
          <a:p>
            <a:r>
              <a:rPr lang="en-US" dirty="0"/>
              <a:t>Dr Olaf </a:t>
            </a:r>
            <a:r>
              <a:rPr lang="en-US" dirty="0" err="1"/>
              <a:t>Ronneberger</a:t>
            </a:r>
            <a:endParaRPr lang="en-US" dirty="0"/>
          </a:p>
          <a:p>
            <a:r>
              <a:rPr lang="en-US" dirty="0"/>
              <a:t>Best solution to date for medical image segmentation</a:t>
            </a:r>
          </a:p>
          <a:p>
            <a:r>
              <a:rPr lang="en-US" dirty="0"/>
              <a:t>Overcomes –</a:t>
            </a:r>
          </a:p>
          <a:p>
            <a:pPr lvl="1"/>
            <a:r>
              <a:rPr lang="en-US" dirty="0"/>
              <a:t>Lack of a large amount of dataset (Performs well with as low as 30 training images)</a:t>
            </a:r>
          </a:p>
          <a:p>
            <a:pPr lvl="1"/>
            <a:r>
              <a:rPr lang="en-US" dirty="0"/>
              <a:t>Touching objects of the same class (Can still segment them out properly)</a:t>
            </a:r>
          </a:p>
        </p:txBody>
      </p:sp>
      <p:sp>
        <p:nvSpPr>
          <p:cNvPr id="4" name="Slide Number Placeholder 3">
            <a:extLst>
              <a:ext uri="{FF2B5EF4-FFF2-40B4-BE49-F238E27FC236}">
                <a16:creationId xmlns:a16="http://schemas.microsoft.com/office/drawing/2014/main" id="{7790407D-0689-42A9-88EA-DCE18F4FF53E}"/>
              </a:ext>
            </a:extLst>
          </p:cNvPr>
          <p:cNvSpPr>
            <a:spLocks noGrp="1"/>
          </p:cNvSpPr>
          <p:nvPr>
            <p:ph type="sldNum" sz="quarter" idx="12"/>
          </p:nvPr>
        </p:nvSpPr>
        <p:spPr/>
        <p:txBody>
          <a:bodyPr/>
          <a:lstStyle/>
          <a:p>
            <a:fld id="{E16316FE-51BE-E748-8ECB-88D3543FD7EB}" type="slidenum">
              <a:rPr lang="en-US" smtClean="0"/>
              <a:t>4</a:t>
            </a:fld>
            <a:r>
              <a:rPr lang="en-US"/>
              <a:t>/35</a:t>
            </a:r>
            <a:endParaRPr lang="en-US" dirty="0"/>
          </a:p>
        </p:txBody>
      </p:sp>
    </p:spTree>
    <p:extLst>
      <p:ext uri="{BB962C8B-B14F-4D97-AF65-F5344CB8AC3E}">
        <p14:creationId xmlns:p14="http://schemas.microsoft.com/office/powerpoint/2010/main" val="283120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CB8F-B8A0-4338-9484-E6C483836AD5}"/>
              </a:ext>
            </a:extLst>
          </p:cNvPr>
          <p:cNvSpPr>
            <a:spLocks noGrp="1"/>
          </p:cNvSpPr>
          <p:nvPr>
            <p:ph type="title"/>
          </p:nvPr>
        </p:nvSpPr>
        <p:spPr/>
        <p:txBody>
          <a:bodyPr/>
          <a:lstStyle/>
          <a:p>
            <a:r>
              <a:rPr lang="en-US" dirty="0"/>
              <a:t>U-Nets</a:t>
            </a:r>
          </a:p>
        </p:txBody>
      </p:sp>
      <p:sp>
        <p:nvSpPr>
          <p:cNvPr id="4" name="Slide Number Placeholder 3">
            <a:extLst>
              <a:ext uri="{FF2B5EF4-FFF2-40B4-BE49-F238E27FC236}">
                <a16:creationId xmlns:a16="http://schemas.microsoft.com/office/drawing/2014/main" id="{372AC053-C7D2-4EA9-9E56-30CB6F504F79}"/>
              </a:ext>
            </a:extLst>
          </p:cNvPr>
          <p:cNvSpPr>
            <a:spLocks noGrp="1"/>
          </p:cNvSpPr>
          <p:nvPr>
            <p:ph type="sldNum" sz="quarter" idx="12"/>
          </p:nvPr>
        </p:nvSpPr>
        <p:spPr/>
        <p:txBody>
          <a:bodyPr/>
          <a:lstStyle/>
          <a:p>
            <a:fld id="{E16316FE-51BE-E748-8ECB-88D3543FD7EB}" type="slidenum">
              <a:rPr lang="en-US" smtClean="0"/>
              <a:t>5</a:t>
            </a:fld>
            <a:r>
              <a:rPr lang="en-US"/>
              <a:t>/35</a:t>
            </a:r>
            <a:endParaRPr lang="en-US" dirty="0"/>
          </a:p>
        </p:txBody>
      </p:sp>
      <p:pic>
        <p:nvPicPr>
          <p:cNvPr id="5" name="Picture 2">
            <a:extLst>
              <a:ext uri="{FF2B5EF4-FFF2-40B4-BE49-F238E27FC236}">
                <a16:creationId xmlns:a16="http://schemas.microsoft.com/office/drawing/2014/main" id="{6B34CEC6-535E-4B75-8552-31BD24217C9E}"/>
              </a:ext>
            </a:extLst>
          </p:cNvPr>
          <p:cNvPicPr>
            <a:picLocks noGrp="1" noChangeAspect="1" noChangeArrowheads="1"/>
          </p:cNvPicPr>
          <p:nvPr>
            <p:ph idx="1"/>
          </p:nvPr>
        </p:nvPicPr>
        <p:blipFill>
          <a:blip r:embed="rId3" cstate="print"/>
          <a:srcRect/>
          <a:stretch>
            <a:fillRect/>
          </a:stretch>
        </p:blipFill>
        <p:spPr bwMode="auto">
          <a:xfrm>
            <a:off x="2606872" y="1724025"/>
            <a:ext cx="6978256" cy="4351338"/>
          </a:xfrm>
          <a:prstGeom prst="rect">
            <a:avLst/>
          </a:prstGeom>
          <a:noFill/>
        </p:spPr>
      </p:pic>
      <p:pic>
        <p:nvPicPr>
          <p:cNvPr id="3" name="Picture 2">
            <a:extLst>
              <a:ext uri="{FF2B5EF4-FFF2-40B4-BE49-F238E27FC236}">
                <a16:creationId xmlns:a16="http://schemas.microsoft.com/office/drawing/2014/main" id="{6E45D070-E626-426C-A475-C2D8E699FC95}"/>
              </a:ext>
            </a:extLst>
          </p:cNvPr>
          <p:cNvPicPr>
            <a:picLocks noChangeAspect="1"/>
          </p:cNvPicPr>
          <p:nvPr/>
        </p:nvPicPr>
        <p:blipFill>
          <a:blip r:embed="rId4"/>
          <a:stretch>
            <a:fillRect/>
          </a:stretch>
        </p:blipFill>
        <p:spPr>
          <a:xfrm>
            <a:off x="2931269" y="1847056"/>
            <a:ext cx="6105525" cy="4105275"/>
          </a:xfrm>
          <a:prstGeom prst="rect">
            <a:avLst/>
          </a:prstGeom>
        </p:spPr>
      </p:pic>
      <p:pic>
        <p:nvPicPr>
          <p:cNvPr id="7" name="Picture 2">
            <a:extLst>
              <a:ext uri="{FF2B5EF4-FFF2-40B4-BE49-F238E27FC236}">
                <a16:creationId xmlns:a16="http://schemas.microsoft.com/office/drawing/2014/main" id="{3A53F465-A498-49A7-9CA7-941B40918E23}"/>
              </a:ext>
            </a:extLst>
          </p:cNvPr>
          <p:cNvPicPr>
            <a:picLocks noChangeAspect="1" noChangeArrowheads="1"/>
          </p:cNvPicPr>
          <p:nvPr/>
        </p:nvPicPr>
        <p:blipFill>
          <a:blip r:embed="rId3" cstate="print"/>
          <a:srcRect/>
          <a:stretch>
            <a:fillRect/>
          </a:stretch>
        </p:blipFill>
        <p:spPr bwMode="auto">
          <a:xfrm>
            <a:off x="2606872" y="1724025"/>
            <a:ext cx="6978256" cy="4351338"/>
          </a:xfrm>
          <a:prstGeom prst="rect">
            <a:avLst/>
          </a:prstGeom>
          <a:noFill/>
        </p:spPr>
      </p:pic>
      <p:pic>
        <p:nvPicPr>
          <p:cNvPr id="8" name="Picture 7">
            <a:extLst>
              <a:ext uri="{FF2B5EF4-FFF2-40B4-BE49-F238E27FC236}">
                <a16:creationId xmlns:a16="http://schemas.microsoft.com/office/drawing/2014/main" id="{A04A3EF8-4A76-4ABF-9E36-EE855C285DE0}"/>
              </a:ext>
            </a:extLst>
          </p:cNvPr>
          <p:cNvPicPr>
            <a:picLocks noChangeAspect="1"/>
          </p:cNvPicPr>
          <p:nvPr/>
        </p:nvPicPr>
        <p:blipFill>
          <a:blip r:embed="rId5"/>
          <a:stretch>
            <a:fillRect/>
          </a:stretch>
        </p:blipFill>
        <p:spPr>
          <a:xfrm>
            <a:off x="3062287" y="1705883"/>
            <a:ext cx="6067425" cy="4362450"/>
          </a:xfrm>
          <a:prstGeom prst="rect">
            <a:avLst/>
          </a:prstGeom>
        </p:spPr>
      </p:pic>
      <p:pic>
        <p:nvPicPr>
          <p:cNvPr id="9" name="Picture 8">
            <a:extLst>
              <a:ext uri="{FF2B5EF4-FFF2-40B4-BE49-F238E27FC236}">
                <a16:creationId xmlns:a16="http://schemas.microsoft.com/office/drawing/2014/main" id="{237D7506-5431-4292-885E-C7A2B72B2AF4}"/>
              </a:ext>
            </a:extLst>
          </p:cNvPr>
          <p:cNvPicPr>
            <a:picLocks noChangeAspect="1"/>
          </p:cNvPicPr>
          <p:nvPr/>
        </p:nvPicPr>
        <p:blipFill>
          <a:blip r:embed="rId6"/>
          <a:stretch>
            <a:fillRect/>
          </a:stretch>
        </p:blipFill>
        <p:spPr>
          <a:xfrm>
            <a:off x="3062287" y="1670165"/>
            <a:ext cx="6105525" cy="4381500"/>
          </a:xfrm>
          <a:prstGeom prst="rect">
            <a:avLst/>
          </a:prstGeom>
        </p:spPr>
      </p:pic>
      <p:pic>
        <p:nvPicPr>
          <p:cNvPr id="11" name="Picture 10">
            <a:extLst>
              <a:ext uri="{FF2B5EF4-FFF2-40B4-BE49-F238E27FC236}">
                <a16:creationId xmlns:a16="http://schemas.microsoft.com/office/drawing/2014/main" id="{F2F0360D-BCEE-420D-B259-E56F788C2748}"/>
              </a:ext>
            </a:extLst>
          </p:cNvPr>
          <p:cNvPicPr>
            <a:picLocks noChangeAspect="1"/>
          </p:cNvPicPr>
          <p:nvPr/>
        </p:nvPicPr>
        <p:blipFill>
          <a:blip r:embed="rId7"/>
          <a:stretch>
            <a:fillRect/>
          </a:stretch>
        </p:blipFill>
        <p:spPr>
          <a:xfrm>
            <a:off x="3086628" y="1653497"/>
            <a:ext cx="6115050" cy="4381500"/>
          </a:xfrm>
          <a:prstGeom prst="rect">
            <a:avLst/>
          </a:prstGeom>
        </p:spPr>
      </p:pic>
      <p:pic>
        <p:nvPicPr>
          <p:cNvPr id="12" name="Picture 11">
            <a:extLst>
              <a:ext uri="{FF2B5EF4-FFF2-40B4-BE49-F238E27FC236}">
                <a16:creationId xmlns:a16="http://schemas.microsoft.com/office/drawing/2014/main" id="{6EABBB7E-E316-4949-8E4A-BFE7AC9CDBFB}"/>
              </a:ext>
            </a:extLst>
          </p:cNvPr>
          <p:cNvPicPr>
            <a:picLocks noChangeAspect="1"/>
          </p:cNvPicPr>
          <p:nvPr/>
        </p:nvPicPr>
        <p:blipFill>
          <a:blip r:embed="rId8"/>
          <a:stretch>
            <a:fillRect/>
          </a:stretch>
        </p:blipFill>
        <p:spPr>
          <a:xfrm>
            <a:off x="3101827" y="1674813"/>
            <a:ext cx="6143625" cy="4400550"/>
          </a:xfrm>
          <a:prstGeom prst="rect">
            <a:avLst/>
          </a:prstGeom>
        </p:spPr>
      </p:pic>
      <p:pic>
        <p:nvPicPr>
          <p:cNvPr id="13" name="Picture 2">
            <a:extLst>
              <a:ext uri="{FF2B5EF4-FFF2-40B4-BE49-F238E27FC236}">
                <a16:creationId xmlns:a16="http://schemas.microsoft.com/office/drawing/2014/main" id="{30609DA7-5DC8-468F-ACC2-2BAC129107A8}"/>
              </a:ext>
            </a:extLst>
          </p:cNvPr>
          <p:cNvPicPr>
            <a:picLocks noChangeAspect="1" noChangeArrowheads="1"/>
          </p:cNvPicPr>
          <p:nvPr/>
        </p:nvPicPr>
        <p:blipFill>
          <a:blip r:embed="rId3" cstate="print"/>
          <a:srcRect/>
          <a:stretch>
            <a:fillRect/>
          </a:stretch>
        </p:blipFill>
        <p:spPr bwMode="auto">
          <a:xfrm>
            <a:off x="2655025" y="1716995"/>
            <a:ext cx="6978256" cy="4351338"/>
          </a:xfrm>
          <a:prstGeom prst="rect">
            <a:avLst/>
          </a:prstGeom>
          <a:noFill/>
        </p:spPr>
      </p:pic>
      <p:sp>
        <p:nvSpPr>
          <p:cNvPr id="14" name="TextBox 13">
            <a:extLst>
              <a:ext uri="{FF2B5EF4-FFF2-40B4-BE49-F238E27FC236}">
                <a16:creationId xmlns:a16="http://schemas.microsoft.com/office/drawing/2014/main" id="{E17EF804-313B-4545-93B3-8ACE2F307C80}"/>
              </a:ext>
            </a:extLst>
          </p:cNvPr>
          <p:cNvSpPr txBox="1"/>
          <p:nvPr/>
        </p:nvSpPr>
        <p:spPr>
          <a:xfrm>
            <a:off x="683230" y="6086475"/>
            <a:ext cx="10232032" cy="646331"/>
          </a:xfrm>
          <a:prstGeom prst="rect">
            <a:avLst/>
          </a:prstGeom>
          <a:noFill/>
        </p:spPr>
        <p:txBody>
          <a:bodyPr wrap="none" rtlCol="0">
            <a:spAutoFit/>
          </a:bodyPr>
          <a:lstStyle/>
          <a:p>
            <a:r>
              <a:rPr lang="en-US" dirty="0"/>
              <a:t>Slides borrowed from Dr </a:t>
            </a:r>
            <a:r>
              <a:rPr lang="en-US" dirty="0" err="1"/>
              <a:t>Ronneberger’s</a:t>
            </a:r>
            <a:r>
              <a:rPr lang="en-US" dirty="0"/>
              <a:t> Homepage</a:t>
            </a:r>
          </a:p>
          <a:p>
            <a:r>
              <a:rPr lang="en-US" dirty="0"/>
              <a:t>“Photocopies and downloads of web pages for personal, academic and non-commercial use are permitted. ”</a:t>
            </a:r>
          </a:p>
        </p:txBody>
      </p:sp>
    </p:spTree>
    <p:extLst>
      <p:ext uri="{BB962C8B-B14F-4D97-AF65-F5344CB8AC3E}">
        <p14:creationId xmlns:p14="http://schemas.microsoft.com/office/powerpoint/2010/main" val="11617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1325563"/>
          </a:xfrm>
        </p:spPr>
        <p:txBody>
          <a:bodyPr/>
          <a:lstStyle/>
          <a:p>
            <a:r>
              <a:rPr lang="en-US" dirty="0"/>
              <a:t>Image Preprocessing: Brain Extraction</a:t>
            </a:r>
          </a:p>
        </p:txBody>
      </p:sp>
      <p:sp>
        <p:nvSpPr>
          <p:cNvPr id="4" name="Slide Number Placeholder 3"/>
          <p:cNvSpPr>
            <a:spLocks noGrp="1"/>
          </p:cNvSpPr>
          <p:nvPr>
            <p:ph type="sldNum" sz="quarter" idx="12"/>
          </p:nvPr>
        </p:nvSpPr>
        <p:spPr/>
        <p:txBody>
          <a:bodyPr/>
          <a:lstStyle/>
          <a:p>
            <a:fld id="{E16316FE-51BE-E748-8ECB-88D3543FD7EB}" type="slidenum">
              <a:rPr lang="en-US" smtClean="0"/>
              <a:t>6</a:t>
            </a:fld>
            <a:r>
              <a:rPr lang="en-US" dirty="0"/>
              <a:t>/35</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45584" y="1319264"/>
            <a:ext cx="4846320" cy="4846320"/>
          </a:xfrm>
          <a:prstGeom prst="rect">
            <a:avLst/>
          </a:prstGeom>
        </p:spPr>
      </p:pic>
      <p:pic>
        <p:nvPicPr>
          <p:cNvPr id="8" name="Picture 7"/>
          <p:cNvPicPr>
            <a:picLocks noChangeAspect="1"/>
          </p:cNvPicPr>
          <p:nvPr/>
        </p:nvPicPr>
        <p:blipFill>
          <a:blip r:embed="rId5">
            <a:alphaModFix amt="50000"/>
            <a:duotone>
              <a:prstClr val="black"/>
              <a:srgbClr val="FF0000">
                <a:tint val="45000"/>
                <a:satMod val="400000"/>
              </a:srgbClr>
            </a:duotone>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07576" y="1319264"/>
            <a:ext cx="4846320" cy="4846320"/>
          </a:xfrm>
          <a:prstGeom prst="rect">
            <a:avLst/>
          </a:prstGeom>
        </p:spPr>
      </p:pic>
      <p:pic>
        <p:nvPicPr>
          <p:cNvPr id="9" name="Picture 8"/>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20000"/>
                    </a14:imgEffect>
                  </a14:imgLayer>
                </a14:imgProps>
              </a:ext>
            </a:extLst>
          </a:blip>
          <a:srcRect l="46568"/>
          <a:stretch/>
        </p:blipFill>
        <p:spPr>
          <a:xfrm>
            <a:off x="7322386" y="1914236"/>
            <a:ext cx="4253085" cy="4114800"/>
          </a:xfrm>
          <a:prstGeom prst="rect">
            <a:avLst/>
          </a:prstGeom>
        </p:spPr>
      </p:pic>
      <p:sp>
        <p:nvSpPr>
          <p:cNvPr id="11" name="TextBox 10"/>
          <p:cNvSpPr txBox="1"/>
          <p:nvPr/>
        </p:nvSpPr>
        <p:spPr>
          <a:xfrm>
            <a:off x="4660204" y="3487940"/>
            <a:ext cx="2933584" cy="1569660"/>
          </a:xfrm>
          <a:prstGeom prst="rect">
            <a:avLst/>
          </a:prstGeom>
          <a:noFill/>
        </p:spPr>
        <p:txBody>
          <a:bodyPr wrap="square" rtlCol="0">
            <a:spAutoFit/>
          </a:bodyPr>
          <a:lstStyle/>
          <a:p>
            <a:pPr algn="ctr"/>
            <a:r>
              <a:rPr lang="en-US" sz="2400" dirty="0">
                <a:solidFill>
                  <a:srgbClr val="FF9300"/>
                </a:solidFill>
                <a:latin typeface="Arial" charset="0"/>
                <a:ea typeface="Arial" charset="0"/>
                <a:cs typeface="Arial" charset="0"/>
              </a:rPr>
              <a:t>Challenge: </a:t>
            </a:r>
          </a:p>
          <a:p>
            <a:pPr algn="ctr"/>
            <a:r>
              <a:rPr lang="en-US" sz="2400" dirty="0">
                <a:solidFill>
                  <a:srgbClr val="FF9300"/>
                </a:solidFill>
                <a:latin typeface="Arial" charset="0"/>
                <a:ea typeface="Arial" charset="0"/>
                <a:cs typeface="Arial" charset="0"/>
              </a:rPr>
              <a:t>Lack of pathological image scans with skull for learning</a:t>
            </a:r>
          </a:p>
        </p:txBody>
      </p:sp>
      <p:cxnSp>
        <p:nvCxnSpPr>
          <p:cNvPr id="13" name="Straight Arrow Connector 12"/>
          <p:cNvCxnSpPr>
            <a:stCxn id="21" idx="1"/>
          </p:cNvCxnSpPr>
          <p:nvPr/>
        </p:nvCxnSpPr>
        <p:spPr>
          <a:xfrm flipH="1">
            <a:off x="3304597" y="1995455"/>
            <a:ext cx="992398" cy="304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3"/>
          </p:cNvCxnSpPr>
          <p:nvPr/>
        </p:nvCxnSpPr>
        <p:spPr>
          <a:xfrm>
            <a:off x="7895005" y="1995455"/>
            <a:ext cx="992398" cy="304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96995" y="1579956"/>
            <a:ext cx="3598010" cy="830997"/>
          </a:xfrm>
          <a:prstGeom prst="rect">
            <a:avLst/>
          </a:prstGeom>
          <a:noFill/>
          <a:ln w="28575">
            <a:solidFill>
              <a:schemeClr val="tx1"/>
            </a:solidFill>
          </a:ln>
        </p:spPr>
        <p:txBody>
          <a:bodyPr wrap="square" rtlCol="0">
            <a:spAutoFit/>
          </a:bodyPr>
          <a:lstStyle/>
          <a:p>
            <a:pPr algn="ctr"/>
            <a:r>
              <a:rPr lang="en-US" sz="2400" dirty="0">
                <a:latin typeface="Arial" charset="0"/>
                <a:ea typeface="Arial" charset="0"/>
                <a:cs typeface="Arial" charset="0"/>
              </a:rPr>
              <a:t>Consistent in normal and pathological images</a:t>
            </a:r>
          </a:p>
        </p:txBody>
      </p:sp>
      <p:sp>
        <p:nvSpPr>
          <p:cNvPr id="35" name="Oval 34"/>
          <p:cNvSpPr/>
          <p:nvPr/>
        </p:nvSpPr>
        <p:spPr>
          <a:xfrm rot="21279210">
            <a:off x="8806530" y="2344861"/>
            <a:ext cx="1475429" cy="6838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D9F183C-26E6-44E5-A1C3-4BDD2888F4C9}"/>
              </a:ext>
            </a:extLst>
          </p:cNvPr>
          <p:cNvSpPr txBox="1"/>
          <p:nvPr/>
        </p:nvSpPr>
        <p:spPr>
          <a:xfrm>
            <a:off x="9038123" y="161083"/>
            <a:ext cx="3153877" cy="369332"/>
          </a:xfrm>
          <a:prstGeom prst="rect">
            <a:avLst/>
          </a:prstGeom>
          <a:noFill/>
        </p:spPr>
        <p:txBody>
          <a:bodyPr wrap="none" rtlCol="0">
            <a:spAutoFit/>
          </a:bodyPr>
          <a:lstStyle/>
          <a:p>
            <a:r>
              <a:rPr lang="en-US" dirty="0"/>
              <a:t>Slide borrowed from Dr Yi Hong</a:t>
            </a:r>
          </a:p>
        </p:txBody>
      </p:sp>
    </p:spTree>
    <p:extLst>
      <p:ext uri="{BB962C8B-B14F-4D97-AF65-F5344CB8AC3E}">
        <p14:creationId xmlns:p14="http://schemas.microsoft.com/office/powerpoint/2010/main" val="213216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AB0C-0B60-4A2F-A12E-0B22709CEC7E}"/>
              </a:ext>
            </a:extLst>
          </p:cNvPr>
          <p:cNvSpPr>
            <a:spLocks noGrp="1"/>
          </p:cNvSpPr>
          <p:nvPr>
            <p:ph type="title"/>
          </p:nvPr>
        </p:nvSpPr>
        <p:spPr/>
        <p:txBody>
          <a:bodyPr/>
          <a:lstStyle/>
          <a:p>
            <a:r>
              <a:rPr lang="en-US" dirty="0"/>
              <a:t>Solution – Comp Net</a:t>
            </a:r>
          </a:p>
        </p:txBody>
      </p:sp>
      <p:sp>
        <p:nvSpPr>
          <p:cNvPr id="3" name="Content Placeholder 2">
            <a:extLst>
              <a:ext uri="{FF2B5EF4-FFF2-40B4-BE49-F238E27FC236}">
                <a16:creationId xmlns:a16="http://schemas.microsoft.com/office/drawing/2014/main" id="{ABE58BF4-FC7C-4203-B67F-034E57C6D5E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16C7C8E-B4EA-4296-A70A-3405E198CBC1}"/>
              </a:ext>
            </a:extLst>
          </p:cNvPr>
          <p:cNvSpPr>
            <a:spLocks noGrp="1"/>
          </p:cNvSpPr>
          <p:nvPr>
            <p:ph type="sldNum" sz="quarter" idx="12"/>
          </p:nvPr>
        </p:nvSpPr>
        <p:spPr/>
        <p:txBody>
          <a:bodyPr/>
          <a:lstStyle/>
          <a:p>
            <a:fld id="{E16316FE-51BE-E748-8ECB-88D3543FD7EB}" type="slidenum">
              <a:rPr lang="en-US" smtClean="0"/>
              <a:t>7</a:t>
            </a:fld>
            <a:r>
              <a:rPr lang="en-US"/>
              <a:t>/35</a:t>
            </a:r>
            <a:endParaRPr lang="en-US" dirty="0"/>
          </a:p>
        </p:txBody>
      </p:sp>
      <p:pic>
        <p:nvPicPr>
          <p:cNvPr id="5" name="Content Placeholder 3">
            <a:extLst>
              <a:ext uri="{FF2B5EF4-FFF2-40B4-BE49-F238E27FC236}">
                <a16:creationId xmlns:a16="http://schemas.microsoft.com/office/drawing/2014/main" id="{34888A57-AA9F-4E7F-B8B9-07CC843BEE5D}"/>
              </a:ext>
            </a:extLst>
          </p:cNvPr>
          <p:cNvPicPr>
            <a:picLocks noChangeAspect="1"/>
          </p:cNvPicPr>
          <p:nvPr/>
        </p:nvPicPr>
        <p:blipFill>
          <a:blip r:embed="rId3" cstate="print"/>
          <a:stretch>
            <a:fillRect/>
          </a:stretch>
        </p:blipFill>
        <p:spPr>
          <a:xfrm>
            <a:off x="968434" y="3039189"/>
            <a:ext cx="1670722" cy="1842241"/>
          </a:xfrm>
          <a:prstGeom prst="rect">
            <a:avLst/>
          </a:prstGeom>
        </p:spPr>
      </p:pic>
      <p:pic>
        <p:nvPicPr>
          <p:cNvPr id="6" name="Picture 5">
            <a:extLst>
              <a:ext uri="{FF2B5EF4-FFF2-40B4-BE49-F238E27FC236}">
                <a16:creationId xmlns:a16="http://schemas.microsoft.com/office/drawing/2014/main" id="{629317D9-E7E8-472E-B1B3-B5CE7045C34F}"/>
              </a:ext>
            </a:extLst>
          </p:cNvPr>
          <p:cNvPicPr>
            <a:picLocks noChangeAspect="1"/>
          </p:cNvPicPr>
          <p:nvPr/>
        </p:nvPicPr>
        <p:blipFill>
          <a:blip r:embed="rId4" cstate="print"/>
          <a:stretch>
            <a:fillRect/>
          </a:stretch>
        </p:blipFill>
        <p:spPr>
          <a:xfrm>
            <a:off x="5153297" y="4089276"/>
            <a:ext cx="1670722" cy="1842241"/>
          </a:xfrm>
          <a:prstGeom prst="rect">
            <a:avLst/>
          </a:prstGeom>
        </p:spPr>
      </p:pic>
      <p:pic>
        <p:nvPicPr>
          <p:cNvPr id="7" name="Picture 6">
            <a:extLst>
              <a:ext uri="{FF2B5EF4-FFF2-40B4-BE49-F238E27FC236}">
                <a16:creationId xmlns:a16="http://schemas.microsoft.com/office/drawing/2014/main" id="{FBFEF7A2-0A85-40A7-8C00-C63092D0F2EE}"/>
              </a:ext>
            </a:extLst>
          </p:cNvPr>
          <p:cNvPicPr>
            <a:picLocks noChangeAspect="1"/>
          </p:cNvPicPr>
          <p:nvPr/>
        </p:nvPicPr>
        <p:blipFill>
          <a:blip r:embed="rId5" cstate="print"/>
          <a:stretch>
            <a:fillRect/>
          </a:stretch>
        </p:blipFill>
        <p:spPr>
          <a:xfrm>
            <a:off x="5153297" y="1724025"/>
            <a:ext cx="1677075" cy="1829536"/>
          </a:xfrm>
          <a:prstGeom prst="rect">
            <a:avLst/>
          </a:prstGeom>
        </p:spPr>
      </p:pic>
      <p:sp>
        <p:nvSpPr>
          <p:cNvPr id="8" name="Rectangle 7">
            <a:extLst>
              <a:ext uri="{FF2B5EF4-FFF2-40B4-BE49-F238E27FC236}">
                <a16:creationId xmlns:a16="http://schemas.microsoft.com/office/drawing/2014/main" id="{90D5284D-C299-4F5A-ABF0-3C62A98AE830}"/>
              </a:ext>
            </a:extLst>
          </p:cNvPr>
          <p:cNvSpPr/>
          <p:nvPr/>
        </p:nvSpPr>
        <p:spPr>
          <a:xfrm>
            <a:off x="4991451" y="1724024"/>
            <a:ext cx="2057343" cy="4351339"/>
          </a:xfrm>
          <a:prstGeom prst="rect">
            <a:avLst/>
          </a:prstGeom>
          <a:noFill/>
          <a:ln w="19050">
            <a:solidFill>
              <a:srgbClr val="00F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3" descr="A picture containing text, map&#10;&#10;Description generated with very high confidence">
            <a:extLst>
              <a:ext uri="{FF2B5EF4-FFF2-40B4-BE49-F238E27FC236}">
                <a16:creationId xmlns:a16="http://schemas.microsoft.com/office/drawing/2014/main" id="{F267BAA4-BEFE-4268-80F8-FB7F4EACA0A6}"/>
              </a:ext>
            </a:extLst>
          </p:cNvPr>
          <p:cNvPicPr>
            <a:picLocks noChangeAspect="1"/>
          </p:cNvPicPr>
          <p:nvPr/>
        </p:nvPicPr>
        <p:blipFill>
          <a:blip r:embed="rId3" cstate="print"/>
          <a:stretch>
            <a:fillRect/>
          </a:stretch>
        </p:blipFill>
        <p:spPr>
          <a:xfrm>
            <a:off x="9113085" y="2978572"/>
            <a:ext cx="1670722" cy="1842241"/>
          </a:xfrm>
          <a:prstGeom prst="rect">
            <a:avLst/>
          </a:prstGeom>
        </p:spPr>
      </p:pic>
      <p:sp>
        <p:nvSpPr>
          <p:cNvPr id="18" name="Plus Sign 17">
            <a:extLst>
              <a:ext uri="{FF2B5EF4-FFF2-40B4-BE49-F238E27FC236}">
                <a16:creationId xmlns:a16="http://schemas.microsoft.com/office/drawing/2014/main" id="{A3277C94-151D-4F5B-9CB1-1C4858E9D132}"/>
              </a:ext>
            </a:extLst>
          </p:cNvPr>
          <p:cNvSpPr/>
          <p:nvPr/>
        </p:nvSpPr>
        <p:spPr>
          <a:xfrm>
            <a:off x="5882737" y="3674733"/>
            <a:ext cx="410547"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CCDBF93-24DF-44B5-99E9-528C07C2610A}"/>
              </a:ext>
            </a:extLst>
          </p:cNvPr>
          <p:cNvCxnSpPr>
            <a:stCxn id="5" idx="3"/>
          </p:cNvCxnSpPr>
          <p:nvPr/>
        </p:nvCxnSpPr>
        <p:spPr>
          <a:xfrm flipV="1">
            <a:off x="2639156" y="3960309"/>
            <a:ext cx="235229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1256D35-1A67-4996-B97D-DB99E369436F}"/>
              </a:ext>
            </a:extLst>
          </p:cNvPr>
          <p:cNvCxnSpPr>
            <a:cxnSpLocks/>
            <a:stCxn id="8" idx="3"/>
            <a:endCxn id="12" idx="1"/>
          </p:cNvCxnSpPr>
          <p:nvPr/>
        </p:nvCxnSpPr>
        <p:spPr>
          <a:xfrm flipV="1">
            <a:off x="7048794" y="3899693"/>
            <a:ext cx="206429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3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BF50-B2C4-4944-B45D-3E7660B0A3D8}"/>
              </a:ext>
            </a:extLst>
          </p:cNvPr>
          <p:cNvSpPr>
            <a:spLocks noGrp="1"/>
          </p:cNvSpPr>
          <p:nvPr>
            <p:ph type="title"/>
          </p:nvPr>
        </p:nvSpPr>
        <p:spPr/>
        <p:txBody>
          <a:bodyPr/>
          <a:lstStyle/>
          <a:p>
            <a:r>
              <a:rPr lang="en-US" dirty="0"/>
              <a:t>U-Net and </a:t>
            </a:r>
            <a:r>
              <a:rPr lang="en-US" dirty="0" err="1"/>
              <a:t>CompNet</a:t>
            </a:r>
            <a:endParaRPr lang="en-US" dirty="0"/>
          </a:p>
        </p:txBody>
      </p:sp>
      <p:pic>
        <p:nvPicPr>
          <p:cNvPr id="6" name="Picture 5">
            <a:extLst>
              <a:ext uri="{FF2B5EF4-FFF2-40B4-BE49-F238E27FC236}">
                <a16:creationId xmlns:a16="http://schemas.microsoft.com/office/drawing/2014/main" id="{9AB72251-8E56-4438-9AC9-4B6D8D450B54}"/>
              </a:ext>
            </a:extLst>
          </p:cNvPr>
          <p:cNvPicPr>
            <a:picLocks noChangeAspect="1"/>
          </p:cNvPicPr>
          <p:nvPr/>
        </p:nvPicPr>
        <p:blipFill>
          <a:blip r:embed="rId3" cstate="print"/>
          <a:stretch>
            <a:fillRect/>
          </a:stretch>
        </p:blipFill>
        <p:spPr>
          <a:xfrm>
            <a:off x="1276447" y="1825625"/>
            <a:ext cx="1857375" cy="1857375"/>
          </a:xfrm>
          <a:prstGeom prst="rect">
            <a:avLst/>
          </a:prstGeom>
        </p:spPr>
      </p:pic>
      <p:pic>
        <p:nvPicPr>
          <p:cNvPr id="7" name="Picture 6">
            <a:extLst>
              <a:ext uri="{FF2B5EF4-FFF2-40B4-BE49-F238E27FC236}">
                <a16:creationId xmlns:a16="http://schemas.microsoft.com/office/drawing/2014/main" id="{841B16AA-10BF-4A7D-B718-AFB95B7DA46B}"/>
              </a:ext>
            </a:extLst>
          </p:cNvPr>
          <p:cNvPicPr>
            <a:picLocks noChangeAspect="1"/>
          </p:cNvPicPr>
          <p:nvPr/>
        </p:nvPicPr>
        <p:blipFill>
          <a:blip r:embed="rId4" cstate="print"/>
          <a:stretch>
            <a:fillRect/>
          </a:stretch>
        </p:blipFill>
        <p:spPr>
          <a:xfrm>
            <a:off x="115661" y="4206567"/>
            <a:ext cx="4391025" cy="1857375"/>
          </a:xfrm>
          <a:prstGeom prst="rect">
            <a:avLst/>
          </a:prstGeom>
        </p:spPr>
      </p:pic>
      <p:sp>
        <p:nvSpPr>
          <p:cNvPr id="8" name="TextBox 7">
            <a:extLst>
              <a:ext uri="{FF2B5EF4-FFF2-40B4-BE49-F238E27FC236}">
                <a16:creationId xmlns:a16="http://schemas.microsoft.com/office/drawing/2014/main" id="{E8A0D176-556D-4157-BDA9-6AA3CC08E9AF}"/>
              </a:ext>
            </a:extLst>
          </p:cNvPr>
          <p:cNvSpPr txBox="1"/>
          <p:nvPr/>
        </p:nvSpPr>
        <p:spPr>
          <a:xfrm>
            <a:off x="2006543" y="3739501"/>
            <a:ext cx="622286" cy="369332"/>
          </a:xfrm>
          <a:prstGeom prst="rect">
            <a:avLst/>
          </a:prstGeom>
          <a:noFill/>
        </p:spPr>
        <p:txBody>
          <a:bodyPr wrap="none" rtlCol="0">
            <a:spAutoFit/>
          </a:bodyPr>
          <a:lstStyle/>
          <a:p>
            <a:r>
              <a:rPr lang="en-US" dirty="0"/>
              <a:t>Fig 1</a:t>
            </a:r>
          </a:p>
        </p:txBody>
      </p:sp>
      <p:sp>
        <p:nvSpPr>
          <p:cNvPr id="9" name="TextBox 8">
            <a:extLst>
              <a:ext uri="{FF2B5EF4-FFF2-40B4-BE49-F238E27FC236}">
                <a16:creationId xmlns:a16="http://schemas.microsoft.com/office/drawing/2014/main" id="{EE6E9F73-0185-4B45-B341-F03EE729C9B0}"/>
              </a:ext>
            </a:extLst>
          </p:cNvPr>
          <p:cNvSpPr txBox="1"/>
          <p:nvPr/>
        </p:nvSpPr>
        <p:spPr>
          <a:xfrm>
            <a:off x="2000030" y="6084837"/>
            <a:ext cx="622286" cy="369332"/>
          </a:xfrm>
          <a:prstGeom prst="rect">
            <a:avLst/>
          </a:prstGeom>
          <a:noFill/>
        </p:spPr>
        <p:txBody>
          <a:bodyPr wrap="none" rtlCol="0">
            <a:spAutoFit/>
          </a:bodyPr>
          <a:lstStyle/>
          <a:p>
            <a:r>
              <a:rPr lang="en-US" dirty="0"/>
              <a:t>Fig 2</a:t>
            </a:r>
          </a:p>
        </p:txBody>
      </p:sp>
      <p:graphicFrame>
        <p:nvGraphicFramePr>
          <p:cNvPr id="5" name="Diagram 9">
            <a:extLst>
              <a:ext uri="{FF2B5EF4-FFF2-40B4-BE49-F238E27FC236}">
                <a16:creationId xmlns:a16="http://schemas.microsoft.com/office/drawing/2014/main" id="{B1FF2E9C-780F-41E7-88D7-79A88639FD90}"/>
              </a:ext>
            </a:extLst>
          </p:cNvPr>
          <p:cNvGraphicFramePr/>
          <p:nvPr>
            <p:extLst>
              <p:ext uri="{D42A27DB-BD31-4B8C-83A1-F6EECF244321}">
                <p14:modId xmlns:p14="http://schemas.microsoft.com/office/powerpoint/2010/main" val="731131367"/>
              </p:ext>
            </p:extLst>
          </p:nvPr>
        </p:nvGraphicFramePr>
        <p:xfrm>
          <a:off x="4506686" y="1825625"/>
          <a:ext cx="6847113"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ectangle 2">
            <a:extLst>
              <a:ext uri="{FF2B5EF4-FFF2-40B4-BE49-F238E27FC236}">
                <a16:creationId xmlns:a16="http://schemas.microsoft.com/office/drawing/2014/main" id="{D6DD6AA6-E6C9-4C54-A189-AAB06F50C7A5}"/>
              </a:ext>
            </a:extLst>
          </p:cNvPr>
          <p:cNvSpPr/>
          <p:nvPr/>
        </p:nvSpPr>
        <p:spPr>
          <a:xfrm>
            <a:off x="1912776" y="4206567"/>
            <a:ext cx="793102"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33EB249-45E0-4F38-9105-90FEEFE0870A}"/>
              </a:ext>
            </a:extLst>
          </p:cNvPr>
          <p:cNvSpPr/>
          <p:nvPr/>
        </p:nvSpPr>
        <p:spPr>
          <a:xfrm>
            <a:off x="1146417" y="1716833"/>
            <a:ext cx="2053983" cy="279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CCBABB-92CF-477B-A971-123BDF2CCFF9}"/>
              </a:ext>
            </a:extLst>
          </p:cNvPr>
          <p:cNvSpPr/>
          <p:nvPr/>
        </p:nvSpPr>
        <p:spPr>
          <a:xfrm>
            <a:off x="3003792" y="1558212"/>
            <a:ext cx="326638" cy="2240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EDDDAD-40C6-4DCC-BF0A-45A102B89038}"/>
              </a:ext>
            </a:extLst>
          </p:cNvPr>
          <p:cNvSpPr/>
          <p:nvPr/>
        </p:nvSpPr>
        <p:spPr>
          <a:xfrm>
            <a:off x="30854" y="5804919"/>
            <a:ext cx="2053983" cy="279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Sign 9">
            <a:extLst>
              <a:ext uri="{FF2B5EF4-FFF2-40B4-BE49-F238E27FC236}">
                <a16:creationId xmlns:a16="http://schemas.microsoft.com/office/drawing/2014/main" id="{20E5F5FE-F938-4798-BFB6-F81A83BE18EF}"/>
              </a:ext>
            </a:extLst>
          </p:cNvPr>
          <p:cNvSpPr/>
          <p:nvPr/>
        </p:nvSpPr>
        <p:spPr>
          <a:xfrm>
            <a:off x="1943874" y="4915984"/>
            <a:ext cx="373224" cy="4385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495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BCB8-FFB5-42A3-8239-1E16B7D9313D}"/>
              </a:ext>
            </a:extLst>
          </p:cNvPr>
          <p:cNvSpPr>
            <a:spLocks noGrp="1"/>
          </p:cNvSpPr>
          <p:nvPr>
            <p:ph type="title"/>
          </p:nvPr>
        </p:nvSpPr>
        <p:spPr/>
        <p:txBody>
          <a:bodyPr/>
          <a:lstStyle/>
          <a:p>
            <a:r>
              <a:rPr lang="en-US" dirty="0"/>
              <a:t>Types of Distortions tested</a:t>
            </a:r>
          </a:p>
        </p:txBody>
      </p:sp>
      <p:sp>
        <p:nvSpPr>
          <p:cNvPr id="3" name="Content Placeholder 2">
            <a:extLst>
              <a:ext uri="{FF2B5EF4-FFF2-40B4-BE49-F238E27FC236}">
                <a16:creationId xmlns:a16="http://schemas.microsoft.com/office/drawing/2014/main" id="{B16036C5-2676-48E2-8AF4-672AF7E270EA}"/>
              </a:ext>
            </a:extLst>
          </p:cNvPr>
          <p:cNvSpPr>
            <a:spLocks noGrp="1"/>
          </p:cNvSpPr>
          <p:nvPr>
            <p:ph idx="1"/>
          </p:nvPr>
        </p:nvSpPr>
        <p:spPr/>
        <p:txBody>
          <a:bodyPr/>
          <a:lstStyle/>
          <a:p>
            <a:r>
              <a:rPr lang="en-US" dirty="0"/>
              <a:t>Input Image - </a:t>
            </a:r>
          </a:p>
        </p:txBody>
      </p:sp>
      <p:sp>
        <p:nvSpPr>
          <p:cNvPr id="4" name="Slide Number Placeholder 3">
            <a:extLst>
              <a:ext uri="{FF2B5EF4-FFF2-40B4-BE49-F238E27FC236}">
                <a16:creationId xmlns:a16="http://schemas.microsoft.com/office/drawing/2014/main" id="{30828C24-0119-449C-A246-3C52B2D11C7E}"/>
              </a:ext>
            </a:extLst>
          </p:cNvPr>
          <p:cNvSpPr>
            <a:spLocks noGrp="1"/>
          </p:cNvSpPr>
          <p:nvPr>
            <p:ph type="sldNum" sz="quarter" idx="12"/>
          </p:nvPr>
        </p:nvSpPr>
        <p:spPr/>
        <p:txBody>
          <a:bodyPr/>
          <a:lstStyle/>
          <a:p>
            <a:fld id="{E16316FE-51BE-E748-8ECB-88D3543FD7EB}" type="slidenum">
              <a:rPr lang="en-US" smtClean="0"/>
              <a:t>9</a:t>
            </a:fld>
            <a:r>
              <a:rPr lang="en-US"/>
              <a:t>/35</a:t>
            </a:r>
            <a:endParaRPr lang="en-US" dirty="0"/>
          </a:p>
        </p:txBody>
      </p:sp>
      <p:pic>
        <p:nvPicPr>
          <p:cNvPr id="5" name="Picture 4">
            <a:extLst>
              <a:ext uri="{FF2B5EF4-FFF2-40B4-BE49-F238E27FC236}">
                <a16:creationId xmlns:a16="http://schemas.microsoft.com/office/drawing/2014/main" id="{DDC88472-8E0F-4D7F-945C-CF52FE0F4E8B}"/>
              </a:ext>
            </a:extLst>
          </p:cNvPr>
          <p:cNvPicPr>
            <a:picLocks noChangeAspect="1"/>
          </p:cNvPicPr>
          <p:nvPr/>
        </p:nvPicPr>
        <p:blipFill>
          <a:blip r:embed="rId3" cstate="print"/>
          <a:stretch>
            <a:fillRect/>
          </a:stretch>
        </p:blipFill>
        <p:spPr>
          <a:xfrm>
            <a:off x="838200" y="2518569"/>
            <a:ext cx="2505075" cy="2762250"/>
          </a:xfrm>
          <a:prstGeom prst="rect">
            <a:avLst/>
          </a:prstGeom>
        </p:spPr>
      </p:pic>
      <p:pic>
        <p:nvPicPr>
          <p:cNvPr id="6" name="Picture 5">
            <a:extLst>
              <a:ext uri="{FF2B5EF4-FFF2-40B4-BE49-F238E27FC236}">
                <a16:creationId xmlns:a16="http://schemas.microsoft.com/office/drawing/2014/main" id="{CB9A4C18-5299-49D0-BE8B-2047FBC34143}"/>
              </a:ext>
            </a:extLst>
          </p:cNvPr>
          <p:cNvPicPr>
            <a:picLocks noChangeAspect="1"/>
          </p:cNvPicPr>
          <p:nvPr/>
        </p:nvPicPr>
        <p:blipFill>
          <a:blip r:embed="rId4" cstate="print"/>
          <a:stretch>
            <a:fillRect/>
          </a:stretch>
        </p:blipFill>
        <p:spPr>
          <a:xfrm>
            <a:off x="7796028" y="3899694"/>
            <a:ext cx="2428448" cy="2466716"/>
          </a:xfrm>
          <a:prstGeom prst="rect">
            <a:avLst/>
          </a:prstGeom>
        </p:spPr>
      </p:pic>
      <p:pic>
        <p:nvPicPr>
          <p:cNvPr id="7" name="Picture 6">
            <a:extLst>
              <a:ext uri="{FF2B5EF4-FFF2-40B4-BE49-F238E27FC236}">
                <a16:creationId xmlns:a16="http://schemas.microsoft.com/office/drawing/2014/main" id="{8D6626C6-5D92-4AC5-A874-17465AD48E23}"/>
              </a:ext>
            </a:extLst>
          </p:cNvPr>
          <p:cNvPicPr>
            <a:picLocks noChangeAspect="1"/>
          </p:cNvPicPr>
          <p:nvPr/>
        </p:nvPicPr>
        <p:blipFill>
          <a:blip r:embed="rId5" cstate="print"/>
          <a:stretch>
            <a:fillRect/>
          </a:stretch>
        </p:blipFill>
        <p:spPr>
          <a:xfrm>
            <a:off x="7796028" y="1443038"/>
            <a:ext cx="2437682" cy="2449704"/>
          </a:xfrm>
          <a:prstGeom prst="rect">
            <a:avLst/>
          </a:prstGeom>
        </p:spPr>
      </p:pic>
    </p:spTree>
    <p:extLst>
      <p:ext uri="{BB962C8B-B14F-4D97-AF65-F5344CB8AC3E}">
        <p14:creationId xmlns:p14="http://schemas.microsoft.com/office/powerpoint/2010/main" val="180512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18022</TotalTime>
  <Words>705</Words>
  <Application>Microsoft Office PowerPoint</Application>
  <PresentationFormat>Widescreen</PresentationFormat>
  <Paragraphs>180</Paragraphs>
  <Slides>25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 Math</vt:lpstr>
      <vt:lpstr>Office Theme</vt:lpstr>
      <vt:lpstr>Complementary Segmentation : En route towards “Quasi-Perfect” Segmentation</vt:lpstr>
      <vt:lpstr>What is segmentation?</vt:lpstr>
      <vt:lpstr>What is segmentation</vt:lpstr>
      <vt:lpstr>U-Nets</vt:lpstr>
      <vt:lpstr>U-Nets</vt:lpstr>
      <vt:lpstr>Image Preprocessing: Brain Extraction</vt:lpstr>
      <vt:lpstr>Solution – Comp Net</vt:lpstr>
      <vt:lpstr>U-Net and CompNet</vt:lpstr>
      <vt:lpstr>Types of Distortions tested</vt:lpstr>
      <vt:lpstr>Types of Distortions tested</vt:lpstr>
      <vt:lpstr>Types of Distortions tested</vt:lpstr>
      <vt:lpstr>Types of Distortions tested</vt:lpstr>
      <vt:lpstr>Types of Distortions tested</vt:lpstr>
      <vt:lpstr>Experimental Results</vt:lpstr>
      <vt:lpstr>Useful techniques - Dense Nets </vt:lpstr>
      <vt:lpstr>Dense Nets</vt:lpstr>
      <vt:lpstr>PowerPoint Presentation</vt:lpstr>
      <vt:lpstr>Dense Net blocks in keras</vt:lpstr>
      <vt:lpstr>Multi-Outputs</vt:lpstr>
      <vt:lpstr>Multi - Outputs</vt:lpstr>
      <vt:lpstr>Multi-Output in Keras</vt:lpstr>
      <vt:lpstr>Things to be careful about</vt:lpstr>
      <vt:lpstr>CompNet: Complementary Segmentation Network</vt:lpstr>
      <vt:lpstr>Deformable Convolutions and Dialations</vt:lpstr>
      <vt:lpstr>Thank You for coming!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Analysis</dc:title>
  <dc:creator>Yi Hong</dc:creator>
  <cp:lastModifiedBy>raunak dey</cp:lastModifiedBy>
  <cp:revision>782</cp:revision>
  <dcterms:created xsi:type="dcterms:W3CDTF">2018-02-24T23:54:42Z</dcterms:created>
  <dcterms:modified xsi:type="dcterms:W3CDTF">2018-09-11T00:20:25Z</dcterms:modified>
</cp:coreProperties>
</file>