
<file path=[Content_Types].xml><?xml version="1.0" encoding="utf-8"?>
<Types xmlns="http://schemas.openxmlformats.org/package/2006/content-types">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9"/>
  </p:notesMasterIdLst>
  <p:sldIdLst>
    <p:sldId id="256" r:id="rId2"/>
    <p:sldId id="257" r:id="rId3"/>
    <p:sldId id="278" r:id="rId4"/>
    <p:sldId id="279" r:id="rId5"/>
    <p:sldId id="280" r:id="rId6"/>
    <p:sldId id="281" r:id="rId7"/>
    <p:sldId id="283" r:id="rId8"/>
    <p:sldId id="284" r:id="rId9"/>
    <p:sldId id="285" r:id="rId10"/>
    <p:sldId id="297" r:id="rId11"/>
    <p:sldId id="298" r:id="rId12"/>
    <p:sldId id="286" r:id="rId13"/>
    <p:sldId id="287" r:id="rId14"/>
    <p:sldId id="288" r:id="rId15"/>
    <p:sldId id="289" r:id="rId16"/>
    <p:sldId id="299" r:id="rId17"/>
    <p:sldId id="300" r:id="rId18"/>
    <p:sldId id="290" r:id="rId19"/>
    <p:sldId id="291" r:id="rId20"/>
    <p:sldId id="292" r:id="rId21"/>
    <p:sldId id="293" r:id="rId22"/>
    <p:sldId id="302" r:id="rId23"/>
    <p:sldId id="294" r:id="rId24"/>
    <p:sldId id="295" r:id="rId25"/>
    <p:sldId id="296" r:id="rId26"/>
    <p:sldId id="303" r:id="rId27"/>
    <p:sldId id="304"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el trigo</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el trigo</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A7569637-9058-416E-A3E8-EC19F12837EE}">
      <dgm:prSet phldrT="[Texto]"/>
      <dgm:spPr/>
      <dgm:t>
        <a:bodyPr/>
        <a:lstStyle/>
        <a:p>
          <a:r>
            <a:rPr lang="es-MX" dirty="0"/>
            <a:t>Hacer harina</a:t>
          </a:r>
          <a:endParaRPr lang="en-US" dirty="0"/>
        </a:p>
      </dgm:t>
    </dgm:pt>
    <dgm:pt modelId="{BAA4E6DC-FA4B-4072-BC3F-E7318CF2F9DB}" type="parTrans" cxnId="{C1B7B0A1-7165-4705-8F1A-89E2144D1868}">
      <dgm:prSet/>
      <dgm:spPr/>
      <dgm:t>
        <a:bodyPr/>
        <a:lstStyle/>
        <a:p>
          <a:endParaRPr lang="en-US"/>
        </a:p>
      </dgm:t>
    </dgm:pt>
    <dgm:pt modelId="{5C1BE311-8D0F-4122-B467-DB81AAD932BC}" type="sibTrans" cxnId="{C1B7B0A1-7165-4705-8F1A-89E2144D1868}">
      <dgm:prSet/>
      <dgm:spPr/>
      <dgm:t>
        <a:bodyPr/>
        <a:lstStyle/>
        <a:p>
          <a:endParaRPr lang="en-US"/>
        </a:p>
      </dgm:t>
    </dgm:pt>
    <dgm:pt modelId="{8F3BE5F4-ED16-4D4C-95BD-0F4E09995A6B}">
      <dgm:prSet phldrT="[Texto]"/>
      <dgm:spPr/>
      <dgm:t>
        <a:bodyPr/>
        <a:lstStyle/>
        <a:p>
          <a:r>
            <a:rPr lang="es-MX" dirty="0"/>
            <a:t>Añadir agua y levadura</a:t>
          </a:r>
          <a:endParaRPr lang="en-US" dirty="0"/>
        </a:p>
      </dgm:t>
    </dgm:pt>
    <dgm:pt modelId="{7F021992-2B37-4F77-84C8-7A3C89E10019}" type="parTrans" cxnId="{FE23A092-085F-4A20-8B34-7C73FD9E9FFC}">
      <dgm:prSet/>
      <dgm:spPr/>
      <dgm:t>
        <a:bodyPr/>
        <a:lstStyle/>
        <a:p>
          <a:endParaRPr lang="en-US"/>
        </a:p>
      </dgm:t>
    </dgm:pt>
    <dgm:pt modelId="{79CB2E3F-435A-4494-9E88-06270B4A8700}" type="sibTrans" cxnId="{FE23A092-085F-4A20-8B34-7C73FD9E9FFC}">
      <dgm:prSet/>
      <dgm:spPr/>
      <dgm:t>
        <a:bodyPr/>
        <a:lstStyle/>
        <a:p>
          <a:endParaRPr lang="en-US"/>
        </a:p>
      </dgm:t>
    </dgm:pt>
    <dgm:pt modelId="{1DB5656F-C0E4-49FC-85F1-06BE31555569}">
      <dgm:prSet phldrT="[Texto]"/>
      <dgm:spPr/>
      <dgm:t>
        <a:bodyPr/>
        <a:lstStyle/>
        <a:p>
          <a:r>
            <a:rPr lang="es-MX" dirty="0"/>
            <a:t>Hornear el Pan</a:t>
          </a:r>
          <a:endParaRPr lang="en-US" dirty="0"/>
        </a:p>
      </dgm:t>
    </dgm:pt>
    <dgm:pt modelId="{3D3F5F43-7CD0-4E68-814B-8AB498B738F4}" type="parTrans" cxnId="{6C272D61-F96E-4180-83CE-393DED9C99EE}">
      <dgm:prSet/>
      <dgm:spPr/>
      <dgm:t>
        <a:bodyPr/>
        <a:lstStyle/>
        <a:p>
          <a:endParaRPr lang="en-US"/>
        </a:p>
      </dgm:t>
    </dgm:pt>
    <dgm:pt modelId="{03B972D0-8B3F-47C5-99A9-33CD46660EBF}" type="sibTrans" cxnId="{6C272D61-F96E-4180-83CE-393DED9C99EE}">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6">
        <dgm:presLayoutVars>
          <dgm:bulletEnabled val="1"/>
        </dgm:presLayoutVars>
      </dgm:prSet>
      <dgm:spPr/>
    </dgm:pt>
    <dgm:pt modelId="{25136B21-9388-45FC-BF06-B40C589DE292}" type="pres">
      <dgm:prSet presAssocID="{090001A0-C781-4FB3-BB82-00A0878A46B4}" presName="sibTrans" presStyleLbl="sibTrans1D1" presStyleIdx="0" presStyleCnt="5"/>
      <dgm:spPr/>
    </dgm:pt>
    <dgm:pt modelId="{9B1FB525-2C0D-44F9-B1AD-67A62D3B726D}" type="pres">
      <dgm:prSet presAssocID="{090001A0-C781-4FB3-BB82-00A0878A46B4}" presName="connectorText" presStyleLbl="sibTrans1D1" presStyleIdx="0" presStyleCnt="5"/>
      <dgm:spPr/>
    </dgm:pt>
    <dgm:pt modelId="{790FEB93-E3FD-4B1C-B9C7-77C92D127984}" type="pres">
      <dgm:prSet presAssocID="{FE249CDD-C1A9-4805-8228-EF9439BEC0C0}" presName="node" presStyleLbl="node1" presStyleIdx="1" presStyleCnt="6">
        <dgm:presLayoutVars>
          <dgm:bulletEnabled val="1"/>
        </dgm:presLayoutVars>
      </dgm:prSet>
      <dgm:spPr/>
    </dgm:pt>
    <dgm:pt modelId="{1AB5901D-2358-4E92-9B4E-4407E8545F9F}" type="pres">
      <dgm:prSet presAssocID="{07CAE73D-9E4E-4559-9A3A-43B4C3F38B0D}" presName="sibTrans" presStyleLbl="sibTrans1D1" presStyleIdx="1" presStyleCnt="5"/>
      <dgm:spPr/>
    </dgm:pt>
    <dgm:pt modelId="{E5A58675-95E6-402A-9022-B61BF372CFDF}" type="pres">
      <dgm:prSet presAssocID="{07CAE73D-9E4E-4559-9A3A-43B4C3F38B0D}" presName="connectorText" presStyleLbl="sibTrans1D1" presStyleIdx="1" presStyleCnt="5"/>
      <dgm:spPr/>
    </dgm:pt>
    <dgm:pt modelId="{BE15CC8F-5C75-4721-BD32-7AC8D866D611}" type="pres">
      <dgm:prSet presAssocID="{61D4C763-C9FD-4852-92AA-2D57D56A9899}" presName="node" presStyleLbl="node1" presStyleIdx="2" presStyleCnt="6">
        <dgm:presLayoutVars>
          <dgm:bulletEnabled val="1"/>
        </dgm:presLayoutVars>
      </dgm:prSet>
      <dgm:spPr/>
    </dgm:pt>
    <dgm:pt modelId="{9C1A854C-B7FA-477A-90D7-536B1910402F}" type="pres">
      <dgm:prSet presAssocID="{310B2B33-D23D-46D7-94D8-828A0F2A9FF8}" presName="sibTrans" presStyleLbl="sibTrans1D1" presStyleIdx="2" presStyleCnt="5"/>
      <dgm:spPr/>
    </dgm:pt>
    <dgm:pt modelId="{9118CDAB-EA0E-4AE1-B062-816EE7BA1719}" type="pres">
      <dgm:prSet presAssocID="{310B2B33-D23D-46D7-94D8-828A0F2A9FF8}" presName="connectorText" presStyleLbl="sibTrans1D1" presStyleIdx="2" presStyleCnt="5"/>
      <dgm:spPr/>
    </dgm:pt>
    <dgm:pt modelId="{BB7532B1-647A-4D2F-946F-96A6B6FB1699}" type="pres">
      <dgm:prSet presAssocID="{A7569637-9058-416E-A3E8-EC19F12837EE}" presName="node" presStyleLbl="node1" presStyleIdx="3" presStyleCnt="6">
        <dgm:presLayoutVars>
          <dgm:bulletEnabled val="1"/>
        </dgm:presLayoutVars>
      </dgm:prSet>
      <dgm:spPr/>
    </dgm:pt>
    <dgm:pt modelId="{BC85B283-FFA2-49F2-B65D-BFC1B384E75A}" type="pres">
      <dgm:prSet presAssocID="{5C1BE311-8D0F-4122-B467-DB81AAD932BC}" presName="sibTrans" presStyleLbl="sibTrans1D1" presStyleIdx="3" presStyleCnt="5"/>
      <dgm:spPr/>
    </dgm:pt>
    <dgm:pt modelId="{2B62A58D-C912-48FE-B7B3-AB2248686233}" type="pres">
      <dgm:prSet presAssocID="{5C1BE311-8D0F-4122-B467-DB81AAD932BC}" presName="connectorText" presStyleLbl="sibTrans1D1" presStyleIdx="3" presStyleCnt="5"/>
      <dgm:spPr/>
    </dgm:pt>
    <dgm:pt modelId="{9EFBE7F6-4189-44F6-BADF-22C0AC1509ED}" type="pres">
      <dgm:prSet presAssocID="{8F3BE5F4-ED16-4D4C-95BD-0F4E09995A6B}" presName="node" presStyleLbl="node1" presStyleIdx="4" presStyleCnt="6">
        <dgm:presLayoutVars>
          <dgm:bulletEnabled val="1"/>
        </dgm:presLayoutVars>
      </dgm:prSet>
      <dgm:spPr/>
    </dgm:pt>
    <dgm:pt modelId="{64024E9C-DD9C-46BC-B35F-7D82197F8040}" type="pres">
      <dgm:prSet presAssocID="{79CB2E3F-435A-4494-9E88-06270B4A8700}" presName="sibTrans" presStyleLbl="sibTrans1D1" presStyleIdx="4" presStyleCnt="5"/>
      <dgm:spPr/>
    </dgm:pt>
    <dgm:pt modelId="{E75E562E-ABE0-4003-BC6E-941FBE3E02BA}" type="pres">
      <dgm:prSet presAssocID="{79CB2E3F-435A-4494-9E88-06270B4A8700}" presName="connectorText" presStyleLbl="sibTrans1D1" presStyleIdx="4" presStyleCnt="5"/>
      <dgm:spPr/>
    </dgm:pt>
    <dgm:pt modelId="{6665D927-38DA-4B53-B070-29E2348F9246}" type="pres">
      <dgm:prSet presAssocID="{1DB5656F-C0E4-49FC-85F1-06BE31555569}" presName="node" presStyleLbl="node1" presStyleIdx="5" presStyleCnt="6">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FFFA9B15-7B94-4D42-B545-9E2DD2EE80F3}" type="presOf" srcId="{79CB2E3F-435A-4494-9E88-06270B4A8700}" destId="{E75E562E-ABE0-4003-BC6E-941FBE3E02BA}" srcOrd="1" destOrd="0" presId="urn:microsoft.com/office/officeart/2005/8/layout/bProcess3"/>
    <dgm:cxn modelId="{5C4C4A20-3070-454A-9FEE-8F0E7B48738E}" type="presOf" srcId="{79CB2E3F-435A-4494-9E88-06270B4A8700}" destId="{64024E9C-DD9C-46BC-B35F-7D82197F8040}" srcOrd="0" destOrd="0" presId="urn:microsoft.com/office/officeart/2005/8/layout/bProcess3"/>
    <dgm:cxn modelId="{4D0AE225-F460-4362-B949-3A6CB9C54636}" type="presOf" srcId="{8F3BE5F4-ED16-4D4C-95BD-0F4E09995A6B}" destId="{9EFBE7F6-4189-44F6-BADF-22C0AC1509ED}" srcOrd="0" destOrd="0" presId="urn:microsoft.com/office/officeart/2005/8/layout/bProcess3"/>
    <dgm:cxn modelId="{2C38B140-7156-45E3-A5EC-0B7F6B7FC768}" srcId="{6E405675-B1BE-44F7-A275-DDE73BF5D8CE}" destId="{FE249CDD-C1A9-4805-8228-EF9439BEC0C0}" srcOrd="1" destOrd="0" parTransId="{9C9E22BD-88CF-46D1-AB08-A9914DD08604}" sibTransId="{07CAE73D-9E4E-4559-9A3A-43B4C3F38B0D}"/>
    <dgm:cxn modelId="{D7832B5C-9DB4-48D3-BAD8-3A8A589F7E0A}" type="presOf" srcId="{1DB5656F-C0E4-49FC-85F1-06BE31555569}" destId="{6665D927-38DA-4B53-B070-29E2348F9246}" srcOrd="0" destOrd="0" presId="urn:microsoft.com/office/officeart/2005/8/layout/bProcess3"/>
    <dgm:cxn modelId="{6C272D61-F96E-4180-83CE-393DED9C99EE}" srcId="{6E405675-B1BE-44F7-A275-DDE73BF5D8CE}" destId="{1DB5656F-C0E4-49FC-85F1-06BE31555569}" srcOrd="5" destOrd="0" parTransId="{3D3F5F43-7CD0-4E68-814B-8AB498B738F4}" sibTransId="{03B972D0-8B3F-47C5-99A9-33CD46660EBF}"/>
    <dgm:cxn modelId="{8F8D0D46-66E5-4554-BA9F-03E0F6DF930D}" type="presOf" srcId="{090001A0-C781-4FB3-BB82-00A0878A46B4}" destId="{9B1FB525-2C0D-44F9-B1AD-67A62D3B726D}" srcOrd="1" destOrd="0" presId="urn:microsoft.com/office/officeart/2005/8/layout/bProcess3"/>
    <dgm:cxn modelId="{DCE3A67A-36F8-46A5-8D77-B7E039A17DC6}" type="presOf" srcId="{310B2B33-D23D-46D7-94D8-828A0F2A9FF8}" destId="{9C1A854C-B7FA-477A-90D7-536B1910402F}" srcOrd="0"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DA507787-35C8-4F03-AD9B-A29F5F423983}" type="presOf" srcId="{A7569637-9058-416E-A3E8-EC19F12837EE}" destId="{BB7532B1-647A-4D2F-946F-96A6B6FB1699}" srcOrd="0" destOrd="0" presId="urn:microsoft.com/office/officeart/2005/8/layout/bProcess3"/>
    <dgm:cxn modelId="{CF52B691-1D1B-4C9B-9826-D9015E74BFBB}" type="presOf" srcId="{310B2B33-D23D-46D7-94D8-828A0F2A9FF8}" destId="{9118CDAB-EA0E-4AE1-B062-816EE7BA1719}" srcOrd="1" destOrd="0" presId="urn:microsoft.com/office/officeart/2005/8/layout/bProcess3"/>
    <dgm:cxn modelId="{FE23A092-085F-4A20-8B34-7C73FD9E9FFC}" srcId="{6E405675-B1BE-44F7-A275-DDE73BF5D8CE}" destId="{8F3BE5F4-ED16-4D4C-95BD-0F4E09995A6B}" srcOrd="4" destOrd="0" parTransId="{7F021992-2B37-4F77-84C8-7A3C89E10019}" sibTransId="{79CB2E3F-435A-4494-9E88-06270B4A8700}"/>
    <dgm:cxn modelId="{14221093-A66A-4B35-B1A3-7EA92E295FAB}" type="presOf" srcId="{1E7D229B-7292-4BA6-B5BC-B73E3753489C}" destId="{F7DF145A-E479-45E7-BD63-0A8C1C51C744}" srcOrd="0" destOrd="0" presId="urn:microsoft.com/office/officeart/2005/8/layout/bProcess3"/>
    <dgm:cxn modelId="{C1B7B0A1-7165-4705-8F1A-89E2144D1868}" srcId="{6E405675-B1BE-44F7-A275-DDE73BF5D8CE}" destId="{A7569637-9058-416E-A3E8-EC19F12837EE}" srcOrd="3" destOrd="0" parTransId="{BAA4E6DC-FA4B-4072-BC3F-E7318CF2F9DB}" sibTransId="{5C1BE311-8D0F-4122-B467-DB81AAD932BC}"/>
    <dgm:cxn modelId="{E89A2BA5-8555-4CFD-A8A8-F8409B714B13}" type="presOf" srcId="{5C1BE311-8D0F-4122-B467-DB81AAD932BC}" destId="{2B62A58D-C912-48FE-B7B3-AB2248686233}" srcOrd="1"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4674BEB6-C3AF-4F71-AC02-605435D86A2A}" type="presOf" srcId="{5C1BE311-8D0F-4122-B467-DB81AAD932BC}" destId="{BC85B283-FFA2-49F2-B65D-BFC1B384E75A}"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 modelId="{F4278BF1-1F86-474B-BCA4-3E9CAEE99335}" type="presParOf" srcId="{CB84F889-ED2B-4CC7-B141-FC07BCB3A8B4}" destId="{9C1A854C-B7FA-477A-90D7-536B1910402F}" srcOrd="5" destOrd="0" presId="urn:microsoft.com/office/officeart/2005/8/layout/bProcess3"/>
    <dgm:cxn modelId="{657EB111-694E-48CA-9051-1F9F0DB391E0}" type="presParOf" srcId="{9C1A854C-B7FA-477A-90D7-536B1910402F}" destId="{9118CDAB-EA0E-4AE1-B062-816EE7BA1719}" srcOrd="0" destOrd="0" presId="urn:microsoft.com/office/officeart/2005/8/layout/bProcess3"/>
    <dgm:cxn modelId="{9CC2964A-C1A1-48F9-AD5B-CED3234AFD0D}" type="presParOf" srcId="{CB84F889-ED2B-4CC7-B141-FC07BCB3A8B4}" destId="{BB7532B1-647A-4D2F-946F-96A6B6FB1699}" srcOrd="6" destOrd="0" presId="urn:microsoft.com/office/officeart/2005/8/layout/bProcess3"/>
    <dgm:cxn modelId="{33A1DE31-1460-4311-A74B-2955F1166A93}" type="presParOf" srcId="{CB84F889-ED2B-4CC7-B141-FC07BCB3A8B4}" destId="{BC85B283-FFA2-49F2-B65D-BFC1B384E75A}" srcOrd="7" destOrd="0" presId="urn:microsoft.com/office/officeart/2005/8/layout/bProcess3"/>
    <dgm:cxn modelId="{31BCDABF-53F1-401D-8E6F-AE1670E541F1}" type="presParOf" srcId="{BC85B283-FFA2-49F2-B65D-BFC1B384E75A}" destId="{2B62A58D-C912-48FE-B7B3-AB2248686233}" srcOrd="0" destOrd="0" presId="urn:microsoft.com/office/officeart/2005/8/layout/bProcess3"/>
    <dgm:cxn modelId="{D2B772C8-272E-4E60-9085-4CB4CCB7EBA0}" type="presParOf" srcId="{CB84F889-ED2B-4CC7-B141-FC07BCB3A8B4}" destId="{9EFBE7F6-4189-44F6-BADF-22C0AC1509ED}" srcOrd="8" destOrd="0" presId="urn:microsoft.com/office/officeart/2005/8/layout/bProcess3"/>
    <dgm:cxn modelId="{54C30A03-F6DF-433A-8A98-CB39421E881C}" type="presParOf" srcId="{CB84F889-ED2B-4CC7-B141-FC07BCB3A8B4}" destId="{64024E9C-DD9C-46BC-B35F-7D82197F8040}" srcOrd="9" destOrd="0" presId="urn:microsoft.com/office/officeart/2005/8/layout/bProcess3"/>
    <dgm:cxn modelId="{1AD57C17-67F9-457A-917A-2B361E9D941E}" type="presParOf" srcId="{64024E9C-DD9C-46BC-B35F-7D82197F8040}" destId="{E75E562E-ABE0-4003-BC6E-941FBE3E02BA}" srcOrd="0" destOrd="0" presId="urn:microsoft.com/office/officeart/2005/8/layout/bProcess3"/>
    <dgm:cxn modelId="{EA141FC2-B0E3-4DFB-B2E8-26AC3DCBA916}" type="presParOf" srcId="{CB84F889-ED2B-4CC7-B141-FC07BCB3A8B4}" destId="{6665D927-38DA-4B53-B070-29E2348F924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Criar los cerdos</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EEF9620-4F0E-4854-8229-0B26EEFEB1FB}">
      <dgm:prSet phldrT="[Texto]"/>
      <dgm:spPr/>
      <dgm:t>
        <a:bodyPr/>
        <a:lstStyle/>
        <a:p>
          <a:r>
            <a:rPr lang="es-MX" dirty="0"/>
            <a:t>Sacrificar los Cerdos</a:t>
          </a:r>
          <a:endParaRPr lang="en-US" dirty="0"/>
        </a:p>
      </dgm:t>
    </dgm:pt>
    <dgm:pt modelId="{1724B5A3-AB0C-418D-B749-1F3342CA4E97}" type="parTrans" cxnId="{21081DF9-B1D4-415A-825C-7CD3D30D8819}">
      <dgm:prSet/>
      <dgm:spPr/>
      <dgm:t>
        <a:bodyPr/>
        <a:lstStyle/>
        <a:p>
          <a:endParaRPr lang="en-US"/>
        </a:p>
      </dgm:t>
    </dgm:pt>
    <dgm:pt modelId="{C76061D2-EF30-4AAA-AE8F-128673C3CC4D}" type="sibTrans" cxnId="{21081DF9-B1D4-415A-825C-7CD3D30D8819}">
      <dgm:prSet/>
      <dgm:spPr/>
      <dgm:t>
        <a:bodyPr/>
        <a:lstStyle/>
        <a:p>
          <a:endParaRPr lang="en-US"/>
        </a:p>
      </dgm:t>
    </dgm:pt>
    <dgm:pt modelId="{BF1B1AF2-525F-4C9F-8830-34AF631639B9}">
      <dgm:prSet phldrT="[Texto]"/>
      <dgm:spPr/>
      <dgm:t>
        <a:bodyPr/>
        <a:lstStyle/>
        <a:p>
          <a:r>
            <a:rPr lang="es-MX" dirty="0"/>
            <a:t>Hacer jamón</a:t>
          </a:r>
          <a:endParaRPr lang="en-US" dirty="0"/>
        </a:p>
      </dgm:t>
    </dgm:pt>
    <dgm:pt modelId="{9C1B428A-2894-45E5-A212-34F45A513F28}" type="parTrans" cxnId="{8832D3BD-96CD-47F5-8F3D-4E21C84DA918}">
      <dgm:prSet/>
      <dgm:spPr/>
      <dgm:t>
        <a:bodyPr/>
        <a:lstStyle/>
        <a:p>
          <a:endParaRPr lang="en-US"/>
        </a:p>
      </dgm:t>
    </dgm:pt>
    <dgm:pt modelId="{6897F575-40D4-4300-A8DF-50226ACED618}" type="sibTrans" cxnId="{8832D3BD-96CD-47F5-8F3D-4E21C84DA918}">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4013CD7D-4CBD-4979-8C9E-C368BFD113A4}" type="pres">
      <dgm:prSet presAssocID="{0EEF9620-4F0E-4854-8229-0B26EEFEB1FB}" presName="node" presStyleLbl="node1" presStyleIdx="1" presStyleCnt="3">
        <dgm:presLayoutVars>
          <dgm:bulletEnabled val="1"/>
        </dgm:presLayoutVars>
      </dgm:prSet>
      <dgm:spPr/>
    </dgm:pt>
    <dgm:pt modelId="{0FABC52C-CD81-4E37-B722-F3A9EF70B056}" type="pres">
      <dgm:prSet presAssocID="{C76061D2-EF30-4AAA-AE8F-128673C3CC4D}" presName="sibTrans" presStyleLbl="sibTrans1D1" presStyleIdx="1" presStyleCnt="2"/>
      <dgm:spPr/>
    </dgm:pt>
    <dgm:pt modelId="{88763586-9CBD-4100-8EBF-A51BD62C5CA5}" type="pres">
      <dgm:prSet presAssocID="{C76061D2-EF30-4AAA-AE8F-128673C3CC4D}" presName="connectorText" presStyleLbl="sibTrans1D1" presStyleIdx="1" presStyleCnt="2"/>
      <dgm:spPr/>
    </dgm:pt>
    <dgm:pt modelId="{7B3BBAB2-F30F-4B0D-923F-3956A2297A87}" type="pres">
      <dgm:prSet presAssocID="{BF1B1AF2-525F-4C9F-8830-34AF631639B9}" presName="node" presStyleLbl="node1" presStyleIdx="2" presStyleCnt="3">
        <dgm:presLayoutVars>
          <dgm:bulletEnabled val="1"/>
        </dgm:presLayoutVars>
      </dgm:prSet>
      <dgm:spPr/>
    </dgm:pt>
  </dgm:ptLst>
  <dgm:cxnLst>
    <dgm:cxn modelId="{9843C413-B153-4F4D-9122-04D9291839C3}" type="presOf" srcId="{6E405675-B1BE-44F7-A275-DDE73BF5D8CE}" destId="{CB84F889-ED2B-4CC7-B141-FC07BCB3A8B4}" srcOrd="0" destOrd="0" presId="urn:microsoft.com/office/officeart/2005/8/layout/bProcess3"/>
    <dgm:cxn modelId="{9C9CA71B-35EB-4AA8-88F5-A7BD2A2375E4}" type="presOf" srcId="{0EEF9620-4F0E-4854-8229-0B26EEFEB1FB}" destId="{4013CD7D-4CBD-4979-8C9E-C368BFD113A4}" srcOrd="0" destOrd="0" presId="urn:microsoft.com/office/officeart/2005/8/layout/bProcess3"/>
    <dgm:cxn modelId="{C0AD3264-9F34-4AE4-9BB6-05211FAC0001}" type="presOf" srcId="{BF1B1AF2-525F-4C9F-8830-34AF631639B9}" destId="{7B3BBAB2-F30F-4B0D-923F-3956A2297A87}"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85988766-2CB1-4E67-B0E2-2D87B07FAAFC}" type="presOf" srcId="{C76061D2-EF30-4AAA-AE8F-128673C3CC4D}" destId="{0FABC52C-CD81-4E37-B722-F3A9EF70B056}"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8832D3BD-96CD-47F5-8F3D-4E21C84DA918}" srcId="{6E405675-B1BE-44F7-A275-DDE73BF5D8CE}" destId="{BF1B1AF2-525F-4C9F-8830-34AF631639B9}" srcOrd="2" destOrd="0" parTransId="{9C1B428A-2894-45E5-A212-34F45A513F28}" sibTransId="{6897F575-40D4-4300-A8DF-50226ACED618}"/>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21081DF9-B1D4-415A-825C-7CD3D30D8819}" srcId="{6E405675-B1BE-44F7-A275-DDE73BF5D8CE}" destId="{0EEF9620-4F0E-4854-8229-0B26EEFEB1FB}" srcOrd="1" destOrd="0" parTransId="{1724B5A3-AB0C-418D-B749-1F3342CA4E97}" sibTransId="{C76061D2-EF30-4AAA-AE8F-128673C3CC4D}"/>
    <dgm:cxn modelId="{43E458FD-0FDC-4322-AD56-04FA44EC45A1}" type="presOf" srcId="{C76061D2-EF30-4AAA-AE8F-128673C3CC4D}" destId="{88763586-9CBD-4100-8EBF-A51BD62C5CA5}" srcOrd="1"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3052A0C0-B6DA-4326-8778-2AF07A7C0804}" type="presParOf" srcId="{CB84F889-ED2B-4CC7-B141-FC07BCB3A8B4}" destId="{4013CD7D-4CBD-4979-8C9E-C368BFD113A4}" srcOrd="2" destOrd="0" presId="urn:microsoft.com/office/officeart/2005/8/layout/bProcess3"/>
    <dgm:cxn modelId="{86F50FA8-ADA5-47C7-8958-0933877584CB}" type="presParOf" srcId="{CB84F889-ED2B-4CC7-B141-FC07BCB3A8B4}" destId="{0FABC52C-CD81-4E37-B722-F3A9EF70B056}" srcOrd="3" destOrd="0" presId="urn:microsoft.com/office/officeart/2005/8/layout/bProcess3"/>
    <dgm:cxn modelId="{3D708018-380C-4DEE-98F0-B5874AF87C28}" type="presParOf" srcId="{0FABC52C-CD81-4E37-B722-F3A9EF70B056}" destId="{88763586-9CBD-4100-8EBF-A51BD62C5CA5}" srcOrd="0" destOrd="0" presId="urn:microsoft.com/office/officeart/2005/8/layout/bProcess3"/>
    <dgm:cxn modelId="{D734EDFF-489A-43EC-A4E4-256C63721E81}" type="presParOf" srcId="{CB84F889-ED2B-4CC7-B141-FC07BCB3A8B4}" destId="{7B3BBAB2-F30F-4B0D-923F-3956A2297A87}"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Ordeñar la vaca</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EEF9620-4F0E-4854-8229-0B26EEFEB1FB}">
      <dgm:prSet phldrT="[Texto]"/>
      <dgm:spPr/>
      <dgm:t>
        <a:bodyPr/>
        <a:lstStyle/>
        <a:p>
          <a:r>
            <a:rPr lang="es-MX" dirty="0"/>
            <a:t>Hacer Crema</a:t>
          </a:r>
          <a:endParaRPr lang="en-US" dirty="0"/>
        </a:p>
      </dgm:t>
    </dgm:pt>
    <dgm:pt modelId="{1724B5A3-AB0C-418D-B749-1F3342CA4E97}" type="parTrans" cxnId="{21081DF9-B1D4-415A-825C-7CD3D30D8819}">
      <dgm:prSet/>
      <dgm:spPr/>
      <dgm:t>
        <a:bodyPr/>
        <a:lstStyle/>
        <a:p>
          <a:endParaRPr lang="en-US"/>
        </a:p>
      </dgm:t>
    </dgm:pt>
    <dgm:pt modelId="{C76061D2-EF30-4AAA-AE8F-128673C3CC4D}" type="sibTrans" cxnId="{21081DF9-B1D4-415A-825C-7CD3D30D8819}">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2">
        <dgm:presLayoutVars>
          <dgm:bulletEnabled val="1"/>
        </dgm:presLayoutVars>
      </dgm:prSet>
      <dgm:spPr/>
    </dgm:pt>
    <dgm:pt modelId="{25136B21-9388-45FC-BF06-B40C589DE292}" type="pres">
      <dgm:prSet presAssocID="{090001A0-C781-4FB3-BB82-00A0878A46B4}" presName="sibTrans" presStyleLbl="sibTrans1D1" presStyleIdx="0" presStyleCnt="1"/>
      <dgm:spPr/>
    </dgm:pt>
    <dgm:pt modelId="{9B1FB525-2C0D-44F9-B1AD-67A62D3B726D}" type="pres">
      <dgm:prSet presAssocID="{090001A0-C781-4FB3-BB82-00A0878A46B4}" presName="connectorText" presStyleLbl="sibTrans1D1" presStyleIdx="0" presStyleCnt="1"/>
      <dgm:spPr/>
    </dgm:pt>
    <dgm:pt modelId="{4013CD7D-4CBD-4979-8C9E-C368BFD113A4}" type="pres">
      <dgm:prSet presAssocID="{0EEF9620-4F0E-4854-8229-0B26EEFEB1FB}" presName="node" presStyleLbl="node1" presStyleIdx="1" presStyleCnt="2">
        <dgm:presLayoutVars>
          <dgm:bulletEnabled val="1"/>
        </dgm:presLayoutVars>
      </dgm:prSet>
      <dgm:spPr/>
    </dgm:pt>
  </dgm:ptLst>
  <dgm:cxnLst>
    <dgm:cxn modelId="{9843C413-B153-4F4D-9122-04D9291839C3}" type="presOf" srcId="{6E405675-B1BE-44F7-A275-DDE73BF5D8CE}" destId="{CB84F889-ED2B-4CC7-B141-FC07BCB3A8B4}" srcOrd="0" destOrd="0" presId="urn:microsoft.com/office/officeart/2005/8/layout/bProcess3"/>
    <dgm:cxn modelId="{9C9CA71B-35EB-4AA8-88F5-A7BD2A2375E4}" type="presOf" srcId="{0EEF9620-4F0E-4854-8229-0B26EEFEB1FB}" destId="{4013CD7D-4CBD-4979-8C9E-C368BFD113A4}"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21081DF9-B1D4-415A-825C-7CD3D30D8819}" srcId="{6E405675-B1BE-44F7-A275-DDE73BF5D8CE}" destId="{0EEF9620-4F0E-4854-8229-0B26EEFEB1FB}" srcOrd="1" destOrd="0" parTransId="{1724B5A3-AB0C-418D-B749-1F3342CA4E97}" sibTransId="{C76061D2-EF30-4AAA-AE8F-128673C3CC4D}"/>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3052A0C0-B6DA-4326-8778-2AF07A7C0804}" type="presParOf" srcId="{CB84F889-ED2B-4CC7-B141-FC07BCB3A8B4}" destId="{4013CD7D-4CBD-4979-8C9E-C368BFD113A4}" srcOrd="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el tomate</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el tomate</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790FEB93-E3FD-4B1C-B9C7-77C92D127984}" type="pres">
      <dgm:prSet presAssocID="{FE249CDD-C1A9-4805-8228-EF9439BEC0C0}" presName="node" presStyleLbl="node1" presStyleIdx="1" presStyleCnt="3">
        <dgm:presLayoutVars>
          <dgm:bulletEnabled val="1"/>
        </dgm:presLayoutVars>
      </dgm:prSet>
      <dgm:spPr/>
    </dgm:pt>
    <dgm:pt modelId="{1AB5901D-2358-4E92-9B4E-4407E8545F9F}" type="pres">
      <dgm:prSet presAssocID="{07CAE73D-9E4E-4559-9A3A-43B4C3F38B0D}" presName="sibTrans" presStyleLbl="sibTrans1D1" presStyleIdx="1" presStyleCnt="2"/>
      <dgm:spPr/>
    </dgm:pt>
    <dgm:pt modelId="{E5A58675-95E6-402A-9022-B61BF372CFDF}" type="pres">
      <dgm:prSet presAssocID="{07CAE73D-9E4E-4559-9A3A-43B4C3F38B0D}" presName="connectorText" presStyleLbl="sibTrans1D1" presStyleIdx="1" presStyleCnt="2"/>
      <dgm:spPr/>
    </dgm:pt>
    <dgm:pt modelId="{BE15CC8F-5C75-4721-BD32-7AC8D866D611}" type="pres">
      <dgm:prSet presAssocID="{61D4C763-C9FD-4852-92AA-2D57D56A9899}" presName="node" presStyleLbl="node1" presStyleIdx="2" presStyleCnt="3">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2C38B140-7156-45E3-A5EC-0B7F6B7FC768}" srcId="{6E405675-B1BE-44F7-A275-DDE73BF5D8CE}" destId="{FE249CDD-C1A9-4805-8228-EF9439BEC0C0}" srcOrd="1" destOrd="0" parTransId="{9C9E22BD-88CF-46D1-AB08-A9914DD08604}" sibTransId="{07CAE73D-9E4E-4559-9A3A-43B4C3F38B0D}"/>
    <dgm:cxn modelId="{8F8D0D46-66E5-4554-BA9F-03E0F6DF930D}" type="presOf" srcId="{090001A0-C781-4FB3-BB82-00A0878A46B4}" destId="{9B1FB525-2C0D-44F9-B1AD-67A62D3B726D}" srcOrd="1"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Plantar la lechuga</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FE249CDD-C1A9-4805-8228-EF9439BEC0C0}">
      <dgm:prSet phldrT="[Texto]"/>
      <dgm:spPr/>
      <dgm:t>
        <a:bodyPr/>
        <a:lstStyle/>
        <a:p>
          <a:r>
            <a:rPr lang="es-MX" dirty="0"/>
            <a:t>Cuidar la siembra</a:t>
          </a:r>
          <a:endParaRPr lang="en-US" dirty="0"/>
        </a:p>
      </dgm:t>
    </dgm:pt>
    <dgm:pt modelId="{9C9E22BD-88CF-46D1-AB08-A9914DD08604}" type="parTrans" cxnId="{2C38B140-7156-45E3-A5EC-0B7F6B7FC768}">
      <dgm:prSet/>
      <dgm:spPr/>
      <dgm:t>
        <a:bodyPr/>
        <a:lstStyle/>
        <a:p>
          <a:endParaRPr lang="en-US"/>
        </a:p>
      </dgm:t>
    </dgm:pt>
    <dgm:pt modelId="{07CAE73D-9E4E-4559-9A3A-43B4C3F38B0D}" type="sibTrans" cxnId="{2C38B140-7156-45E3-A5EC-0B7F6B7FC768}">
      <dgm:prSet/>
      <dgm:spPr/>
      <dgm:t>
        <a:bodyPr/>
        <a:lstStyle/>
        <a:p>
          <a:endParaRPr lang="en-US"/>
        </a:p>
      </dgm:t>
    </dgm:pt>
    <dgm:pt modelId="{61D4C763-C9FD-4852-92AA-2D57D56A9899}">
      <dgm:prSet phldrT="[Texto]"/>
      <dgm:spPr/>
      <dgm:t>
        <a:bodyPr/>
        <a:lstStyle/>
        <a:p>
          <a:r>
            <a:rPr lang="es-MX" dirty="0"/>
            <a:t>Cosechar la lechuga</a:t>
          </a:r>
          <a:endParaRPr lang="en-US" dirty="0"/>
        </a:p>
      </dgm:t>
    </dgm:pt>
    <dgm:pt modelId="{84FFA0F6-5A92-4CC3-9DDC-7D381A373139}" type="parTrans" cxnId="{C34F3114-C150-4D45-8B81-756484C861D6}">
      <dgm:prSet/>
      <dgm:spPr/>
      <dgm:t>
        <a:bodyPr/>
        <a:lstStyle/>
        <a:p>
          <a:endParaRPr lang="en-US"/>
        </a:p>
      </dgm:t>
    </dgm:pt>
    <dgm:pt modelId="{310B2B33-D23D-46D7-94D8-828A0F2A9FF8}" type="sibTrans" cxnId="{C34F3114-C150-4D45-8B81-756484C861D6}">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3">
        <dgm:presLayoutVars>
          <dgm:bulletEnabled val="1"/>
        </dgm:presLayoutVars>
      </dgm:prSet>
      <dgm:spPr/>
    </dgm:pt>
    <dgm:pt modelId="{25136B21-9388-45FC-BF06-B40C589DE292}" type="pres">
      <dgm:prSet presAssocID="{090001A0-C781-4FB3-BB82-00A0878A46B4}" presName="sibTrans" presStyleLbl="sibTrans1D1" presStyleIdx="0" presStyleCnt="2"/>
      <dgm:spPr/>
    </dgm:pt>
    <dgm:pt modelId="{9B1FB525-2C0D-44F9-B1AD-67A62D3B726D}" type="pres">
      <dgm:prSet presAssocID="{090001A0-C781-4FB3-BB82-00A0878A46B4}" presName="connectorText" presStyleLbl="sibTrans1D1" presStyleIdx="0" presStyleCnt="2"/>
      <dgm:spPr/>
    </dgm:pt>
    <dgm:pt modelId="{790FEB93-E3FD-4B1C-B9C7-77C92D127984}" type="pres">
      <dgm:prSet presAssocID="{FE249CDD-C1A9-4805-8228-EF9439BEC0C0}" presName="node" presStyleLbl="node1" presStyleIdx="1" presStyleCnt="3">
        <dgm:presLayoutVars>
          <dgm:bulletEnabled val="1"/>
        </dgm:presLayoutVars>
      </dgm:prSet>
      <dgm:spPr/>
    </dgm:pt>
    <dgm:pt modelId="{1AB5901D-2358-4E92-9B4E-4407E8545F9F}" type="pres">
      <dgm:prSet presAssocID="{07CAE73D-9E4E-4559-9A3A-43B4C3F38B0D}" presName="sibTrans" presStyleLbl="sibTrans1D1" presStyleIdx="1" presStyleCnt="2"/>
      <dgm:spPr/>
    </dgm:pt>
    <dgm:pt modelId="{E5A58675-95E6-402A-9022-B61BF372CFDF}" type="pres">
      <dgm:prSet presAssocID="{07CAE73D-9E4E-4559-9A3A-43B4C3F38B0D}" presName="connectorText" presStyleLbl="sibTrans1D1" presStyleIdx="1" presStyleCnt="2"/>
      <dgm:spPr/>
    </dgm:pt>
    <dgm:pt modelId="{BE15CC8F-5C75-4721-BD32-7AC8D866D611}" type="pres">
      <dgm:prSet presAssocID="{61D4C763-C9FD-4852-92AA-2D57D56A9899}" presName="node" presStyleLbl="node1" presStyleIdx="2" presStyleCnt="3">
        <dgm:presLayoutVars>
          <dgm:bulletEnabled val="1"/>
        </dgm:presLayoutVars>
      </dgm:prSet>
      <dgm:spPr/>
    </dgm:pt>
  </dgm:ptLst>
  <dgm:cxnLst>
    <dgm:cxn modelId="{1DA8FE04-610A-4E39-AFFF-E4D36453BA14}" type="presOf" srcId="{07CAE73D-9E4E-4559-9A3A-43B4C3F38B0D}" destId="{E5A58675-95E6-402A-9022-B61BF372CFDF}"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C34F3114-C150-4D45-8B81-756484C861D6}" srcId="{6E405675-B1BE-44F7-A275-DDE73BF5D8CE}" destId="{61D4C763-C9FD-4852-92AA-2D57D56A9899}" srcOrd="2" destOrd="0" parTransId="{84FFA0F6-5A92-4CC3-9DDC-7D381A373139}" sibTransId="{310B2B33-D23D-46D7-94D8-828A0F2A9FF8}"/>
    <dgm:cxn modelId="{2C38B140-7156-45E3-A5EC-0B7F6B7FC768}" srcId="{6E405675-B1BE-44F7-A275-DDE73BF5D8CE}" destId="{FE249CDD-C1A9-4805-8228-EF9439BEC0C0}" srcOrd="1" destOrd="0" parTransId="{9C9E22BD-88CF-46D1-AB08-A9914DD08604}" sibTransId="{07CAE73D-9E4E-4559-9A3A-43B4C3F38B0D}"/>
    <dgm:cxn modelId="{8F8D0D46-66E5-4554-BA9F-03E0F6DF930D}" type="presOf" srcId="{090001A0-C781-4FB3-BB82-00A0878A46B4}" destId="{9B1FB525-2C0D-44F9-B1AD-67A62D3B726D}" srcOrd="1" destOrd="0" presId="urn:microsoft.com/office/officeart/2005/8/layout/bProcess3"/>
    <dgm:cxn modelId="{6043E686-393A-4BF6-B94E-61C9C54892E2}" type="presOf" srcId="{07CAE73D-9E4E-4559-9A3A-43B4C3F38B0D}" destId="{1AB5901D-2358-4E92-9B4E-4407E8545F9F}" srcOrd="0" destOrd="0" presId="urn:microsoft.com/office/officeart/2005/8/layout/bProcess3"/>
    <dgm:cxn modelId="{14221093-A66A-4B35-B1A3-7EA92E295FAB}" type="presOf" srcId="{1E7D229B-7292-4BA6-B5BC-B73E3753489C}" destId="{F7DF145A-E479-45E7-BD63-0A8C1C51C744}" srcOrd="0" destOrd="0" presId="urn:microsoft.com/office/officeart/2005/8/layout/bProcess3"/>
    <dgm:cxn modelId="{05490EB3-4FB3-412E-BA99-39015CD3134F}" type="presOf" srcId="{FE249CDD-C1A9-4805-8228-EF9439BEC0C0}" destId="{790FEB93-E3FD-4B1C-B9C7-77C92D127984}" srcOrd="0" destOrd="0" presId="urn:microsoft.com/office/officeart/2005/8/layout/bProcess3"/>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1942C7DC-61BD-4591-A6AE-77B8F17B1DD0}" type="presOf" srcId="{61D4C763-C9FD-4852-92AA-2D57D56A9899}" destId="{BE15CC8F-5C75-4721-BD32-7AC8D866D611}"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54A333CB-B477-491D-8774-5BA7B13AADC2}" type="presParOf" srcId="{CB84F889-ED2B-4CC7-B141-FC07BCB3A8B4}" destId="{790FEB93-E3FD-4B1C-B9C7-77C92D127984}" srcOrd="2" destOrd="0" presId="urn:microsoft.com/office/officeart/2005/8/layout/bProcess3"/>
    <dgm:cxn modelId="{7E9467C8-4D25-4277-B0C3-F8E70CDF2841}" type="presParOf" srcId="{CB84F889-ED2B-4CC7-B141-FC07BCB3A8B4}" destId="{1AB5901D-2358-4E92-9B4E-4407E8545F9F}" srcOrd="3" destOrd="0" presId="urn:microsoft.com/office/officeart/2005/8/layout/bProcess3"/>
    <dgm:cxn modelId="{C61764CB-D448-4611-8000-A66BC5E8C4C3}" type="presParOf" srcId="{1AB5901D-2358-4E92-9B4E-4407E8545F9F}" destId="{E5A58675-95E6-402A-9022-B61BF372CFDF}" srcOrd="0" destOrd="0" presId="urn:microsoft.com/office/officeart/2005/8/layout/bProcess3"/>
    <dgm:cxn modelId="{09991122-89BB-4445-89AA-5D59E1E999FC}" type="presParOf" srcId="{CB84F889-ED2B-4CC7-B141-FC07BCB3A8B4}" destId="{BE15CC8F-5C75-4721-BD32-7AC8D866D611}" srcOrd="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405675-B1BE-44F7-A275-DDE73BF5D8C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1E7D229B-7292-4BA6-B5BC-B73E3753489C}">
      <dgm:prSet phldrT="[Texto]"/>
      <dgm:spPr/>
      <dgm:t>
        <a:bodyPr/>
        <a:lstStyle/>
        <a:p>
          <a:r>
            <a:rPr lang="es-MX" dirty="0"/>
            <a:t>Cortar el pan</a:t>
          </a:r>
          <a:endParaRPr lang="en-US" dirty="0"/>
        </a:p>
      </dgm:t>
    </dgm:pt>
    <dgm:pt modelId="{2621F90F-CD93-43D2-9DE4-32ABBC8CEEA7}" type="parTrans" cxnId="{6F99D5C4-05A5-4558-97F7-138D7498E50B}">
      <dgm:prSet/>
      <dgm:spPr/>
      <dgm:t>
        <a:bodyPr/>
        <a:lstStyle/>
        <a:p>
          <a:endParaRPr lang="en-US"/>
        </a:p>
      </dgm:t>
    </dgm:pt>
    <dgm:pt modelId="{090001A0-C781-4FB3-BB82-00A0878A46B4}" type="sibTrans" cxnId="{6F99D5C4-05A5-4558-97F7-138D7498E50B}">
      <dgm:prSet/>
      <dgm:spPr/>
      <dgm:t>
        <a:bodyPr/>
        <a:lstStyle/>
        <a:p>
          <a:endParaRPr lang="en-US"/>
        </a:p>
      </dgm:t>
    </dgm:pt>
    <dgm:pt modelId="{096DE0D0-EDA1-4F6F-BD1C-D9EFF8076552}">
      <dgm:prSet phldrT="[Texto]"/>
      <dgm:spPr/>
      <dgm:t>
        <a:bodyPr/>
        <a:lstStyle/>
        <a:p>
          <a:r>
            <a:rPr lang="es-MX" dirty="0"/>
            <a:t>Tomar dos rebanadas</a:t>
          </a:r>
          <a:endParaRPr lang="en-US" dirty="0"/>
        </a:p>
      </dgm:t>
    </dgm:pt>
    <dgm:pt modelId="{B4BDE806-4D29-42D4-A58A-245EB9266980}" type="parTrans" cxnId="{9F9AB410-5015-4A47-953D-31E2DCA65EB9}">
      <dgm:prSet/>
      <dgm:spPr/>
      <dgm:t>
        <a:bodyPr/>
        <a:lstStyle/>
        <a:p>
          <a:endParaRPr lang="en-US"/>
        </a:p>
      </dgm:t>
    </dgm:pt>
    <dgm:pt modelId="{1A5FF45F-C301-49F7-990F-A400EBA59E8F}" type="sibTrans" cxnId="{9F9AB410-5015-4A47-953D-31E2DCA65EB9}">
      <dgm:prSet/>
      <dgm:spPr/>
      <dgm:t>
        <a:bodyPr/>
        <a:lstStyle/>
        <a:p>
          <a:endParaRPr lang="en-US"/>
        </a:p>
      </dgm:t>
    </dgm:pt>
    <dgm:pt modelId="{63258C54-A1C6-4694-936F-E12C809C73FD}">
      <dgm:prSet phldrT="[Texto]"/>
      <dgm:spPr/>
      <dgm:t>
        <a:bodyPr/>
        <a:lstStyle/>
        <a:p>
          <a:r>
            <a:rPr lang="es-MX" dirty="0"/>
            <a:t>Encontrar el cuchillo</a:t>
          </a:r>
          <a:endParaRPr lang="en-US" dirty="0"/>
        </a:p>
      </dgm:t>
    </dgm:pt>
    <dgm:pt modelId="{059D9898-CBEF-44AA-9327-86AA912957C4}" type="parTrans" cxnId="{B7198C60-55BF-4596-B3F4-7B906CB187A6}">
      <dgm:prSet/>
      <dgm:spPr/>
      <dgm:t>
        <a:bodyPr/>
        <a:lstStyle/>
        <a:p>
          <a:endParaRPr lang="en-US"/>
        </a:p>
      </dgm:t>
    </dgm:pt>
    <dgm:pt modelId="{3C3453BB-6D3E-4D49-AC78-773F0F96C5DF}" type="sibTrans" cxnId="{B7198C60-55BF-4596-B3F4-7B906CB187A6}">
      <dgm:prSet/>
      <dgm:spPr/>
      <dgm:t>
        <a:bodyPr/>
        <a:lstStyle/>
        <a:p>
          <a:endParaRPr lang="en-US"/>
        </a:p>
      </dgm:t>
    </dgm:pt>
    <dgm:pt modelId="{85D670F0-5FF3-4E93-B66B-EC991D029D80}">
      <dgm:prSet phldrT="[Texto]"/>
      <dgm:spPr/>
      <dgm:t>
        <a:bodyPr/>
        <a:lstStyle/>
        <a:p>
          <a:r>
            <a:rPr lang="es-MX" dirty="0"/>
            <a:t>Aplicar la crema</a:t>
          </a:r>
          <a:endParaRPr lang="en-US" dirty="0"/>
        </a:p>
      </dgm:t>
    </dgm:pt>
    <dgm:pt modelId="{9AEF8987-B87B-4B8B-8FE4-78789F837CFC}" type="parTrans" cxnId="{BAA3FF07-C6D4-43BB-B738-DA6C08032C0F}">
      <dgm:prSet/>
      <dgm:spPr/>
      <dgm:t>
        <a:bodyPr/>
        <a:lstStyle/>
        <a:p>
          <a:endParaRPr lang="en-US"/>
        </a:p>
      </dgm:t>
    </dgm:pt>
    <dgm:pt modelId="{31D574AE-41CF-4D5E-A5F5-A9AB4BB9FDB4}" type="sibTrans" cxnId="{BAA3FF07-C6D4-43BB-B738-DA6C08032C0F}">
      <dgm:prSet/>
      <dgm:spPr/>
      <dgm:t>
        <a:bodyPr/>
        <a:lstStyle/>
        <a:p>
          <a:endParaRPr lang="en-US"/>
        </a:p>
      </dgm:t>
    </dgm:pt>
    <dgm:pt modelId="{32D68180-C07F-4D5B-B842-7151AB0C6FB4}">
      <dgm:prSet phldrT="[Texto]"/>
      <dgm:spPr/>
      <dgm:t>
        <a:bodyPr/>
        <a:lstStyle/>
        <a:p>
          <a:r>
            <a:rPr lang="es-MX" dirty="0"/>
            <a:t>Limpiar el cuchillo</a:t>
          </a:r>
          <a:endParaRPr lang="en-US" dirty="0"/>
        </a:p>
      </dgm:t>
    </dgm:pt>
    <dgm:pt modelId="{3CB596B3-3D84-41DE-B7DD-9EFC53332137}" type="parTrans" cxnId="{200F99E0-C287-4CDD-A78B-B0D8D37DDCA4}">
      <dgm:prSet/>
      <dgm:spPr/>
      <dgm:t>
        <a:bodyPr/>
        <a:lstStyle/>
        <a:p>
          <a:endParaRPr lang="en-US"/>
        </a:p>
      </dgm:t>
    </dgm:pt>
    <dgm:pt modelId="{A9FF3BBE-BEB9-41A5-AEBF-AE23FE346794}" type="sibTrans" cxnId="{200F99E0-C287-4CDD-A78B-B0D8D37DDCA4}">
      <dgm:prSet/>
      <dgm:spPr/>
      <dgm:t>
        <a:bodyPr/>
        <a:lstStyle/>
        <a:p>
          <a:endParaRPr lang="en-US"/>
        </a:p>
      </dgm:t>
    </dgm:pt>
    <dgm:pt modelId="{97FBE7E0-92E0-47EB-9A57-FD53DF901A34}">
      <dgm:prSet phldrT="[Texto]"/>
      <dgm:spPr/>
      <dgm:t>
        <a:bodyPr/>
        <a:lstStyle/>
        <a:p>
          <a:r>
            <a:rPr lang="es-MX" dirty="0"/>
            <a:t>Lavar lechuga y tomate</a:t>
          </a:r>
          <a:endParaRPr lang="en-US" dirty="0"/>
        </a:p>
      </dgm:t>
    </dgm:pt>
    <dgm:pt modelId="{008BD601-671F-4E33-8951-2029B6FF1F86}" type="parTrans" cxnId="{34F3150F-7664-4FA5-89F8-7BFE845E7761}">
      <dgm:prSet/>
      <dgm:spPr/>
      <dgm:t>
        <a:bodyPr/>
        <a:lstStyle/>
        <a:p>
          <a:endParaRPr lang="en-US"/>
        </a:p>
      </dgm:t>
    </dgm:pt>
    <dgm:pt modelId="{961C18AD-29B8-400C-9149-C22C5C7563AB}" type="sibTrans" cxnId="{34F3150F-7664-4FA5-89F8-7BFE845E7761}">
      <dgm:prSet/>
      <dgm:spPr/>
      <dgm:t>
        <a:bodyPr/>
        <a:lstStyle/>
        <a:p>
          <a:endParaRPr lang="en-US"/>
        </a:p>
      </dgm:t>
    </dgm:pt>
    <dgm:pt modelId="{B3B6ADFD-4128-474A-8CFB-AD55CF6EF157}">
      <dgm:prSet phldrT="[Texto]"/>
      <dgm:spPr/>
      <dgm:t>
        <a:bodyPr/>
        <a:lstStyle/>
        <a:p>
          <a:r>
            <a:rPr lang="es-MX" dirty="0"/>
            <a:t>Cortar lechuga y tomate</a:t>
          </a:r>
          <a:endParaRPr lang="en-US" dirty="0"/>
        </a:p>
      </dgm:t>
    </dgm:pt>
    <dgm:pt modelId="{A4EBA179-E686-4B3D-9B2D-91FBEE1625CD}" type="parTrans" cxnId="{5979E7AD-8EAE-4A7D-8783-0C2894992397}">
      <dgm:prSet/>
      <dgm:spPr/>
      <dgm:t>
        <a:bodyPr/>
        <a:lstStyle/>
        <a:p>
          <a:endParaRPr lang="en-US"/>
        </a:p>
      </dgm:t>
    </dgm:pt>
    <dgm:pt modelId="{669C6041-2769-4222-9513-E51ED99183C7}" type="sibTrans" cxnId="{5979E7AD-8EAE-4A7D-8783-0C2894992397}">
      <dgm:prSet/>
      <dgm:spPr/>
      <dgm:t>
        <a:bodyPr/>
        <a:lstStyle/>
        <a:p>
          <a:endParaRPr lang="en-US"/>
        </a:p>
      </dgm:t>
    </dgm:pt>
    <dgm:pt modelId="{59365322-A645-40CE-92EA-2BC409A8E990}">
      <dgm:prSet phldrT="[Texto]"/>
      <dgm:spPr/>
      <dgm:t>
        <a:bodyPr/>
        <a:lstStyle/>
        <a:p>
          <a:r>
            <a:rPr lang="es-MX" dirty="0"/>
            <a:t>Poner una rebanada de jamón</a:t>
          </a:r>
          <a:endParaRPr lang="en-US" dirty="0"/>
        </a:p>
      </dgm:t>
    </dgm:pt>
    <dgm:pt modelId="{2D4FA712-D552-4072-BB00-F33CC39C52E2}" type="parTrans" cxnId="{1F28753B-507E-43E8-B9F5-B919472834DB}">
      <dgm:prSet/>
      <dgm:spPr/>
      <dgm:t>
        <a:bodyPr/>
        <a:lstStyle/>
        <a:p>
          <a:endParaRPr lang="en-US"/>
        </a:p>
      </dgm:t>
    </dgm:pt>
    <dgm:pt modelId="{7C9D17E4-6232-4E44-8D45-F03D728FC065}" type="sibTrans" cxnId="{1F28753B-507E-43E8-B9F5-B919472834DB}">
      <dgm:prSet/>
      <dgm:spPr/>
      <dgm:t>
        <a:bodyPr/>
        <a:lstStyle/>
        <a:p>
          <a:endParaRPr lang="en-US"/>
        </a:p>
      </dgm:t>
    </dgm:pt>
    <dgm:pt modelId="{32F30F32-4776-44C0-BB8F-ABECA4407D05}">
      <dgm:prSet phldrT="[Texto]"/>
      <dgm:spPr/>
      <dgm:t>
        <a:bodyPr/>
        <a:lstStyle/>
        <a:p>
          <a:r>
            <a:rPr lang="es-MX" dirty="0"/>
            <a:t>Poner segundo pan encima</a:t>
          </a:r>
          <a:endParaRPr lang="en-US" dirty="0"/>
        </a:p>
      </dgm:t>
    </dgm:pt>
    <dgm:pt modelId="{0154DE02-202C-4643-A456-46520C5C1E54}" type="parTrans" cxnId="{49F1F884-6B2D-4F8A-B102-10ECE1B69997}">
      <dgm:prSet/>
      <dgm:spPr/>
      <dgm:t>
        <a:bodyPr/>
        <a:lstStyle/>
        <a:p>
          <a:endParaRPr lang="en-US"/>
        </a:p>
      </dgm:t>
    </dgm:pt>
    <dgm:pt modelId="{6F6330AA-90F8-454B-AAC0-0955D582D6AE}" type="sibTrans" cxnId="{49F1F884-6B2D-4F8A-B102-10ECE1B69997}">
      <dgm:prSet/>
      <dgm:spPr/>
      <dgm:t>
        <a:bodyPr/>
        <a:lstStyle/>
        <a:p>
          <a:endParaRPr lang="en-US"/>
        </a:p>
      </dgm:t>
    </dgm:pt>
    <dgm:pt modelId="{634CCACD-1893-4A59-A063-275AB476C0E3}">
      <dgm:prSet phldrT="[Texto]"/>
      <dgm:spPr/>
      <dgm:t>
        <a:bodyPr/>
        <a:lstStyle/>
        <a:p>
          <a:r>
            <a:rPr lang="es-MX" dirty="0"/>
            <a:t>Encontrar plato</a:t>
          </a:r>
          <a:endParaRPr lang="en-US" dirty="0"/>
        </a:p>
      </dgm:t>
    </dgm:pt>
    <dgm:pt modelId="{768A71CC-E00D-4ED4-B10F-923456EB99D4}" type="parTrans" cxnId="{A05F80C4-9C83-4ED2-8300-EFE901CD31D2}">
      <dgm:prSet/>
      <dgm:spPr/>
      <dgm:t>
        <a:bodyPr/>
        <a:lstStyle/>
        <a:p>
          <a:endParaRPr lang="en-US"/>
        </a:p>
      </dgm:t>
    </dgm:pt>
    <dgm:pt modelId="{439396E7-F9F7-4EB5-89C7-A98843D5EF04}" type="sibTrans" cxnId="{A05F80C4-9C83-4ED2-8300-EFE901CD31D2}">
      <dgm:prSet/>
      <dgm:spPr/>
      <dgm:t>
        <a:bodyPr/>
        <a:lstStyle/>
        <a:p>
          <a:endParaRPr lang="en-US"/>
        </a:p>
      </dgm:t>
    </dgm:pt>
    <dgm:pt modelId="{F5F5B389-80A6-4702-8A95-6B0050A8E187}">
      <dgm:prSet phldrT="[Texto]"/>
      <dgm:spPr/>
      <dgm:t>
        <a:bodyPr/>
        <a:lstStyle/>
        <a:p>
          <a:r>
            <a:rPr lang="es-MX" dirty="0"/>
            <a:t>Poner sándwich en plato</a:t>
          </a:r>
          <a:endParaRPr lang="en-US" dirty="0"/>
        </a:p>
      </dgm:t>
    </dgm:pt>
    <dgm:pt modelId="{2ED7B024-6B8D-4E63-9980-4271DCF0B4CB}" type="parTrans" cxnId="{899256D6-FED0-4F7D-B13D-FB1E6AA4F805}">
      <dgm:prSet/>
      <dgm:spPr/>
      <dgm:t>
        <a:bodyPr/>
        <a:lstStyle/>
        <a:p>
          <a:endParaRPr lang="en-US"/>
        </a:p>
      </dgm:t>
    </dgm:pt>
    <dgm:pt modelId="{B0F795E9-2EFF-4FB6-AD97-742225770202}" type="sibTrans" cxnId="{899256D6-FED0-4F7D-B13D-FB1E6AA4F805}">
      <dgm:prSet/>
      <dgm:spPr/>
      <dgm:t>
        <a:bodyPr/>
        <a:lstStyle/>
        <a:p>
          <a:endParaRPr lang="en-US"/>
        </a:p>
      </dgm:t>
    </dgm:pt>
    <dgm:pt modelId="{CB84F889-ED2B-4CC7-B141-FC07BCB3A8B4}" type="pres">
      <dgm:prSet presAssocID="{6E405675-B1BE-44F7-A275-DDE73BF5D8CE}" presName="Name0" presStyleCnt="0">
        <dgm:presLayoutVars>
          <dgm:dir/>
          <dgm:resizeHandles val="exact"/>
        </dgm:presLayoutVars>
      </dgm:prSet>
      <dgm:spPr/>
    </dgm:pt>
    <dgm:pt modelId="{F7DF145A-E479-45E7-BD63-0A8C1C51C744}" type="pres">
      <dgm:prSet presAssocID="{1E7D229B-7292-4BA6-B5BC-B73E3753489C}" presName="node" presStyleLbl="node1" presStyleIdx="0" presStyleCnt="11">
        <dgm:presLayoutVars>
          <dgm:bulletEnabled val="1"/>
        </dgm:presLayoutVars>
      </dgm:prSet>
      <dgm:spPr/>
    </dgm:pt>
    <dgm:pt modelId="{25136B21-9388-45FC-BF06-B40C589DE292}" type="pres">
      <dgm:prSet presAssocID="{090001A0-C781-4FB3-BB82-00A0878A46B4}" presName="sibTrans" presStyleLbl="sibTrans1D1" presStyleIdx="0" presStyleCnt="10"/>
      <dgm:spPr/>
    </dgm:pt>
    <dgm:pt modelId="{9B1FB525-2C0D-44F9-B1AD-67A62D3B726D}" type="pres">
      <dgm:prSet presAssocID="{090001A0-C781-4FB3-BB82-00A0878A46B4}" presName="connectorText" presStyleLbl="sibTrans1D1" presStyleIdx="0" presStyleCnt="10"/>
      <dgm:spPr/>
    </dgm:pt>
    <dgm:pt modelId="{D8D39A85-6069-4825-B540-A766B2A17A18}" type="pres">
      <dgm:prSet presAssocID="{096DE0D0-EDA1-4F6F-BD1C-D9EFF8076552}" presName="node" presStyleLbl="node1" presStyleIdx="1" presStyleCnt="11">
        <dgm:presLayoutVars>
          <dgm:bulletEnabled val="1"/>
        </dgm:presLayoutVars>
      </dgm:prSet>
      <dgm:spPr/>
    </dgm:pt>
    <dgm:pt modelId="{908EB5E3-3F81-45E5-A783-453E8901614B}" type="pres">
      <dgm:prSet presAssocID="{1A5FF45F-C301-49F7-990F-A400EBA59E8F}" presName="sibTrans" presStyleLbl="sibTrans1D1" presStyleIdx="1" presStyleCnt="10"/>
      <dgm:spPr/>
    </dgm:pt>
    <dgm:pt modelId="{DF0F41A3-995C-4700-ABCE-0FEAE8068E58}" type="pres">
      <dgm:prSet presAssocID="{1A5FF45F-C301-49F7-990F-A400EBA59E8F}" presName="connectorText" presStyleLbl="sibTrans1D1" presStyleIdx="1" presStyleCnt="10"/>
      <dgm:spPr/>
    </dgm:pt>
    <dgm:pt modelId="{4B011696-A73A-4FFC-87DE-928AA0A8F715}" type="pres">
      <dgm:prSet presAssocID="{63258C54-A1C6-4694-936F-E12C809C73FD}" presName="node" presStyleLbl="node1" presStyleIdx="2" presStyleCnt="11">
        <dgm:presLayoutVars>
          <dgm:bulletEnabled val="1"/>
        </dgm:presLayoutVars>
      </dgm:prSet>
      <dgm:spPr/>
    </dgm:pt>
    <dgm:pt modelId="{181C88BD-C7A9-4187-A1C8-2C3FE732E1E4}" type="pres">
      <dgm:prSet presAssocID="{3C3453BB-6D3E-4D49-AC78-773F0F96C5DF}" presName="sibTrans" presStyleLbl="sibTrans1D1" presStyleIdx="2" presStyleCnt="10"/>
      <dgm:spPr/>
    </dgm:pt>
    <dgm:pt modelId="{50DE854F-218A-4070-8496-26F02757FB0A}" type="pres">
      <dgm:prSet presAssocID="{3C3453BB-6D3E-4D49-AC78-773F0F96C5DF}" presName="connectorText" presStyleLbl="sibTrans1D1" presStyleIdx="2" presStyleCnt="10"/>
      <dgm:spPr/>
    </dgm:pt>
    <dgm:pt modelId="{38A20A5A-A7B7-4A49-9B6A-16312CCBCE7B}" type="pres">
      <dgm:prSet presAssocID="{85D670F0-5FF3-4E93-B66B-EC991D029D80}" presName="node" presStyleLbl="node1" presStyleIdx="3" presStyleCnt="11">
        <dgm:presLayoutVars>
          <dgm:bulletEnabled val="1"/>
        </dgm:presLayoutVars>
      </dgm:prSet>
      <dgm:spPr/>
    </dgm:pt>
    <dgm:pt modelId="{C0EF326E-48EB-4D55-B5F7-28FFC0FB48AC}" type="pres">
      <dgm:prSet presAssocID="{31D574AE-41CF-4D5E-A5F5-A9AB4BB9FDB4}" presName="sibTrans" presStyleLbl="sibTrans1D1" presStyleIdx="3" presStyleCnt="10"/>
      <dgm:spPr/>
    </dgm:pt>
    <dgm:pt modelId="{00447471-A210-4450-B6E1-3EF4ABD7C63B}" type="pres">
      <dgm:prSet presAssocID="{31D574AE-41CF-4D5E-A5F5-A9AB4BB9FDB4}" presName="connectorText" presStyleLbl="sibTrans1D1" presStyleIdx="3" presStyleCnt="10"/>
      <dgm:spPr/>
    </dgm:pt>
    <dgm:pt modelId="{163ED903-AA0F-4532-ACED-3DF11E8574F5}" type="pres">
      <dgm:prSet presAssocID="{32D68180-C07F-4D5B-B842-7151AB0C6FB4}" presName="node" presStyleLbl="node1" presStyleIdx="4" presStyleCnt="11">
        <dgm:presLayoutVars>
          <dgm:bulletEnabled val="1"/>
        </dgm:presLayoutVars>
      </dgm:prSet>
      <dgm:spPr/>
    </dgm:pt>
    <dgm:pt modelId="{2D901AEE-3EF1-4513-A05C-43E30F332EF2}" type="pres">
      <dgm:prSet presAssocID="{A9FF3BBE-BEB9-41A5-AEBF-AE23FE346794}" presName="sibTrans" presStyleLbl="sibTrans1D1" presStyleIdx="4" presStyleCnt="10"/>
      <dgm:spPr/>
    </dgm:pt>
    <dgm:pt modelId="{6493182C-9E97-4516-A868-691BD19856A2}" type="pres">
      <dgm:prSet presAssocID="{A9FF3BBE-BEB9-41A5-AEBF-AE23FE346794}" presName="connectorText" presStyleLbl="sibTrans1D1" presStyleIdx="4" presStyleCnt="10"/>
      <dgm:spPr/>
    </dgm:pt>
    <dgm:pt modelId="{193963B9-750C-4663-9518-FC8810433D79}" type="pres">
      <dgm:prSet presAssocID="{97FBE7E0-92E0-47EB-9A57-FD53DF901A34}" presName="node" presStyleLbl="node1" presStyleIdx="5" presStyleCnt="11">
        <dgm:presLayoutVars>
          <dgm:bulletEnabled val="1"/>
        </dgm:presLayoutVars>
      </dgm:prSet>
      <dgm:spPr/>
    </dgm:pt>
    <dgm:pt modelId="{A54791E4-125F-45EB-9D0A-3EF6635C1DD2}" type="pres">
      <dgm:prSet presAssocID="{961C18AD-29B8-400C-9149-C22C5C7563AB}" presName="sibTrans" presStyleLbl="sibTrans1D1" presStyleIdx="5" presStyleCnt="10"/>
      <dgm:spPr/>
    </dgm:pt>
    <dgm:pt modelId="{9FEBF8F4-719C-4B6D-83C6-2616ADBC00F1}" type="pres">
      <dgm:prSet presAssocID="{961C18AD-29B8-400C-9149-C22C5C7563AB}" presName="connectorText" presStyleLbl="sibTrans1D1" presStyleIdx="5" presStyleCnt="10"/>
      <dgm:spPr/>
    </dgm:pt>
    <dgm:pt modelId="{2384E6F2-5310-430B-BAAC-DA690AF2E65A}" type="pres">
      <dgm:prSet presAssocID="{B3B6ADFD-4128-474A-8CFB-AD55CF6EF157}" presName="node" presStyleLbl="node1" presStyleIdx="6" presStyleCnt="11">
        <dgm:presLayoutVars>
          <dgm:bulletEnabled val="1"/>
        </dgm:presLayoutVars>
      </dgm:prSet>
      <dgm:spPr/>
    </dgm:pt>
    <dgm:pt modelId="{0FC6C08E-E2C9-48B0-B9C4-32CBDD6AFB86}" type="pres">
      <dgm:prSet presAssocID="{669C6041-2769-4222-9513-E51ED99183C7}" presName="sibTrans" presStyleLbl="sibTrans1D1" presStyleIdx="6" presStyleCnt="10"/>
      <dgm:spPr/>
    </dgm:pt>
    <dgm:pt modelId="{5D6D7B4B-EC5E-43C4-9016-23E73CFA9431}" type="pres">
      <dgm:prSet presAssocID="{669C6041-2769-4222-9513-E51ED99183C7}" presName="connectorText" presStyleLbl="sibTrans1D1" presStyleIdx="6" presStyleCnt="10"/>
      <dgm:spPr/>
    </dgm:pt>
    <dgm:pt modelId="{F79C3F46-3952-4A56-AD4A-1C862F110895}" type="pres">
      <dgm:prSet presAssocID="{59365322-A645-40CE-92EA-2BC409A8E990}" presName="node" presStyleLbl="node1" presStyleIdx="7" presStyleCnt="11">
        <dgm:presLayoutVars>
          <dgm:bulletEnabled val="1"/>
        </dgm:presLayoutVars>
      </dgm:prSet>
      <dgm:spPr/>
    </dgm:pt>
    <dgm:pt modelId="{3834CB73-824A-43E4-B39C-BA2943375825}" type="pres">
      <dgm:prSet presAssocID="{7C9D17E4-6232-4E44-8D45-F03D728FC065}" presName="sibTrans" presStyleLbl="sibTrans1D1" presStyleIdx="7" presStyleCnt="10"/>
      <dgm:spPr/>
    </dgm:pt>
    <dgm:pt modelId="{1F895F04-39BF-442B-865D-99C6C0E771EB}" type="pres">
      <dgm:prSet presAssocID="{7C9D17E4-6232-4E44-8D45-F03D728FC065}" presName="connectorText" presStyleLbl="sibTrans1D1" presStyleIdx="7" presStyleCnt="10"/>
      <dgm:spPr/>
    </dgm:pt>
    <dgm:pt modelId="{700F0FEE-3D14-4EE6-95F7-4D6758F1FFB9}" type="pres">
      <dgm:prSet presAssocID="{32F30F32-4776-44C0-BB8F-ABECA4407D05}" presName="node" presStyleLbl="node1" presStyleIdx="8" presStyleCnt="11">
        <dgm:presLayoutVars>
          <dgm:bulletEnabled val="1"/>
        </dgm:presLayoutVars>
      </dgm:prSet>
      <dgm:spPr/>
    </dgm:pt>
    <dgm:pt modelId="{D1A4B3D6-C56C-4331-BE69-0DAC895FB9D5}" type="pres">
      <dgm:prSet presAssocID="{6F6330AA-90F8-454B-AAC0-0955D582D6AE}" presName="sibTrans" presStyleLbl="sibTrans1D1" presStyleIdx="8" presStyleCnt="10"/>
      <dgm:spPr/>
    </dgm:pt>
    <dgm:pt modelId="{CB12D0EB-A058-475A-B1D9-395D898B5E29}" type="pres">
      <dgm:prSet presAssocID="{6F6330AA-90F8-454B-AAC0-0955D582D6AE}" presName="connectorText" presStyleLbl="sibTrans1D1" presStyleIdx="8" presStyleCnt="10"/>
      <dgm:spPr/>
    </dgm:pt>
    <dgm:pt modelId="{92EABC3C-FAEB-4D25-A1CB-7BCA1BA588E8}" type="pres">
      <dgm:prSet presAssocID="{634CCACD-1893-4A59-A063-275AB476C0E3}" presName="node" presStyleLbl="node1" presStyleIdx="9" presStyleCnt="11">
        <dgm:presLayoutVars>
          <dgm:bulletEnabled val="1"/>
        </dgm:presLayoutVars>
      </dgm:prSet>
      <dgm:spPr/>
    </dgm:pt>
    <dgm:pt modelId="{917D06B2-C80C-4CC1-9C5F-D1DA7D85B532}" type="pres">
      <dgm:prSet presAssocID="{439396E7-F9F7-4EB5-89C7-A98843D5EF04}" presName="sibTrans" presStyleLbl="sibTrans1D1" presStyleIdx="9" presStyleCnt="10"/>
      <dgm:spPr/>
    </dgm:pt>
    <dgm:pt modelId="{405E3959-818F-4CCF-B2D2-13901071D4DB}" type="pres">
      <dgm:prSet presAssocID="{439396E7-F9F7-4EB5-89C7-A98843D5EF04}" presName="connectorText" presStyleLbl="sibTrans1D1" presStyleIdx="9" presStyleCnt="10"/>
      <dgm:spPr/>
    </dgm:pt>
    <dgm:pt modelId="{11BF7F66-5D11-4A2F-BC73-57F5010FDA33}" type="pres">
      <dgm:prSet presAssocID="{F5F5B389-80A6-4702-8A95-6B0050A8E187}" presName="node" presStyleLbl="node1" presStyleIdx="10" presStyleCnt="11">
        <dgm:presLayoutVars>
          <dgm:bulletEnabled val="1"/>
        </dgm:presLayoutVars>
      </dgm:prSet>
      <dgm:spPr/>
    </dgm:pt>
  </dgm:ptLst>
  <dgm:cxnLst>
    <dgm:cxn modelId="{B707FF05-28A1-466B-9A8E-87D7BBBDF20E}" type="presOf" srcId="{961C18AD-29B8-400C-9149-C22C5C7563AB}" destId="{A54791E4-125F-45EB-9D0A-3EF6635C1DD2}" srcOrd="0" destOrd="0" presId="urn:microsoft.com/office/officeart/2005/8/layout/bProcess3"/>
    <dgm:cxn modelId="{E534B906-D444-4688-8B50-714BD6F02CEB}" type="presOf" srcId="{3C3453BB-6D3E-4D49-AC78-773F0F96C5DF}" destId="{50DE854F-218A-4070-8496-26F02757FB0A}" srcOrd="1" destOrd="0" presId="urn:microsoft.com/office/officeart/2005/8/layout/bProcess3"/>
    <dgm:cxn modelId="{EB922F07-628A-47EB-A580-750039B1173C}" type="presOf" srcId="{97FBE7E0-92E0-47EB-9A57-FD53DF901A34}" destId="{193963B9-750C-4663-9518-FC8810433D79}" srcOrd="0" destOrd="0" presId="urn:microsoft.com/office/officeart/2005/8/layout/bProcess3"/>
    <dgm:cxn modelId="{BAA3FF07-C6D4-43BB-B738-DA6C08032C0F}" srcId="{6E405675-B1BE-44F7-A275-DDE73BF5D8CE}" destId="{85D670F0-5FF3-4E93-B66B-EC991D029D80}" srcOrd="3" destOrd="0" parTransId="{9AEF8987-B87B-4B8B-8FE4-78789F837CFC}" sibTransId="{31D574AE-41CF-4D5E-A5F5-A9AB4BB9FDB4}"/>
    <dgm:cxn modelId="{D33DBD08-37C7-43B1-A9B1-D720CB3CE46D}" type="presOf" srcId="{7C9D17E4-6232-4E44-8D45-F03D728FC065}" destId="{1F895F04-39BF-442B-865D-99C6C0E771EB}" srcOrd="1" destOrd="0" presId="urn:microsoft.com/office/officeart/2005/8/layout/bProcess3"/>
    <dgm:cxn modelId="{A15A920C-B4F8-4034-86CE-D87CAF1A0903}" type="presOf" srcId="{669C6041-2769-4222-9513-E51ED99183C7}" destId="{5D6D7B4B-EC5E-43C4-9016-23E73CFA9431}" srcOrd="1" destOrd="0" presId="urn:microsoft.com/office/officeart/2005/8/layout/bProcess3"/>
    <dgm:cxn modelId="{34F3150F-7664-4FA5-89F8-7BFE845E7761}" srcId="{6E405675-B1BE-44F7-A275-DDE73BF5D8CE}" destId="{97FBE7E0-92E0-47EB-9A57-FD53DF901A34}" srcOrd="5" destOrd="0" parTransId="{008BD601-671F-4E33-8951-2029B6FF1F86}" sibTransId="{961C18AD-29B8-400C-9149-C22C5C7563AB}"/>
    <dgm:cxn modelId="{7D343A10-57EE-4FE4-A5DB-A22842C41047}" type="presOf" srcId="{A9FF3BBE-BEB9-41A5-AEBF-AE23FE346794}" destId="{2D901AEE-3EF1-4513-A05C-43E30F332EF2}" srcOrd="0" destOrd="0" presId="urn:microsoft.com/office/officeart/2005/8/layout/bProcess3"/>
    <dgm:cxn modelId="{9F9AB410-5015-4A47-953D-31E2DCA65EB9}" srcId="{6E405675-B1BE-44F7-A275-DDE73BF5D8CE}" destId="{096DE0D0-EDA1-4F6F-BD1C-D9EFF8076552}" srcOrd="1" destOrd="0" parTransId="{B4BDE806-4D29-42D4-A58A-245EB9266980}" sibTransId="{1A5FF45F-C301-49F7-990F-A400EBA59E8F}"/>
    <dgm:cxn modelId="{20D94411-8AAA-45D6-BEBB-1C08E0043C2B}" type="presOf" srcId="{961C18AD-29B8-400C-9149-C22C5C7563AB}" destId="{9FEBF8F4-719C-4B6D-83C6-2616ADBC00F1}" srcOrd="1" destOrd="0" presId="urn:microsoft.com/office/officeart/2005/8/layout/bProcess3"/>
    <dgm:cxn modelId="{9843C413-B153-4F4D-9122-04D9291839C3}" type="presOf" srcId="{6E405675-B1BE-44F7-A275-DDE73BF5D8CE}" destId="{CB84F889-ED2B-4CC7-B141-FC07BCB3A8B4}" srcOrd="0" destOrd="0" presId="urn:microsoft.com/office/officeart/2005/8/layout/bProcess3"/>
    <dgm:cxn modelId="{2BCA4119-F5D7-480C-83D7-68AC88656FCA}" type="presOf" srcId="{669C6041-2769-4222-9513-E51ED99183C7}" destId="{0FC6C08E-E2C9-48B0-B9C4-32CBDD6AFB86}" srcOrd="0" destOrd="0" presId="urn:microsoft.com/office/officeart/2005/8/layout/bProcess3"/>
    <dgm:cxn modelId="{9A74E929-8CEA-471D-AB5A-93E531814DD3}" type="presOf" srcId="{1A5FF45F-C301-49F7-990F-A400EBA59E8F}" destId="{DF0F41A3-995C-4700-ABCE-0FEAE8068E58}" srcOrd="1" destOrd="0" presId="urn:microsoft.com/office/officeart/2005/8/layout/bProcess3"/>
    <dgm:cxn modelId="{49D46D2F-11D3-4D0C-B519-D641AD31D302}" type="presOf" srcId="{31D574AE-41CF-4D5E-A5F5-A9AB4BB9FDB4}" destId="{C0EF326E-48EB-4D55-B5F7-28FFC0FB48AC}" srcOrd="0" destOrd="0" presId="urn:microsoft.com/office/officeart/2005/8/layout/bProcess3"/>
    <dgm:cxn modelId="{BE46E534-7742-46C0-A35F-49D79F2E55AB}" type="presOf" srcId="{439396E7-F9F7-4EB5-89C7-A98843D5EF04}" destId="{917D06B2-C80C-4CC1-9C5F-D1DA7D85B532}" srcOrd="0" destOrd="0" presId="urn:microsoft.com/office/officeart/2005/8/layout/bProcess3"/>
    <dgm:cxn modelId="{EF6A8738-4D59-4335-915C-605EBF4DC917}" type="presOf" srcId="{6F6330AA-90F8-454B-AAC0-0955D582D6AE}" destId="{CB12D0EB-A058-475A-B1D9-395D898B5E29}" srcOrd="1" destOrd="0" presId="urn:microsoft.com/office/officeart/2005/8/layout/bProcess3"/>
    <dgm:cxn modelId="{1F28753B-507E-43E8-B9F5-B919472834DB}" srcId="{6E405675-B1BE-44F7-A275-DDE73BF5D8CE}" destId="{59365322-A645-40CE-92EA-2BC409A8E990}" srcOrd="7" destOrd="0" parTransId="{2D4FA712-D552-4072-BB00-F33CC39C52E2}" sibTransId="{7C9D17E4-6232-4E44-8D45-F03D728FC065}"/>
    <dgm:cxn modelId="{9B39F13D-7A36-4489-9D31-A7100C995A3E}" type="presOf" srcId="{A9FF3BBE-BEB9-41A5-AEBF-AE23FE346794}" destId="{6493182C-9E97-4516-A868-691BD19856A2}" srcOrd="1" destOrd="0" presId="urn:microsoft.com/office/officeart/2005/8/layout/bProcess3"/>
    <dgm:cxn modelId="{87851940-C1CC-4E00-BA47-095BE8BFEB49}" type="presOf" srcId="{3C3453BB-6D3E-4D49-AC78-773F0F96C5DF}" destId="{181C88BD-C7A9-4187-A1C8-2C3FE732E1E4}" srcOrd="0" destOrd="0" presId="urn:microsoft.com/office/officeart/2005/8/layout/bProcess3"/>
    <dgm:cxn modelId="{4C05E35C-F8B8-4337-ABF7-8041CA1AB93D}" type="presOf" srcId="{B3B6ADFD-4128-474A-8CFB-AD55CF6EF157}" destId="{2384E6F2-5310-430B-BAAC-DA690AF2E65A}" srcOrd="0" destOrd="0" presId="urn:microsoft.com/office/officeart/2005/8/layout/bProcess3"/>
    <dgm:cxn modelId="{B7198C60-55BF-4596-B3F4-7B906CB187A6}" srcId="{6E405675-B1BE-44F7-A275-DDE73BF5D8CE}" destId="{63258C54-A1C6-4694-936F-E12C809C73FD}" srcOrd="2" destOrd="0" parTransId="{059D9898-CBEF-44AA-9327-86AA912957C4}" sibTransId="{3C3453BB-6D3E-4D49-AC78-773F0F96C5DF}"/>
    <dgm:cxn modelId="{B4725064-E4F9-41A7-B32E-29389C1EB703}" type="presOf" srcId="{32D68180-C07F-4D5B-B842-7151AB0C6FB4}" destId="{163ED903-AA0F-4532-ACED-3DF11E8574F5}" srcOrd="0" destOrd="0" presId="urn:microsoft.com/office/officeart/2005/8/layout/bProcess3"/>
    <dgm:cxn modelId="{8F8D0D46-66E5-4554-BA9F-03E0F6DF930D}" type="presOf" srcId="{090001A0-C781-4FB3-BB82-00A0878A46B4}" destId="{9B1FB525-2C0D-44F9-B1AD-67A62D3B726D}" srcOrd="1" destOrd="0" presId="urn:microsoft.com/office/officeart/2005/8/layout/bProcess3"/>
    <dgm:cxn modelId="{A1AB156B-48C5-4149-B271-5D983FBACA8B}" type="presOf" srcId="{59365322-A645-40CE-92EA-2BC409A8E990}" destId="{F79C3F46-3952-4A56-AD4A-1C862F110895}" srcOrd="0" destOrd="0" presId="urn:microsoft.com/office/officeart/2005/8/layout/bProcess3"/>
    <dgm:cxn modelId="{3590BC6F-D150-4BD7-AFF9-AEF3FF224953}" type="presOf" srcId="{1A5FF45F-C301-49F7-990F-A400EBA59E8F}" destId="{908EB5E3-3F81-45E5-A783-453E8901614B}" srcOrd="0" destOrd="0" presId="urn:microsoft.com/office/officeart/2005/8/layout/bProcess3"/>
    <dgm:cxn modelId="{B651CB6F-04D3-4500-B227-2C40ABFE6C3D}" type="presOf" srcId="{096DE0D0-EDA1-4F6F-BD1C-D9EFF8076552}" destId="{D8D39A85-6069-4825-B540-A766B2A17A18}" srcOrd="0" destOrd="0" presId="urn:microsoft.com/office/officeart/2005/8/layout/bProcess3"/>
    <dgm:cxn modelId="{3D486450-59E5-43C8-969C-7D4C7F0676DC}" type="presOf" srcId="{F5F5B389-80A6-4702-8A95-6B0050A8E187}" destId="{11BF7F66-5D11-4A2F-BC73-57F5010FDA33}" srcOrd="0" destOrd="0" presId="urn:microsoft.com/office/officeart/2005/8/layout/bProcess3"/>
    <dgm:cxn modelId="{49F1F884-6B2D-4F8A-B102-10ECE1B69997}" srcId="{6E405675-B1BE-44F7-A275-DDE73BF5D8CE}" destId="{32F30F32-4776-44C0-BB8F-ABECA4407D05}" srcOrd="8" destOrd="0" parTransId="{0154DE02-202C-4643-A456-46520C5C1E54}" sibTransId="{6F6330AA-90F8-454B-AAC0-0955D582D6AE}"/>
    <dgm:cxn modelId="{14221093-A66A-4B35-B1A3-7EA92E295FAB}" type="presOf" srcId="{1E7D229B-7292-4BA6-B5BC-B73E3753489C}" destId="{F7DF145A-E479-45E7-BD63-0A8C1C51C744}" srcOrd="0" destOrd="0" presId="urn:microsoft.com/office/officeart/2005/8/layout/bProcess3"/>
    <dgm:cxn modelId="{5979E7AD-8EAE-4A7D-8783-0C2894992397}" srcId="{6E405675-B1BE-44F7-A275-DDE73BF5D8CE}" destId="{B3B6ADFD-4128-474A-8CFB-AD55CF6EF157}" srcOrd="6" destOrd="0" parTransId="{A4EBA179-E686-4B3D-9B2D-91FBEE1625CD}" sibTransId="{669C6041-2769-4222-9513-E51ED99183C7}"/>
    <dgm:cxn modelId="{85F187BA-A07A-454A-A820-C527A8B13019}" type="presOf" srcId="{63258C54-A1C6-4694-936F-E12C809C73FD}" destId="{4B011696-A73A-4FFC-87DE-928AA0A8F715}" srcOrd="0" destOrd="0" presId="urn:microsoft.com/office/officeart/2005/8/layout/bProcess3"/>
    <dgm:cxn modelId="{A72031C1-3105-4B78-BF03-0ABF16208708}" type="presOf" srcId="{7C9D17E4-6232-4E44-8D45-F03D728FC065}" destId="{3834CB73-824A-43E4-B39C-BA2943375825}" srcOrd="0" destOrd="0" presId="urn:microsoft.com/office/officeart/2005/8/layout/bProcess3"/>
    <dgm:cxn modelId="{A05F80C4-9C83-4ED2-8300-EFE901CD31D2}" srcId="{6E405675-B1BE-44F7-A275-DDE73BF5D8CE}" destId="{634CCACD-1893-4A59-A063-275AB476C0E3}" srcOrd="9" destOrd="0" parTransId="{768A71CC-E00D-4ED4-B10F-923456EB99D4}" sibTransId="{439396E7-F9F7-4EB5-89C7-A98843D5EF04}"/>
    <dgm:cxn modelId="{8F04C0C4-E6C6-4FEF-ABA0-C86035402BBB}" type="presOf" srcId="{090001A0-C781-4FB3-BB82-00A0878A46B4}" destId="{25136B21-9388-45FC-BF06-B40C589DE292}" srcOrd="0" destOrd="0" presId="urn:microsoft.com/office/officeart/2005/8/layout/bProcess3"/>
    <dgm:cxn modelId="{6F99D5C4-05A5-4558-97F7-138D7498E50B}" srcId="{6E405675-B1BE-44F7-A275-DDE73BF5D8CE}" destId="{1E7D229B-7292-4BA6-B5BC-B73E3753489C}" srcOrd="0" destOrd="0" parTransId="{2621F90F-CD93-43D2-9DE4-32ABBC8CEEA7}" sibTransId="{090001A0-C781-4FB3-BB82-00A0878A46B4}"/>
    <dgm:cxn modelId="{0C1ED9C4-6847-43B6-8484-425A86065238}" type="presOf" srcId="{439396E7-F9F7-4EB5-89C7-A98843D5EF04}" destId="{405E3959-818F-4CCF-B2D2-13901071D4DB}" srcOrd="1" destOrd="0" presId="urn:microsoft.com/office/officeart/2005/8/layout/bProcess3"/>
    <dgm:cxn modelId="{899256D6-FED0-4F7D-B13D-FB1E6AA4F805}" srcId="{6E405675-B1BE-44F7-A275-DDE73BF5D8CE}" destId="{F5F5B389-80A6-4702-8A95-6B0050A8E187}" srcOrd="10" destOrd="0" parTransId="{2ED7B024-6B8D-4E63-9980-4271DCF0B4CB}" sibTransId="{B0F795E9-2EFF-4FB6-AD97-742225770202}"/>
    <dgm:cxn modelId="{CAC028D7-CE4A-4882-BA65-2B1882F0FAE7}" type="presOf" srcId="{32F30F32-4776-44C0-BB8F-ABECA4407D05}" destId="{700F0FEE-3D14-4EE6-95F7-4D6758F1FFB9}" srcOrd="0" destOrd="0" presId="urn:microsoft.com/office/officeart/2005/8/layout/bProcess3"/>
    <dgm:cxn modelId="{1BE18BDB-DA84-43F2-8B83-5C2A1B27C29A}" type="presOf" srcId="{6F6330AA-90F8-454B-AAC0-0955D582D6AE}" destId="{D1A4B3D6-C56C-4331-BE69-0DAC895FB9D5}" srcOrd="0" destOrd="0" presId="urn:microsoft.com/office/officeart/2005/8/layout/bProcess3"/>
    <dgm:cxn modelId="{660198DB-ABFF-4915-8423-4D110968D601}" type="presOf" srcId="{634CCACD-1893-4A59-A063-275AB476C0E3}" destId="{92EABC3C-FAEB-4D25-A1CB-7BCA1BA588E8}" srcOrd="0" destOrd="0" presId="urn:microsoft.com/office/officeart/2005/8/layout/bProcess3"/>
    <dgm:cxn modelId="{200F99E0-C287-4CDD-A78B-B0D8D37DDCA4}" srcId="{6E405675-B1BE-44F7-A275-DDE73BF5D8CE}" destId="{32D68180-C07F-4D5B-B842-7151AB0C6FB4}" srcOrd="4" destOrd="0" parTransId="{3CB596B3-3D84-41DE-B7DD-9EFC53332137}" sibTransId="{A9FF3BBE-BEB9-41A5-AEBF-AE23FE346794}"/>
    <dgm:cxn modelId="{6BB511E9-0DD5-4C37-950A-4C56DED25A20}" type="presOf" srcId="{31D574AE-41CF-4D5E-A5F5-A9AB4BB9FDB4}" destId="{00447471-A210-4450-B6E1-3EF4ABD7C63B}" srcOrd="1" destOrd="0" presId="urn:microsoft.com/office/officeart/2005/8/layout/bProcess3"/>
    <dgm:cxn modelId="{84FCF1F3-8EF8-423D-99B6-87BDD936B5C1}" type="presOf" srcId="{85D670F0-5FF3-4E93-B66B-EC991D029D80}" destId="{38A20A5A-A7B7-4A49-9B6A-16312CCBCE7B}" srcOrd="0" destOrd="0" presId="urn:microsoft.com/office/officeart/2005/8/layout/bProcess3"/>
    <dgm:cxn modelId="{7A9E6160-3A48-4982-BD46-7DD16938F5E8}" type="presParOf" srcId="{CB84F889-ED2B-4CC7-B141-FC07BCB3A8B4}" destId="{F7DF145A-E479-45E7-BD63-0A8C1C51C744}" srcOrd="0" destOrd="0" presId="urn:microsoft.com/office/officeart/2005/8/layout/bProcess3"/>
    <dgm:cxn modelId="{098E8336-E29C-473E-A9B4-45FC997D0345}" type="presParOf" srcId="{CB84F889-ED2B-4CC7-B141-FC07BCB3A8B4}" destId="{25136B21-9388-45FC-BF06-B40C589DE292}" srcOrd="1" destOrd="0" presId="urn:microsoft.com/office/officeart/2005/8/layout/bProcess3"/>
    <dgm:cxn modelId="{844FACBD-1B60-4C53-B29A-D349EB35C977}" type="presParOf" srcId="{25136B21-9388-45FC-BF06-B40C589DE292}" destId="{9B1FB525-2C0D-44F9-B1AD-67A62D3B726D}" srcOrd="0" destOrd="0" presId="urn:microsoft.com/office/officeart/2005/8/layout/bProcess3"/>
    <dgm:cxn modelId="{63380F8F-5151-426A-9E14-D249BC256B84}" type="presParOf" srcId="{CB84F889-ED2B-4CC7-B141-FC07BCB3A8B4}" destId="{D8D39A85-6069-4825-B540-A766B2A17A18}" srcOrd="2" destOrd="0" presId="urn:microsoft.com/office/officeart/2005/8/layout/bProcess3"/>
    <dgm:cxn modelId="{51E8FBE1-CEAC-49A3-91E7-0E8F7D009B07}" type="presParOf" srcId="{CB84F889-ED2B-4CC7-B141-FC07BCB3A8B4}" destId="{908EB5E3-3F81-45E5-A783-453E8901614B}" srcOrd="3" destOrd="0" presId="urn:microsoft.com/office/officeart/2005/8/layout/bProcess3"/>
    <dgm:cxn modelId="{270BA394-2B52-4AE3-9206-FD293981AFFB}" type="presParOf" srcId="{908EB5E3-3F81-45E5-A783-453E8901614B}" destId="{DF0F41A3-995C-4700-ABCE-0FEAE8068E58}" srcOrd="0" destOrd="0" presId="urn:microsoft.com/office/officeart/2005/8/layout/bProcess3"/>
    <dgm:cxn modelId="{3841B283-BC21-4644-9EE7-847E7DCBDDF5}" type="presParOf" srcId="{CB84F889-ED2B-4CC7-B141-FC07BCB3A8B4}" destId="{4B011696-A73A-4FFC-87DE-928AA0A8F715}" srcOrd="4" destOrd="0" presId="urn:microsoft.com/office/officeart/2005/8/layout/bProcess3"/>
    <dgm:cxn modelId="{8B4F975E-EDB4-4ACE-8E5D-E7BAB2CC0EF8}" type="presParOf" srcId="{CB84F889-ED2B-4CC7-B141-FC07BCB3A8B4}" destId="{181C88BD-C7A9-4187-A1C8-2C3FE732E1E4}" srcOrd="5" destOrd="0" presId="urn:microsoft.com/office/officeart/2005/8/layout/bProcess3"/>
    <dgm:cxn modelId="{F3E78E97-B5C2-4418-8297-02B9A9C523E6}" type="presParOf" srcId="{181C88BD-C7A9-4187-A1C8-2C3FE732E1E4}" destId="{50DE854F-218A-4070-8496-26F02757FB0A}" srcOrd="0" destOrd="0" presId="urn:microsoft.com/office/officeart/2005/8/layout/bProcess3"/>
    <dgm:cxn modelId="{35B4438A-1677-4213-916E-F78ED979938E}" type="presParOf" srcId="{CB84F889-ED2B-4CC7-B141-FC07BCB3A8B4}" destId="{38A20A5A-A7B7-4A49-9B6A-16312CCBCE7B}" srcOrd="6" destOrd="0" presId="urn:microsoft.com/office/officeart/2005/8/layout/bProcess3"/>
    <dgm:cxn modelId="{7061A05F-35A2-474B-AF6A-36B8963E43C0}" type="presParOf" srcId="{CB84F889-ED2B-4CC7-B141-FC07BCB3A8B4}" destId="{C0EF326E-48EB-4D55-B5F7-28FFC0FB48AC}" srcOrd="7" destOrd="0" presId="urn:microsoft.com/office/officeart/2005/8/layout/bProcess3"/>
    <dgm:cxn modelId="{5531F893-7303-40F8-9D95-A3B1B961EB97}" type="presParOf" srcId="{C0EF326E-48EB-4D55-B5F7-28FFC0FB48AC}" destId="{00447471-A210-4450-B6E1-3EF4ABD7C63B}" srcOrd="0" destOrd="0" presId="urn:microsoft.com/office/officeart/2005/8/layout/bProcess3"/>
    <dgm:cxn modelId="{690D727D-609D-46AD-B2AE-D78540C5EACA}" type="presParOf" srcId="{CB84F889-ED2B-4CC7-B141-FC07BCB3A8B4}" destId="{163ED903-AA0F-4532-ACED-3DF11E8574F5}" srcOrd="8" destOrd="0" presId="urn:microsoft.com/office/officeart/2005/8/layout/bProcess3"/>
    <dgm:cxn modelId="{70BD2913-9B57-43B4-9041-E17E81EED7D4}" type="presParOf" srcId="{CB84F889-ED2B-4CC7-B141-FC07BCB3A8B4}" destId="{2D901AEE-3EF1-4513-A05C-43E30F332EF2}" srcOrd="9" destOrd="0" presId="urn:microsoft.com/office/officeart/2005/8/layout/bProcess3"/>
    <dgm:cxn modelId="{2A089530-488A-4F18-A4E6-0599E141C54B}" type="presParOf" srcId="{2D901AEE-3EF1-4513-A05C-43E30F332EF2}" destId="{6493182C-9E97-4516-A868-691BD19856A2}" srcOrd="0" destOrd="0" presId="urn:microsoft.com/office/officeart/2005/8/layout/bProcess3"/>
    <dgm:cxn modelId="{CD8ED908-2978-43CC-A2F1-1E9F0B635CC5}" type="presParOf" srcId="{CB84F889-ED2B-4CC7-B141-FC07BCB3A8B4}" destId="{193963B9-750C-4663-9518-FC8810433D79}" srcOrd="10" destOrd="0" presId="urn:microsoft.com/office/officeart/2005/8/layout/bProcess3"/>
    <dgm:cxn modelId="{F4EFB191-FB1C-49D8-A4C3-8AFAEBD2DAB2}" type="presParOf" srcId="{CB84F889-ED2B-4CC7-B141-FC07BCB3A8B4}" destId="{A54791E4-125F-45EB-9D0A-3EF6635C1DD2}" srcOrd="11" destOrd="0" presId="urn:microsoft.com/office/officeart/2005/8/layout/bProcess3"/>
    <dgm:cxn modelId="{EB20DA82-0596-4486-8A19-9EDCCA41CF68}" type="presParOf" srcId="{A54791E4-125F-45EB-9D0A-3EF6635C1DD2}" destId="{9FEBF8F4-719C-4B6D-83C6-2616ADBC00F1}" srcOrd="0" destOrd="0" presId="urn:microsoft.com/office/officeart/2005/8/layout/bProcess3"/>
    <dgm:cxn modelId="{0D568D7C-53F8-44E4-AD23-2D387E183DB2}" type="presParOf" srcId="{CB84F889-ED2B-4CC7-B141-FC07BCB3A8B4}" destId="{2384E6F2-5310-430B-BAAC-DA690AF2E65A}" srcOrd="12" destOrd="0" presId="urn:microsoft.com/office/officeart/2005/8/layout/bProcess3"/>
    <dgm:cxn modelId="{0B437AEA-5DC3-43D2-8CDE-B23C5DAA5688}" type="presParOf" srcId="{CB84F889-ED2B-4CC7-B141-FC07BCB3A8B4}" destId="{0FC6C08E-E2C9-48B0-B9C4-32CBDD6AFB86}" srcOrd="13" destOrd="0" presId="urn:microsoft.com/office/officeart/2005/8/layout/bProcess3"/>
    <dgm:cxn modelId="{978ED8AF-1A06-496C-9B1E-0D83B39E2000}" type="presParOf" srcId="{0FC6C08E-E2C9-48B0-B9C4-32CBDD6AFB86}" destId="{5D6D7B4B-EC5E-43C4-9016-23E73CFA9431}" srcOrd="0" destOrd="0" presId="urn:microsoft.com/office/officeart/2005/8/layout/bProcess3"/>
    <dgm:cxn modelId="{0379EB4C-7AF7-4A31-8813-F1E37258DA17}" type="presParOf" srcId="{CB84F889-ED2B-4CC7-B141-FC07BCB3A8B4}" destId="{F79C3F46-3952-4A56-AD4A-1C862F110895}" srcOrd="14" destOrd="0" presId="urn:microsoft.com/office/officeart/2005/8/layout/bProcess3"/>
    <dgm:cxn modelId="{0F277CC2-AC91-4EC8-A283-480FC37FE3C9}" type="presParOf" srcId="{CB84F889-ED2B-4CC7-B141-FC07BCB3A8B4}" destId="{3834CB73-824A-43E4-B39C-BA2943375825}" srcOrd="15" destOrd="0" presId="urn:microsoft.com/office/officeart/2005/8/layout/bProcess3"/>
    <dgm:cxn modelId="{78F967CB-7F5A-4FF3-AA28-DC9A2073137B}" type="presParOf" srcId="{3834CB73-824A-43E4-B39C-BA2943375825}" destId="{1F895F04-39BF-442B-865D-99C6C0E771EB}" srcOrd="0" destOrd="0" presId="urn:microsoft.com/office/officeart/2005/8/layout/bProcess3"/>
    <dgm:cxn modelId="{D81A1C86-01FD-44D5-9056-5258A8CFBD4F}" type="presParOf" srcId="{CB84F889-ED2B-4CC7-B141-FC07BCB3A8B4}" destId="{700F0FEE-3D14-4EE6-95F7-4D6758F1FFB9}" srcOrd="16" destOrd="0" presId="urn:microsoft.com/office/officeart/2005/8/layout/bProcess3"/>
    <dgm:cxn modelId="{7CDF20C9-10D2-448B-82D7-080B975DCD54}" type="presParOf" srcId="{CB84F889-ED2B-4CC7-B141-FC07BCB3A8B4}" destId="{D1A4B3D6-C56C-4331-BE69-0DAC895FB9D5}" srcOrd="17" destOrd="0" presId="urn:microsoft.com/office/officeart/2005/8/layout/bProcess3"/>
    <dgm:cxn modelId="{D312DAC1-274E-4F90-8C73-20264F0DFE44}" type="presParOf" srcId="{D1A4B3D6-C56C-4331-BE69-0DAC895FB9D5}" destId="{CB12D0EB-A058-475A-B1D9-395D898B5E29}" srcOrd="0" destOrd="0" presId="urn:microsoft.com/office/officeart/2005/8/layout/bProcess3"/>
    <dgm:cxn modelId="{4E55C18C-5BC9-438D-9FAD-B7C1224CE486}" type="presParOf" srcId="{CB84F889-ED2B-4CC7-B141-FC07BCB3A8B4}" destId="{92EABC3C-FAEB-4D25-A1CB-7BCA1BA588E8}" srcOrd="18" destOrd="0" presId="urn:microsoft.com/office/officeart/2005/8/layout/bProcess3"/>
    <dgm:cxn modelId="{0FBA898A-F33D-4441-AE8C-D1507909C48E}" type="presParOf" srcId="{CB84F889-ED2B-4CC7-B141-FC07BCB3A8B4}" destId="{917D06B2-C80C-4CC1-9C5F-D1DA7D85B532}" srcOrd="19" destOrd="0" presId="urn:microsoft.com/office/officeart/2005/8/layout/bProcess3"/>
    <dgm:cxn modelId="{86F2DE1D-8E53-428A-9E2C-6C69FE29C326}" type="presParOf" srcId="{917D06B2-C80C-4CC1-9C5F-D1DA7D85B532}" destId="{405E3959-818F-4CCF-B2D2-13901071D4DB}" srcOrd="0" destOrd="0" presId="urn:microsoft.com/office/officeart/2005/8/layout/bProcess3"/>
    <dgm:cxn modelId="{E4560390-3DDC-48B2-BD41-7F67D01CBB41}" type="presParOf" srcId="{CB84F889-ED2B-4CC7-B141-FC07BCB3A8B4}" destId="{11BF7F66-5D11-4A2F-BC73-57F5010FDA33}" srcOrd="20"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83084"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7784" y="493446"/>
        <a:ext cx="18947" cy="3789"/>
      </dsp:txXfrm>
    </dsp:sp>
    <dsp:sp modelId="{F7DF145A-E479-45E7-BD63-0A8C1C51C744}">
      <dsp:nvSpPr>
        <dsp:cNvPr id="0" name=""/>
        <dsp:cNvSpPr/>
      </dsp:nvSpPr>
      <dsp:spPr>
        <a:xfrm>
          <a:off x="37285"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Plantar el trigo</a:t>
          </a:r>
          <a:endParaRPr lang="en-US" sz="1900" kern="1200" dirty="0"/>
        </a:p>
      </dsp:txBody>
      <dsp:txXfrm>
        <a:off x="37285" y="1061"/>
        <a:ext cx="1647599" cy="988559"/>
      </dsp:txXfrm>
    </dsp:sp>
    <dsp:sp modelId="{1AB5901D-2358-4E92-9B4E-4407E8545F9F}">
      <dsp:nvSpPr>
        <dsp:cNvPr id="0" name=""/>
        <dsp:cNvSpPr/>
      </dsp:nvSpPr>
      <dsp:spPr>
        <a:xfrm>
          <a:off x="3709631"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74331" y="493446"/>
        <a:ext cx="18947" cy="3789"/>
      </dsp:txXfrm>
    </dsp:sp>
    <dsp:sp modelId="{790FEB93-E3FD-4B1C-B9C7-77C92D127984}">
      <dsp:nvSpPr>
        <dsp:cNvPr id="0" name=""/>
        <dsp:cNvSpPr/>
      </dsp:nvSpPr>
      <dsp:spPr>
        <a:xfrm>
          <a:off x="2063832"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Cuidar la siembra</a:t>
          </a:r>
          <a:endParaRPr lang="en-US" sz="1900" kern="1200" dirty="0"/>
        </a:p>
      </dsp:txBody>
      <dsp:txXfrm>
        <a:off x="2063832" y="1061"/>
        <a:ext cx="1647599" cy="988559"/>
      </dsp:txXfrm>
    </dsp:sp>
    <dsp:sp modelId="{9C1A854C-B7FA-477A-90D7-536B1910402F}">
      <dsp:nvSpPr>
        <dsp:cNvPr id="0" name=""/>
        <dsp:cNvSpPr/>
      </dsp:nvSpPr>
      <dsp:spPr>
        <a:xfrm>
          <a:off x="5736177" y="449620"/>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00878" y="493446"/>
        <a:ext cx="18947" cy="3789"/>
      </dsp:txXfrm>
    </dsp:sp>
    <dsp:sp modelId="{BE15CC8F-5C75-4721-BD32-7AC8D866D611}">
      <dsp:nvSpPr>
        <dsp:cNvPr id="0" name=""/>
        <dsp:cNvSpPr/>
      </dsp:nvSpPr>
      <dsp:spPr>
        <a:xfrm>
          <a:off x="4090378"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Cosechar el trigo</a:t>
          </a:r>
          <a:endParaRPr lang="en-US" sz="1900" kern="1200" dirty="0"/>
        </a:p>
      </dsp:txBody>
      <dsp:txXfrm>
        <a:off x="4090378" y="1061"/>
        <a:ext cx="1647599" cy="988559"/>
      </dsp:txXfrm>
    </dsp:sp>
    <dsp:sp modelId="{BC85B283-FFA2-49F2-B65D-BFC1B384E75A}">
      <dsp:nvSpPr>
        <dsp:cNvPr id="0" name=""/>
        <dsp:cNvSpPr/>
      </dsp:nvSpPr>
      <dsp:spPr>
        <a:xfrm>
          <a:off x="861084" y="987820"/>
          <a:ext cx="6079640" cy="348347"/>
        </a:xfrm>
        <a:custGeom>
          <a:avLst/>
          <a:gdLst/>
          <a:ahLst/>
          <a:cxnLst/>
          <a:rect l="0" t="0" r="0" b="0"/>
          <a:pathLst>
            <a:path>
              <a:moveTo>
                <a:pt x="6079640" y="0"/>
              </a:moveTo>
              <a:lnTo>
                <a:pt x="6079640" y="191273"/>
              </a:lnTo>
              <a:lnTo>
                <a:pt x="0" y="191273"/>
              </a:lnTo>
              <a:lnTo>
                <a:pt x="0" y="34834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8619" y="1160099"/>
        <a:ext cx="304571" cy="3789"/>
      </dsp:txXfrm>
    </dsp:sp>
    <dsp:sp modelId="{BB7532B1-647A-4D2F-946F-96A6B6FB1699}">
      <dsp:nvSpPr>
        <dsp:cNvPr id="0" name=""/>
        <dsp:cNvSpPr/>
      </dsp:nvSpPr>
      <dsp:spPr>
        <a:xfrm>
          <a:off x="6116925" y="1061"/>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Hacer harina</a:t>
          </a:r>
          <a:endParaRPr lang="en-US" sz="1900" kern="1200" dirty="0"/>
        </a:p>
      </dsp:txBody>
      <dsp:txXfrm>
        <a:off x="6116925" y="1061"/>
        <a:ext cx="1647599" cy="988559"/>
      </dsp:txXfrm>
    </dsp:sp>
    <dsp:sp modelId="{64024E9C-DD9C-46BC-B35F-7D82197F8040}">
      <dsp:nvSpPr>
        <dsp:cNvPr id="0" name=""/>
        <dsp:cNvSpPr/>
      </dsp:nvSpPr>
      <dsp:spPr>
        <a:xfrm>
          <a:off x="1683084" y="1817128"/>
          <a:ext cx="348347" cy="91440"/>
        </a:xfrm>
        <a:custGeom>
          <a:avLst/>
          <a:gdLst/>
          <a:ahLst/>
          <a:cxnLst/>
          <a:rect l="0" t="0" r="0" b="0"/>
          <a:pathLst>
            <a:path>
              <a:moveTo>
                <a:pt x="0" y="45720"/>
              </a:moveTo>
              <a:lnTo>
                <a:pt x="34834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7784" y="1860953"/>
        <a:ext cx="18947" cy="3789"/>
      </dsp:txXfrm>
    </dsp:sp>
    <dsp:sp modelId="{9EFBE7F6-4189-44F6-BADF-22C0AC1509ED}">
      <dsp:nvSpPr>
        <dsp:cNvPr id="0" name=""/>
        <dsp:cNvSpPr/>
      </dsp:nvSpPr>
      <dsp:spPr>
        <a:xfrm>
          <a:off x="37285" y="1368568"/>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Añadir agua y levadura</a:t>
          </a:r>
          <a:endParaRPr lang="en-US" sz="1900" kern="1200" dirty="0"/>
        </a:p>
      </dsp:txBody>
      <dsp:txXfrm>
        <a:off x="37285" y="1368568"/>
        <a:ext cx="1647599" cy="988559"/>
      </dsp:txXfrm>
    </dsp:sp>
    <dsp:sp modelId="{6665D927-38DA-4B53-B070-29E2348F9246}">
      <dsp:nvSpPr>
        <dsp:cNvPr id="0" name=""/>
        <dsp:cNvSpPr/>
      </dsp:nvSpPr>
      <dsp:spPr>
        <a:xfrm>
          <a:off x="2063832" y="1368568"/>
          <a:ext cx="1647599" cy="988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Hornear el Pan</a:t>
          </a:r>
          <a:endParaRPr lang="en-US" sz="1900" kern="1200" dirty="0"/>
        </a:p>
      </dsp:txBody>
      <dsp:txXfrm>
        <a:off x="2063832" y="1368568"/>
        <a:ext cx="1647599" cy="988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89302" y="708259"/>
          <a:ext cx="357323" cy="91440"/>
        </a:xfrm>
        <a:custGeom>
          <a:avLst/>
          <a:gdLst/>
          <a:ahLst/>
          <a:cxnLst/>
          <a:rect l="0" t="0" r="0" b="0"/>
          <a:pathLst>
            <a:path>
              <a:moveTo>
                <a:pt x="0" y="45720"/>
              </a:moveTo>
              <a:lnTo>
                <a:pt x="3573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58265" y="752039"/>
        <a:ext cx="19396" cy="3879"/>
      </dsp:txXfrm>
    </dsp:sp>
    <dsp:sp modelId="{F7DF145A-E479-45E7-BD63-0A8C1C51C744}">
      <dsp:nvSpPr>
        <dsp:cNvPr id="0" name=""/>
        <dsp:cNvSpPr/>
      </dsp:nvSpPr>
      <dsp:spPr>
        <a:xfrm>
          <a:off x="4480"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Criar los cerdos</a:t>
          </a:r>
          <a:endParaRPr lang="en-US" sz="2200" kern="1200" dirty="0"/>
        </a:p>
      </dsp:txBody>
      <dsp:txXfrm>
        <a:off x="4480" y="247992"/>
        <a:ext cx="1686621" cy="1011973"/>
      </dsp:txXfrm>
    </dsp:sp>
    <dsp:sp modelId="{0FABC52C-CD81-4E37-B722-F3A9EF70B056}">
      <dsp:nvSpPr>
        <dsp:cNvPr id="0" name=""/>
        <dsp:cNvSpPr/>
      </dsp:nvSpPr>
      <dsp:spPr>
        <a:xfrm>
          <a:off x="3763847" y="708259"/>
          <a:ext cx="357323" cy="91440"/>
        </a:xfrm>
        <a:custGeom>
          <a:avLst/>
          <a:gdLst/>
          <a:ahLst/>
          <a:cxnLst/>
          <a:rect l="0" t="0" r="0" b="0"/>
          <a:pathLst>
            <a:path>
              <a:moveTo>
                <a:pt x="0" y="45720"/>
              </a:moveTo>
              <a:lnTo>
                <a:pt x="3573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32810" y="752039"/>
        <a:ext cx="19396" cy="3879"/>
      </dsp:txXfrm>
    </dsp:sp>
    <dsp:sp modelId="{4013CD7D-4CBD-4979-8C9E-C368BFD113A4}">
      <dsp:nvSpPr>
        <dsp:cNvPr id="0" name=""/>
        <dsp:cNvSpPr/>
      </dsp:nvSpPr>
      <dsp:spPr>
        <a:xfrm>
          <a:off x="2079025"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Sacrificar los Cerdos</a:t>
          </a:r>
          <a:endParaRPr lang="en-US" sz="2200" kern="1200" dirty="0"/>
        </a:p>
      </dsp:txBody>
      <dsp:txXfrm>
        <a:off x="2079025" y="247992"/>
        <a:ext cx="1686621" cy="1011973"/>
      </dsp:txXfrm>
    </dsp:sp>
    <dsp:sp modelId="{7B3BBAB2-F30F-4B0D-923F-3956A2297A87}">
      <dsp:nvSpPr>
        <dsp:cNvPr id="0" name=""/>
        <dsp:cNvSpPr/>
      </dsp:nvSpPr>
      <dsp:spPr>
        <a:xfrm>
          <a:off x="4153570" y="247992"/>
          <a:ext cx="1686621" cy="101197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MX" sz="2200" kern="1200" dirty="0"/>
            <a:t>Hacer jamón</a:t>
          </a:r>
          <a:endParaRPr lang="en-US" sz="2200" kern="1200" dirty="0"/>
        </a:p>
      </dsp:txBody>
      <dsp:txXfrm>
        <a:off x="4153570" y="247992"/>
        <a:ext cx="1686621" cy="1011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04885" y="507732"/>
          <a:ext cx="338764" cy="91440"/>
        </a:xfrm>
        <a:custGeom>
          <a:avLst/>
          <a:gdLst/>
          <a:ahLst/>
          <a:cxnLst/>
          <a:rect l="0" t="0" r="0" b="0"/>
          <a:pathLst>
            <a:path>
              <a:moveTo>
                <a:pt x="0" y="45720"/>
              </a:moveTo>
              <a:lnTo>
                <a:pt x="33876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5033" y="551605"/>
        <a:ext cx="18468" cy="3693"/>
      </dsp:txXfrm>
    </dsp:sp>
    <dsp:sp modelId="{F7DF145A-E479-45E7-BD63-0A8C1C51C744}">
      <dsp:nvSpPr>
        <dsp:cNvPr id="0" name=""/>
        <dsp:cNvSpPr/>
      </dsp:nvSpPr>
      <dsp:spPr>
        <a:xfrm>
          <a:off x="752" y="71671"/>
          <a:ext cx="1605933" cy="9635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Ordeñar la vaca</a:t>
          </a:r>
          <a:endParaRPr lang="en-US" sz="2300" kern="1200" dirty="0"/>
        </a:p>
      </dsp:txBody>
      <dsp:txXfrm>
        <a:off x="752" y="71671"/>
        <a:ext cx="1605933" cy="963560"/>
      </dsp:txXfrm>
    </dsp:sp>
    <dsp:sp modelId="{4013CD7D-4CBD-4979-8C9E-C368BFD113A4}">
      <dsp:nvSpPr>
        <dsp:cNvPr id="0" name=""/>
        <dsp:cNvSpPr/>
      </dsp:nvSpPr>
      <dsp:spPr>
        <a:xfrm>
          <a:off x="1976050" y="71671"/>
          <a:ext cx="1605933" cy="96356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Hacer Crema</a:t>
          </a:r>
          <a:endParaRPr lang="en-US" sz="2300" kern="1200" dirty="0"/>
        </a:p>
      </dsp:txBody>
      <dsp:txXfrm>
        <a:off x="1976050" y="71671"/>
        <a:ext cx="1605933" cy="963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601111" y="730315"/>
          <a:ext cx="337092" cy="91440"/>
        </a:xfrm>
        <a:custGeom>
          <a:avLst/>
          <a:gdLst/>
          <a:ahLst/>
          <a:cxnLst/>
          <a:rect l="0" t="0" r="0" b="0"/>
          <a:pathLst>
            <a:path>
              <a:moveTo>
                <a:pt x="0" y="45720"/>
              </a:moveTo>
              <a:lnTo>
                <a:pt x="33709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0465" y="774197"/>
        <a:ext cx="18384" cy="3676"/>
      </dsp:txXfrm>
    </dsp:sp>
    <dsp:sp modelId="{F7DF145A-E479-45E7-BD63-0A8C1C51C744}">
      <dsp:nvSpPr>
        <dsp:cNvPr id="0" name=""/>
        <dsp:cNvSpPr/>
      </dsp:nvSpPr>
      <dsp:spPr>
        <a:xfrm>
          <a:off x="4246"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Plantar el tomate</a:t>
          </a:r>
          <a:endParaRPr lang="en-US" sz="2300" kern="1200" dirty="0"/>
        </a:p>
      </dsp:txBody>
      <dsp:txXfrm>
        <a:off x="4246" y="296436"/>
        <a:ext cx="1598664" cy="959198"/>
      </dsp:txXfrm>
    </dsp:sp>
    <dsp:sp modelId="{1AB5901D-2358-4E92-9B4E-4407E8545F9F}">
      <dsp:nvSpPr>
        <dsp:cNvPr id="0" name=""/>
        <dsp:cNvSpPr/>
      </dsp:nvSpPr>
      <dsp:spPr>
        <a:xfrm>
          <a:off x="3567468" y="730315"/>
          <a:ext cx="337092" cy="91440"/>
        </a:xfrm>
        <a:custGeom>
          <a:avLst/>
          <a:gdLst/>
          <a:ahLst/>
          <a:cxnLst/>
          <a:rect l="0" t="0" r="0" b="0"/>
          <a:pathLst>
            <a:path>
              <a:moveTo>
                <a:pt x="0" y="45720"/>
              </a:moveTo>
              <a:lnTo>
                <a:pt x="337092"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26822" y="774197"/>
        <a:ext cx="18384" cy="3676"/>
      </dsp:txXfrm>
    </dsp:sp>
    <dsp:sp modelId="{790FEB93-E3FD-4B1C-B9C7-77C92D127984}">
      <dsp:nvSpPr>
        <dsp:cNvPr id="0" name=""/>
        <dsp:cNvSpPr/>
      </dsp:nvSpPr>
      <dsp:spPr>
        <a:xfrm>
          <a:off x="1970604"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Cuidar la siembra</a:t>
          </a:r>
          <a:endParaRPr lang="en-US" sz="2300" kern="1200" dirty="0"/>
        </a:p>
      </dsp:txBody>
      <dsp:txXfrm>
        <a:off x="1970604" y="296436"/>
        <a:ext cx="1598664" cy="959198"/>
      </dsp:txXfrm>
    </dsp:sp>
    <dsp:sp modelId="{BE15CC8F-5C75-4721-BD32-7AC8D866D611}">
      <dsp:nvSpPr>
        <dsp:cNvPr id="0" name=""/>
        <dsp:cNvSpPr/>
      </dsp:nvSpPr>
      <dsp:spPr>
        <a:xfrm>
          <a:off x="3936961" y="296436"/>
          <a:ext cx="1598664" cy="9591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s-MX" sz="2300" kern="1200" dirty="0"/>
            <a:t>Cosechar el tomate</a:t>
          </a:r>
          <a:endParaRPr lang="en-US" sz="2300" kern="1200" dirty="0"/>
        </a:p>
      </dsp:txBody>
      <dsp:txXfrm>
        <a:off x="3936961" y="296436"/>
        <a:ext cx="1598664" cy="9591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410804" y="607996"/>
          <a:ext cx="293438" cy="91440"/>
        </a:xfrm>
        <a:custGeom>
          <a:avLst/>
          <a:gdLst/>
          <a:ahLst/>
          <a:cxnLst/>
          <a:rect l="0" t="0" r="0" b="0"/>
          <a:pathLst>
            <a:path>
              <a:moveTo>
                <a:pt x="0" y="45720"/>
              </a:moveTo>
              <a:lnTo>
                <a:pt x="2934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22" y="652096"/>
        <a:ext cx="16201" cy="3240"/>
      </dsp:txXfrm>
    </dsp:sp>
    <dsp:sp modelId="{F7DF145A-E479-45E7-BD63-0A8C1C51C744}">
      <dsp:nvSpPr>
        <dsp:cNvPr id="0" name=""/>
        <dsp:cNvSpPr/>
      </dsp:nvSpPr>
      <dsp:spPr>
        <a:xfrm>
          <a:off x="37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Plantar la lechuga</a:t>
          </a:r>
          <a:endParaRPr lang="en-US" sz="1900" kern="1200" dirty="0"/>
        </a:p>
      </dsp:txBody>
      <dsp:txXfrm>
        <a:off x="3742" y="231057"/>
        <a:ext cx="1408861" cy="845317"/>
      </dsp:txXfrm>
    </dsp:sp>
    <dsp:sp modelId="{1AB5901D-2358-4E92-9B4E-4407E8545F9F}">
      <dsp:nvSpPr>
        <dsp:cNvPr id="0" name=""/>
        <dsp:cNvSpPr/>
      </dsp:nvSpPr>
      <dsp:spPr>
        <a:xfrm>
          <a:off x="3143704" y="607996"/>
          <a:ext cx="293438" cy="91440"/>
        </a:xfrm>
        <a:custGeom>
          <a:avLst/>
          <a:gdLst/>
          <a:ahLst/>
          <a:cxnLst/>
          <a:rect l="0" t="0" r="0" b="0"/>
          <a:pathLst>
            <a:path>
              <a:moveTo>
                <a:pt x="0" y="45720"/>
              </a:moveTo>
              <a:lnTo>
                <a:pt x="2934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322" y="652096"/>
        <a:ext cx="16201" cy="3240"/>
      </dsp:txXfrm>
    </dsp:sp>
    <dsp:sp modelId="{790FEB93-E3FD-4B1C-B9C7-77C92D127984}">
      <dsp:nvSpPr>
        <dsp:cNvPr id="0" name=""/>
        <dsp:cNvSpPr/>
      </dsp:nvSpPr>
      <dsp:spPr>
        <a:xfrm>
          <a:off x="17366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Cuidar la siembra</a:t>
          </a:r>
          <a:endParaRPr lang="en-US" sz="1900" kern="1200" dirty="0"/>
        </a:p>
      </dsp:txBody>
      <dsp:txXfrm>
        <a:off x="1736642" y="231057"/>
        <a:ext cx="1408861" cy="845317"/>
      </dsp:txXfrm>
    </dsp:sp>
    <dsp:sp modelId="{BE15CC8F-5C75-4721-BD32-7AC8D866D611}">
      <dsp:nvSpPr>
        <dsp:cNvPr id="0" name=""/>
        <dsp:cNvSpPr/>
      </dsp:nvSpPr>
      <dsp:spPr>
        <a:xfrm>
          <a:off x="3469542" y="231057"/>
          <a:ext cx="1408861" cy="84531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Cosechar la lechuga</a:t>
          </a:r>
          <a:endParaRPr lang="en-US" sz="1900" kern="1200" dirty="0"/>
        </a:p>
      </dsp:txBody>
      <dsp:txXfrm>
        <a:off x="3469542" y="231057"/>
        <a:ext cx="1408861" cy="845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6B21-9388-45FC-BF06-B40C589DE292}">
      <dsp:nvSpPr>
        <dsp:cNvPr id="0" name=""/>
        <dsp:cNvSpPr/>
      </dsp:nvSpPr>
      <dsp:spPr>
        <a:xfrm>
          <a:off x="1411203"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41" y="955190"/>
        <a:ext cx="16161" cy="3232"/>
      </dsp:txXfrm>
    </dsp:sp>
    <dsp:sp modelId="{F7DF145A-E479-45E7-BD63-0A8C1C51C744}">
      <dsp:nvSpPr>
        <dsp:cNvPr id="0" name=""/>
        <dsp:cNvSpPr/>
      </dsp:nvSpPr>
      <dsp:spPr>
        <a:xfrm>
          <a:off x="7616"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Cortar el pan</a:t>
          </a:r>
          <a:endParaRPr lang="en-US" sz="1500" kern="1200" dirty="0"/>
        </a:p>
      </dsp:txBody>
      <dsp:txXfrm>
        <a:off x="7616" y="535191"/>
        <a:ext cx="1405386" cy="843231"/>
      </dsp:txXfrm>
    </dsp:sp>
    <dsp:sp modelId="{908EB5E3-3F81-45E5-A783-453E8901614B}">
      <dsp:nvSpPr>
        <dsp:cNvPr id="0" name=""/>
        <dsp:cNvSpPr/>
      </dsp:nvSpPr>
      <dsp:spPr>
        <a:xfrm>
          <a:off x="3139828"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8067" y="955190"/>
        <a:ext cx="16161" cy="3232"/>
      </dsp:txXfrm>
    </dsp:sp>
    <dsp:sp modelId="{D8D39A85-6069-4825-B540-A766B2A17A18}">
      <dsp:nvSpPr>
        <dsp:cNvPr id="0" name=""/>
        <dsp:cNvSpPr/>
      </dsp:nvSpPr>
      <dsp:spPr>
        <a:xfrm>
          <a:off x="1736242"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Tomar dos rebanadas</a:t>
          </a:r>
          <a:endParaRPr lang="en-US" sz="1500" kern="1200" dirty="0"/>
        </a:p>
      </dsp:txBody>
      <dsp:txXfrm>
        <a:off x="1736242" y="535191"/>
        <a:ext cx="1405386" cy="843231"/>
      </dsp:txXfrm>
    </dsp:sp>
    <dsp:sp modelId="{181C88BD-C7A9-4187-A1C8-2C3FE732E1E4}">
      <dsp:nvSpPr>
        <dsp:cNvPr id="0" name=""/>
        <dsp:cNvSpPr/>
      </dsp:nvSpPr>
      <dsp:spPr>
        <a:xfrm>
          <a:off x="4868454"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692" y="955190"/>
        <a:ext cx="16161" cy="3232"/>
      </dsp:txXfrm>
    </dsp:sp>
    <dsp:sp modelId="{4B011696-A73A-4FFC-87DE-928AA0A8F715}">
      <dsp:nvSpPr>
        <dsp:cNvPr id="0" name=""/>
        <dsp:cNvSpPr/>
      </dsp:nvSpPr>
      <dsp:spPr>
        <a:xfrm>
          <a:off x="3464867"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Encontrar el cuchillo</a:t>
          </a:r>
          <a:endParaRPr lang="en-US" sz="1500" kern="1200" dirty="0"/>
        </a:p>
      </dsp:txBody>
      <dsp:txXfrm>
        <a:off x="3464867" y="535191"/>
        <a:ext cx="1405386" cy="843231"/>
      </dsp:txXfrm>
    </dsp:sp>
    <dsp:sp modelId="{C0EF326E-48EB-4D55-B5F7-28FFC0FB48AC}">
      <dsp:nvSpPr>
        <dsp:cNvPr id="0" name=""/>
        <dsp:cNvSpPr/>
      </dsp:nvSpPr>
      <dsp:spPr>
        <a:xfrm>
          <a:off x="6597079"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5317" y="955190"/>
        <a:ext cx="16161" cy="3232"/>
      </dsp:txXfrm>
    </dsp:sp>
    <dsp:sp modelId="{38A20A5A-A7B7-4A49-9B6A-16312CCBCE7B}">
      <dsp:nvSpPr>
        <dsp:cNvPr id="0" name=""/>
        <dsp:cNvSpPr/>
      </dsp:nvSpPr>
      <dsp:spPr>
        <a:xfrm>
          <a:off x="5193492"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Aplicar la crema</a:t>
          </a:r>
          <a:endParaRPr lang="en-US" sz="1500" kern="1200" dirty="0"/>
        </a:p>
      </dsp:txBody>
      <dsp:txXfrm>
        <a:off x="5193492" y="535191"/>
        <a:ext cx="1405386" cy="843231"/>
      </dsp:txXfrm>
    </dsp:sp>
    <dsp:sp modelId="{2D901AEE-3EF1-4513-A05C-43E30F332EF2}">
      <dsp:nvSpPr>
        <dsp:cNvPr id="0" name=""/>
        <dsp:cNvSpPr/>
      </dsp:nvSpPr>
      <dsp:spPr>
        <a:xfrm>
          <a:off x="8325704" y="91108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63943" y="955190"/>
        <a:ext cx="16161" cy="3232"/>
      </dsp:txXfrm>
    </dsp:sp>
    <dsp:sp modelId="{163ED903-AA0F-4532-ACED-3DF11E8574F5}">
      <dsp:nvSpPr>
        <dsp:cNvPr id="0" name=""/>
        <dsp:cNvSpPr/>
      </dsp:nvSpPr>
      <dsp:spPr>
        <a:xfrm>
          <a:off x="6922118"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Limpiar el cuchillo</a:t>
          </a:r>
          <a:endParaRPr lang="en-US" sz="1500" kern="1200" dirty="0"/>
        </a:p>
      </dsp:txBody>
      <dsp:txXfrm>
        <a:off x="6922118" y="535191"/>
        <a:ext cx="1405386" cy="843231"/>
      </dsp:txXfrm>
    </dsp:sp>
    <dsp:sp modelId="{A54791E4-125F-45EB-9D0A-3EF6635C1DD2}">
      <dsp:nvSpPr>
        <dsp:cNvPr id="0" name=""/>
        <dsp:cNvSpPr/>
      </dsp:nvSpPr>
      <dsp:spPr>
        <a:xfrm>
          <a:off x="710309" y="1376623"/>
          <a:ext cx="8643127" cy="292638"/>
        </a:xfrm>
        <a:custGeom>
          <a:avLst/>
          <a:gdLst/>
          <a:ahLst/>
          <a:cxnLst/>
          <a:rect l="0" t="0" r="0" b="0"/>
          <a:pathLst>
            <a:path>
              <a:moveTo>
                <a:pt x="8643127" y="0"/>
              </a:moveTo>
              <a:lnTo>
                <a:pt x="8643127" y="163419"/>
              </a:lnTo>
              <a:lnTo>
                <a:pt x="0" y="163419"/>
              </a:lnTo>
              <a:lnTo>
                <a:pt x="0" y="29263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15644" y="1521326"/>
        <a:ext cx="432458" cy="3232"/>
      </dsp:txXfrm>
    </dsp:sp>
    <dsp:sp modelId="{193963B9-750C-4663-9518-FC8810433D79}">
      <dsp:nvSpPr>
        <dsp:cNvPr id="0" name=""/>
        <dsp:cNvSpPr/>
      </dsp:nvSpPr>
      <dsp:spPr>
        <a:xfrm>
          <a:off x="8650743" y="53519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Lavar lechuga y tomate</a:t>
          </a:r>
          <a:endParaRPr lang="en-US" sz="1500" kern="1200" dirty="0"/>
        </a:p>
      </dsp:txBody>
      <dsp:txXfrm>
        <a:off x="8650743" y="535191"/>
        <a:ext cx="1405386" cy="843231"/>
      </dsp:txXfrm>
    </dsp:sp>
    <dsp:sp modelId="{0FC6C08E-E2C9-48B0-B9C4-32CBDD6AFB86}">
      <dsp:nvSpPr>
        <dsp:cNvPr id="0" name=""/>
        <dsp:cNvSpPr/>
      </dsp:nvSpPr>
      <dsp:spPr>
        <a:xfrm>
          <a:off x="1411203"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49441" y="2121661"/>
        <a:ext cx="16161" cy="3232"/>
      </dsp:txXfrm>
    </dsp:sp>
    <dsp:sp modelId="{2384E6F2-5310-430B-BAAC-DA690AF2E65A}">
      <dsp:nvSpPr>
        <dsp:cNvPr id="0" name=""/>
        <dsp:cNvSpPr/>
      </dsp:nvSpPr>
      <dsp:spPr>
        <a:xfrm>
          <a:off x="7616"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Cortar lechuga y tomate</a:t>
          </a:r>
          <a:endParaRPr lang="en-US" sz="1500" kern="1200" dirty="0"/>
        </a:p>
      </dsp:txBody>
      <dsp:txXfrm>
        <a:off x="7616" y="1701661"/>
        <a:ext cx="1405386" cy="843231"/>
      </dsp:txXfrm>
    </dsp:sp>
    <dsp:sp modelId="{3834CB73-824A-43E4-B39C-BA2943375825}">
      <dsp:nvSpPr>
        <dsp:cNvPr id="0" name=""/>
        <dsp:cNvSpPr/>
      </dsp:nvSpPr>
      <dsp:spPr>
        <a:xfrm>
          <a:off x="3139828"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78067" y="2121661"/>
        <a:ext cx="16161" cy="3232"/>
      </dsp:txXfrm>
    </dsp:sp>
    <dsp:sp modelId="{F79C3F46-3952-4A56-AD4A-1C862F110895}">
      <dsp:nvSpPr>
        <dsp:cNvPr id="0" name=""/>
        <dsp:cNvSpPr/>
      </dsp:nvSpPr>
      <dsp:spPr>
        <a:xfrm>
          <a:off x="1736242"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una rebanada de jamón</a:t>
          </a:r>
          <a:endParaRPr lang="en-US" sz="1500" kern="1200" dirty="0"/>
        </a:p>
      </dsp:txBody>
      <dsp:txXfrm>
        <a:off x="1736242" y="1701661"/>
        <a:ext cx="1405386" cy="843231"/>
      </dsp:txXfrm>
    </dsp:sp>
    <dsp:sp modelId="{D1A4B3D6-C56C-4331-BE69-0DAC895FB9D5}">
      <dsp:nvSpPr>
        <dsp:cNvPr id="0" name=""/>
        <dsp:cNvSpPr/>
      </dsp:nvSpPr>
      <dsp:spPr>
        <a:xfrm>
          <a:off x="4868454"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692" y="2121661"/>
        <a:ext cx="16161" cy="3232"/>
      </dsp:txXfrm>
    </dsp:sp>
    <dsp:sp modelId="{700F0FEE-3D14-4EE6-95F7-4D6758F1FFB9}">
      <dsp:nvSpPr>
        <dsp:cNvPr id="0" name=""/>
        <dsp:cNvSpPr/>
      </dsp:nvSpPr>
      <dsp:spPr>
        <a:xfrm>
          <a:off x="3464867"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segundo pan encima</a:t>
          </a:r>
          <a:endParaRPr lang="en-US" sz="1500" kern="1200" dirty="0"/>
        </a:p>
      </dsp:txBody>
      <dsp:txXfrm>
        <a:off x="3464867" y="1701661"/>
        <a:ext cx="1405386" cy="843231"/>
      </dsp:txXfrm>
    </dsp:sp>
    <dsp:sp modelId="{917D06B2-C80C-4CC1-9C5F-D1DA7D85B532}">
      <dsp:nvSpPr>
        <dsp:cNvPr id="0" name=""/>
        <dsp:cNvSpPr/>
      </dsp:nvSpPr>
      <dsp:spPr>
        <a:xfrm>
          <a:off x="6597079" y="2077557"/>
          <a:ext cx="292638" cy="91440"/>
        </a:xfrm>
        <a:custGeom>
          <a:avLst/>
          <a:gdLst/>
          <a:ahLst/>
          <a:cxnLst/>
          <a:rect l="0" t="0" r="0" b="0"/>
          <a:pathLst>
            <a:path>
              <a:moveTo>
                <a:pt x="0" y="45720"/>
              </a:moveTo>
              <a:lnTo>
                <a:pt x="2926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735317" y="2121661"/>
        <a:ext cx="16161" cy="3232"/>
      </dsp:txXfrm>
    </dsp:sp>
    <dsp:sp modelId="{92EABC3C-FAEB-4D25-A1CB-7BCA1BA588E8}">
      <dsp:nvSpPr>
        <dsp:cNvPr id="0" name=""/>
        <dsp:cNvSpPr/>
      </dsp:nvSpPr>
      <dsp:spPr>
        <a:xfrm>
          <a:off x="5193492"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Encontrar plato</a:t>
          </a:r>
          <a:endParaRPr lang="en-US" sz="1500" kern="1200" dirty="0"/>
        </a:p>
      </dsp:txBody>
      <dsp:txXfrm>
        <a:off x="5193492" y="1701661"/>
        <a:ext cx="1405386" cy="843231"/>
      </dsp:txXfrm>
    </dsp:sp>
    <dsp:sp modelId="{11BF7F66-5D11-4A2F-BC73-57F5010FDA33}">
      <dsp:nvSpPr>
        <dsp:cNvPr id="0" name=""/>
        <dsp:cNvSpPr/>
      </dsp:nvSpPr>
      <dsp:spPr>
        <a:xfrm>
          <a:off x="6922118" y="1701661"/>
          <a:ext cx="1405386" cy="843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Poner sándwich en plato</a:t>
          </a:r>
          <a:endParaRPr lang="en-US" sz="1500" kern="1200" dirty="0"/>
        </a:p>
      </dsp:txBody>
      <dsp:txXfrm>
        <a:off x="6922118" y="1701661"/>
        <a:ext cx="1405386" cy="8432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6" name="Shape 2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nombre = “Pedro”</a:t>
            </a:r>
            <a:endParaRPr/>
          </a:p>
          <a:p>
            <a:pPr marL="0" lvl="0" indent="0">
              <a:spcBef>
                <a:spcPts val="0"/>
              </a:spcBef>
              <a:spcAft>
                <a:spcPts val="0"/>
              </a:spcAft>
              <a:buNone/>
            </a:pPr>
            <a:r>
              <a:rPr lang="es-ES"/>
              <a:t>String s = “Hola “ + nombre;</a:t>
            </a:r>
            <a:endParaRPr/>
          </a:p>
          <a:p>
            <a:pPr marL="0" lvl="0" indent="0">
              <a:spcBef>
                <a:spcPts val="0"/>
              </a:spcBef>
              <a:spcAft>
                <a:spcPts val="0"/>
              </a:spcAft>
              <a:buNone/>
            </a:pPr>
            <a:endParaRPr/>
          </a:p>
          <a:p>
            <a:pPr marL="0" lvl="0" indent="0">
              <a:spcBef>
                <a:spcPts val="0"/>
              </a:spcBef>
              <a:spcAft>
                <a:spcPts val="0"/>
              </a:spcAft>
              <a:buNone/>
            </a:pPr>
            <a:r>
              <a:rPr lang="es-ES"/>
              <a:t>&gt; Hola Pedro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Shape 2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Shape 26"/>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507067" y="2404534"/>
            <a:ext cx="7766936" cy="1646302"/>
          </a:xfrm>
          <a:prstGeom prst="rect">
            <a:avLst/>
          </a:prstGeom>
          <a:noFill/>
          <a:ln>
            <a:noFill/>
          </a:ln>
        </p:spPr>
        <p:txBody>
          <a:bodyPr spcFirstLastPara="1" wrap="square" lIns="91425" tIns="91425" rIns="91425" bIns="91425" anchor="b" anchorCtr="0"/>
          <a:lstStyle>
            <a:lvl1pPr marL="0" marR="0" lvl="0" indent="0" algn="r" rtl="0">
              <a:spcBef>
                <a:spcPts val="0"/>
              </a:spcBef>
              <a:spcAft>
                <a:spcPts val="0"/>
              </a:spcAft>
              <a:buClr>
                <a:schemeClr val="accent1"/>
              </a:buClr>
              <a:buSzPts val="1400"/>
              <a:buFont typeface="Trebuchet MS"/>
              <a:buNone/>
              <a:defRPr sz="5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5" name="Shape 35"/>
          <p:cNvSpPr txBox="1">
            <a:spLocks noGrp="1"/>
          </p:cNvSpPr>
          <p:nvPr>
            <p:ph type="subTitle" idx="1"/>
          </p:nvPr>
        </p:nvSpPr>
        <p:spPr>
          <a:xfrm>
            <a:off x="1507067" y="4050833"/>
            <a:ext cx="7766936" cy="1096899"/>
          </a:xfrm>
          <a:prstGeom prst="rect">
            <a:avLst/>
          </a:prstGeom>
          <a:noFill/>
          <a:ln>
            <a:noFill/>
          </a:ln>
        </p:spPr>
        <p:txBody>
          <a:bodyPr spcFirstLastPara="1" wrap="square" lIns="91425" tIns="91425" rIns="91425" bIns="91425" anchor="t" anchorCtr="0"/>
          <a:lstStyle>
            <a:lvl1pPr marL="0" marR="0" lvl="0" indent="0" algn="r"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457200" marR="0" lvl="1" indent="0" algn="ctr" rtl="0">
              <a:spcBef>
                <a:spcPts val="1000"/>
              </a:spcBef>
              <a:spcAft>
                <a:spcPts val="0"/>
              </a:spcAft>
              <a:buClr>
                <a:schemeClr val="accent1"/>
              </a:buClr>
              <a:buSzPts val="1280"/>
              <a:buFont typeface="Noto Sans Symbols"/>
              <a:buNone/>
              <a:defRPr sz="1600" b="0" i="0" u="none" strike="noStrike" cap="none">
                <a:solidFill>
                  <a:srgbClr val="888888"/>
                </a:solidFill>
                <a:latin typeface="Trebuchet MS"/>
                <a:ea typeface="Trebuchet MS"/>
                <a:cs typeface="Trebuchet MS"/>
                <a:sym typeface="Trebuchet MS"/>
              </a:defRPr>
            </a:lvl2pPr>
            <a:lvl3pPr marL="914400" marR="0" lvl="2" indent="0" algn="ctr" rtl="0">
              <a:spcBef>
                <a:spcPts val="1000"/>
              </a:spcBef>
              <a:spcAft>
                <a:spcPts val="0"/>
              </a:spcAft>
              <a:buClr>
                <a:schemeClr val="accent1"/>
              </a:buClr>
              <a:buSzPts val="1120"/>
              <a:buFont typeface="Noto Sans Symbols"/>
              <a:buNone/>
              <a:defRPr sz="1400" b="0" i="0" u="none" strike="noStrike" cap="none">
                <a:solidFill>
                  <a:srgbClr val="888888"/>
                </a:solidFill>
                <a:latin typeface="Trebuchet MS"/>
                <a:ea typeface="Trebuchet MS"/>
                <a:cs typeface="Trebuchet MS"/>
                <a:sym typeface="Trebuchet MS"/>
              </a:defRPr>
            </a:lvl3pPr>
            <a:lvl4pPr marL="1371600" marR="0" lvl="3"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4pPr>
            <a:lvl5pPr marL="1828800" marR="0" lvl="4"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5pPr>
            <a:lvl6pPr marL="2286000" marR="0" lvl="5"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6pPr>
            <a:lvl7pPr marL="2743200" marR="0" lvl="6"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7pPr>
            <a:lvl8pPr marL="3200400" marR="0" lvl="7"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8pPr>
            <a:lvl9pPr marL="3657600" marR="0" lvl="8" indent="0" algn="ctr" rtl="0">
              <a:spcBef>
                <a:spcPts val="1000"/>
              </a:spcBef>
              <a:spcAft>
                <a:spcPts val="0"/>
              </a:spcAft>
              <a:buClr>
                <a:schemeClr val="accent1"/>
              </a:buClr>
              <a:buSzPts val="960"/>
              <a:buFont typeface="Noto Sans Symbols"/>
              <a:buNone/>
              <a:defRPr sz="1200" b="0" i="0" u="none" strike="noStrike" cap="none">
                <a:solidFill>
                  <a:srgbClr val="888888"/>
                </a:solidFill>
                <a:latin typeface="Trebuchet MS"/>
                <a:ea typeface="Trebuchet MS"/>
                <a:cs typeface="Trebuchet MS"/>
                <a:sym typeface="Trebuchet MS"/>
              </a:defRPr>
            </a:lvl9pPr>
          </a:lstStyle>
          <a:p>
            <a:endParaRPr/>
          </a:p>
        </p:txBody>
      </p:sp>
      <p:sp>
        <p:nvSpPr>
          <p:cNvPr id="36" name="Shape 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77335" y="609600"/>
            <a:ext cx="8596668" cy="3403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2" name="Shape 92"/>
          <p:cNvSpPr txBox="1">
            <a:spLocks noGrp="1"/>
          </p:cNvSpPr>
          <p:nvPr>
            <p:ph type="body" idx="1"/>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93" name="Shape 9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4" name="Shape 9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95" name="Shape 9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98" name="Shape 98"/>
          <p:cNvSpPr txBox="1">
            <a:spLocks noGrp="1"/>
          </p:cNvSpPr>
          <p:nvPr>
            <p:ph type="body" idx="1"/>
          </p:nvPr>
        </p:nvSpPr>
        <p:spPr>
          <a:xfrm>
            <a:off x="1366139" y="3632200"/>
            <a:ext cx="7224524" cy="381000"/>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6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99" name="Shape 99"/>
          <p:cNvSpPr txBox="1">
            <a:spLocks noGrp="1"/>
          </p:cNvSpPr>
          <p:nvPr>
            <p:ph type="body" idx="2"/>
          </p:nvPr>
        </p:nvSpPr>
        <p:spPr>
          <a:xfrm>
            <a:off x="677335" y="4470400"/>
            <a:ext cx="8596668" cy="1570962"/>
          </a:xfrm>
          <a:prstGeom prst="rect">
            <a:avLst/>
          </a:prstGeom>
          <a:noFill/>
          <a:ln>
            <a:noFill/>
          </a:ln>
        </p:spPr>
        <p:txBody>
          <a:bodyPr spcFirstLastPara="1" wrap="square" lIns="91425" tIns="91425" rIns="91425" bIns="91425" anchor="ctr"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0" name="Shape 10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1" name="Shape 10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2" name="Shape 10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03" name="Shape 10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04" name="Shape 10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77335" y="1931988"/>
            <a:ext cx="8596668" cy="259546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07" name="Shape 107"/>
          <p:cNvSpPr txBox="1">
            <a:spLocks noGrp="1"/>
          </p:cNvSpPr>
          <p:nvPr>
            <p:ph type="body" idx="1"/>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08" name="Shape 10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9" name="Shape 10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0" name="Shape 1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931334" y="609600"/>
            <a:ext cx="8094134"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14" name="Shape 114"/>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15" name="Shape 11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6" name="Shape 11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7" name="Shape 1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
        <p:nvSpPr>
          <p:cNvPr id="118" name="Shape 1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
        <p:nvSpPr>
          <p:cNvPr id="119" name="Shape 1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E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799" y="609600"/>
            <a:ext cx="8588203" cy="3022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4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2" name="Shape 122"/>
          <p:cNvSpPr txBox="1">
            <a:spLocks noGrp="1"/>
          </p:cNvSpPr>
          <p:nvPr>
            <p:ph type="body" idx="1"/>
          </p:nvPr>
        </p:nvSpPr>
        <p:spPr>
          <a:xfrm>
            <a:off x="677332" y="4013200"/>
            <a:ext cx="8596669" cy="514248"/>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4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23" name="Shape 123"/>
          <p:cNvSpPr txBox="1">
            <a:spLocks noGrp="1"/>
          </p:cNvSpPr>
          <p:nvPr>
            <p:ph type="body" idx="2"/>
          </p:nvPr>
        </p:nvSpPr>
        <p:spPr>
          <a:xfrm>
            <a:off x="677335" y="4527448"/>
            <a:ext cx="8596668" cy="151391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8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124" name="Shape 12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5" name="Shape 12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6" name="Shape 1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29" name="Shape 129"/>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0" name="Shape 13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1" name="Shape 13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2" name="Shape 1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35" name="Shape 13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36" name="Shape 136"/>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7" name="Shape 137"/>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38" name="Shape 1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1" name="Shape 41"/>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Shape 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677335" y="2700867"/>
            <a:ext cx="8596668" cy="1826581"/>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4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677335" y="4527448"/>
            <a:ext cx="8596668" cy="860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2000" b="0" i="0" u="none" strike="noStrike" cap="none">
                <a:solidFill>
                  <a:srgbClr val="7F7F7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800" b="0" i="0" u="none" strike="noStrike" cap="none">
                <a:solidFill>
                  <a:srgbClr val="888888"/>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600" b="0" i="0" u="none" strike="noStrike" cap="none">
                <a:solidFill>
                  <a:srgbClr val="888888"/>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400" b="0" i="0" u="none" strike="noStrike" cap="none">
                <a:solidFill>
                  <a:srgbClr val="888888"/>
                </a:solidFill>
                <a:latin typeface="Trebuchet MS"/>
                <a:ea typeface="Trebuchet MS"/>
                <a:cs typeface="Trebuchet MS"/>
                <a:sym typeface="Trebuchet MS"/>
              </a:defRPr>
            </a:lvl9pPr>
          </a:lstStyle>
          <a:p>
            <a:endParaRPr/>
          </a:p>
        </p:txBody>
      </p:sp>
      <p:sp>
        <p:nvSpPr>
          <p:cNvPr id="48" name="Shape 48"/>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9" name="Shape 49"/>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0" name="Shape 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53" name="Shape 53"/>
          <p:cNvSpPr txBox="1">
            <a:spLocks noGrp="1"/>
          </p:cNvSpPr>
          <p:nvPr>
            <p:ph type="body" idx="1"/>
          </p:nvPr>
        </p:nvSpPr>
        <p:spPr>
          <a:xfrm>
            <a:off x="677334" y="2160589"/>
            <a:ext cx="4184035" cy="3880772"/>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4" name="Shape 54"/>
          <p:cNvSpPr txBox="1">
            <a:spLocks noGrp="1"/>
          </p:cNvSpPr>
          <p:nvPr>
            <p:ph type="body" idx="2"/>
          </p:nvPr>
        </p:nvSpPr>
        <p:spPr>
          <a:xfrm>
            <a:off x="5089970" y="2160589"/>
            <a:ext cx="4184034"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55" name="Shape 55"/>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6" name="Shape 56"/>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7" name="Shape 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0" name="Shape 60"/>
          <p:cNvSpPr txBox="1">
            <a:spLocks noGrp="1"/>
          </p:cNvSpPr>
          <p:nvPr>
            <p:ph type="body" idx="1"/>
          </p:nvPr>
        </p:nvSpPr>
        <p:spPr>
          <a:xfrm>
            <a:off x="675745" y="2160983"/>
            <a:ext cx="4185623"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1" name="Shape 61"/>
          <p:cNvSpPr txBox="1">
            <a:spLocks noGrp="1"/>
          </p:cNvSpPr>
          <p:nvPr>
            <p:ph type="body" idx="2"/>
          </p:nvPr>
        </p:nvSpPr>
        <p:spPr>
          <a:xfrm>
            <a:off x="675745" y="2737245"/>
            <a:ext cx="4185623"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2" name="Shape 62"/>
          <p:cNvSpPr txBox="1">
            <a:spLocks noGrp="1"/>
          </p:cNvSpPr>
          <p:nvPr>
            <p:ph type="body" idx="3"/>
          </p:nvPr>
        </p:nvSpPr>
        <p:spPr>
          <a:xfrm>
            <a:off x="5088383" y="2160983"/>
            <a:ext cx="4185618" cy="576262"/>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Trebuchet MS"/>
                <a:ea typeface="Trebuchet MS"/>
                <a:cs typeface="Trebuchet MS"/>
                <a:sym typeface="Trebuchet MS"/>
              </a:defRPr>
            </a:lvl9pPr>
          </a:lstStyle>
          <a:p>
            <a:endParaRPr/>
          </a:p>
        </p:txBody>
      </p:sp>
      <p:sp>
        <p:nvSpPr>
          <p:cNvPr id="63" name="Shape 63"/>
          <p:cNvSpPr txBox="1">
            <a:spLocks noGrp="1"/>
          </p:cNvSpPr>
          <p:nvPr>
            <p:ph type="body" idx="4"/>
          </p:nvPr>
        </p:nvSpPr>
        <p:spPr>
          <a:xfrm>
            <a:off x="5088384" y="2737245"/>
            <a:ext cx="4185617" cy="330411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4" name="Shape 64"/>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5" name="Shape 65"/>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6" name="Shape 6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69" name="Shape 6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0" name="Shape 7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1" name="Shape 7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Shape 73"/>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4" name="Shape 74"/>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5" name="Shape 7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77334" y="1498604"/>
            <a:ext cx="3854528" cy="1278466"/>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0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78" name="Shape 78"/>
          <p:cNvSpPr txBox="1">
            <a:spLocks noGrp="1"/>
          </p:cNvSpPr>
          <p:nvPr>
            <p:ph type="body" idx="1"/>
          </p:nvPr>
        </p:nvSpPr>
        <p:spPr>
          <a:xfrm>
            <a:off x="4760461" y="514924"/>
            <a:ext cx="4513541" cy="5526437"/>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79" name="Shape 79"/>
          <p:cNvSpPr txBox="1">
            <a:spLocks noGrp="1"/>
          </p:cNvSpPr>
          <p:nvPr>
            <p:ph type="body" idx="2"/>
          </p:nvPr>
        </p:nvSpPr>
        <p:spPr>
          <a:xfrm>
            <a:off x="677334" y="2777069"/>
            <a:ext cx="3854528" cy="258444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4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2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1000" b="0" i="0" u="none" strike="noStrike" cap="none">
                <a:solidFill>
                  <a:srgbClr val="3F3F3F"/>
                </a:solidFill>
                <a:latin typeface="Trebuchet MS"/>
                <a:ea typeface="Trebuchet MS"/>
                <a:cs typeface="Trebuchet MS"/>
                <a:sym typeface="Trebuchet MS"/>
              </a:defRPr>
            </a:lvl9pPr>
          </a:lstStyle>
          <a:p>
            <a:endParaRPr/>
          </a:p>
        </p:txBody>
      </p:sp>
      <p:sp>
        <p:nvSpPr>
          <p:cNvPr id="80" name="Shape 80"/>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1" name="Shape 81"/>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2" name="Shape 8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677334" y="4800600"/>
            <a:ext cx="8596667"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accent1"/>
              </a:buClr>
              <a:buSzPts val="1400"/>
              <a:buFont typeface="Trebuchet MS"/>
              <a:buNone/>
              <a:defRPr sz="24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85" name="Shape 85"/>
          <p:cNvSpPr>
            <a:spLocks noGrp="1"/>
          </p:cNvSpPr>
          <p:nvPr>
            <p:ph type="pic" idx="2"/>
          </p:nvPr>
        </p:nvSpPr>
        <p:spPr>
          <a:xfrm>
            <a:off x="677334" y="609600"/>
            <a:ext cx="8596668" cy="3845718"/>
          </a:xfrm>
          <a:prstGeom prst="rect">
            <a:avLst/>
          </a:prstGeom>
          <a:noFill/>
          <a:ln>
            <a:noFill/>
          </a:ln>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Shape 86"/>
          <p:cNvSpPr txBox="1">
            <a:spLocks noGrp="1"/>
          </p:cNvSpPr>
          <p:nvPr>
            <p:ph type="body" idx="1"/>
          </p:nvPr>
        </p:nvSpPr>
        <p:spPr>
          <a:xfrm>
            <a:off x="677334" y="5367338"/>
            <a:ext cx="8596667" cy="674024"/>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200" b="0" i="0" u="none" strike="noStrike" cap="none">
                <a:solidFill>
                  <a:srgbClr val="3F3F3F"/>
                </a:solidFill>
                <a:latin typeface="Trebuchet MS"/>
                <a:ea typeface="Trebuchet MS"/>
                <a:cs typeface="Trebuchet MS"/>
                <a:sym typeface="Trebuchet MS"/>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Trebuchet MS"/>
                <a:ea typeface="Trebuchet MS"/>
                <a:cs typeface="Trebuchet MS"/>
                <a:sym typeface="Trebuchet MS"/>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Trebuchet MS"/>
                <a:ea typeface="Trebuchet MS"/>
                <a:cs typeface="Trebuchet MS"/>
                <a:sym typeface="Trebuchet MS"/>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Trebuchet MS"/>
                <a:ea typeface="Trebuchet MS"/>
                <a:cs typeface="Trebuchet MS"/>
                <a:sym typeface="Trebuchet MS"/>
              </a:defRPr>
            </a:lvl9pPr>
          </a:lstStyle>
          <a:p>
            <a:endParaRPr/>
          </a:p>
        </p:txBody>
      </p:sp>
      <p:sp>
        <p:nvSpPr>
          <p:cNvPr id="87" name="Shape 87"/>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8" name="Shape 88"/>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9" name="Shape 8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Shape 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Shape 9"/>
            <p:cNvSpPr/>
            <p:nvPr/>
          </p:nvSpPr>
          <p:spPr>
            <a:xfrm>
              <a:off x="9181476" y="-8467"/>
              <a:ext cx="3007349" cy="6866467"/>
            </a:xfrm>
            <a:custGeom>
              <a:avLst/>
              <a:gdLst/>
              <a:ahLst/>
              <a:cxnLst/>
              <a:rect l="0" t="0" r="0" b="0"/>
              <a:pathLst>
                <a:path w="120000" h="120000" extrusionOk="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avLst/>
              <a:gdLst/>
              <a:ahLst/>
              <a:cxnLst/>
              <a:rect l="0" t="0" r="0" b="0"/>
              <a:pathLst>
                <a:path w="120000" h="120000" extrusionOk="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9334500" y="-8467"/>
              <a:ext cx="2854326" cy="6866467"/>
            </a:xfrm>
            <a:custGeom>
              <a:avLst/>
              <a:gdLst/>
              <a:ahLst/>
              <a:cxnLst/>
              <a:rect l="0" t="0" r="0" b="0"/>
              <a:pathLst>
                <a:path w="120000" h="120000" extrusionOk="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avLst/>
              <a:gdLst/>
              <a:ahLst/>
              <a:cxnLst/>
              <a:rect l="0" t="0" r="0" b="0"/>
              <a:pathLst>
                <a:path w="120000" h="120000" extrusionOk="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avLst/>
              <a:gdLst/>
              <a:ahLst/>
              <a:cxnLst/>
              <a:rect l="0" t="0" r="0" b="0"/>
              <a:pathLst>
                <a:path w="120000" h="120000" extrusionOk="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7"/>
          <p:cNvSpPr txBox="1">
            <a:spLocks noGrp="1"/>
          </p:cNvSpPr>
          <p:nvPr>
            <p:ph type="title"/>
          </p:nvPr>
        </p:nvSpPr>
        <p:spPr>
          <a:xfrm>
            <a:off x="677334" y="609600"/>
            <a:ext cx="8596668" cy="13208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accent1"/>
              </a:buClr>
              <a:buSzPts val="1400"/>
              <a:buFont typeface="Trebuchet MS"/>
              <a:buNone/>
              <a:defRPr sz="3600" b="0" i="0" u="none" strike="noStrike" cap="none">
                <a:solidFill>
                  <a:schemeClr val="accent1"/>
                </a:solidFill>
                <a:latin typeface="Trebuchet MS"/>
                <a:ea typeface="Trebuchet MS"/>
                <a:cs typeface="Trebuchet MS"/>
                <a:sym typeface="Trebuchet MS"/>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677334" y="2160589"/>
            <a:ext cx="8596668" cy="3880773"/>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Shape 19"/>
          <p:cNvSpPr txBox="1">
            <a:spLocks noGrp="1"/>
          </p:cNvSpPr>
          <p:nvPr>
            <p:ph type="dt" idx="10"/>
          </p:nvPr>
        </p:nvSpPr>
        <p:spPr>
          <a:xfrm>
            <a:off x="7205133" y="6041362"/>
            <a:ext cx="911939" cy="365125"/>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ftr" idx="11"/>
          </p:nvPr>
        </p:nvSpPr>
        <p:spPr>
          <a:xfrm>
            <a:off x="677334" y="6041362"/>
            <a:ext cx="6297612"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ctrTitle"/>
          </p:nvPr>
        </p:nvSpPr>
        <p:spPr>
          <a:xfrm>
            <a:off x="1583267" y="2480734"/>
            <a:ext cx="7767000" cy="1646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accent1"/>
              </a:buClr>
              <a:buFont typeface="Trebuchet MS"/>
              <a:buNone/>
            </a:pPr>
            <a:r>
              <a:rPr lang="es-ES" sz="5400" b="0" i="0" u="none" strike="noStrike" cap="none">
                <a:solidFill>
                  <a:schemeClr val="accent1"/>
                </a:solidFill>
                <a:latin typeface="Trebuchet MS"/>
                <a:ea typeface="Trebuchet MS"/>
                <a:cs typeface="Trebuchet MS"/>
                <a:sym typeface="Trebuchet MS"/>
              </a:rPr>
              <a:t>Selenium </a:t>
            </a:r>
            <a:endParaRPr sz="5400" b="0" i="0" u="none" strike="noStrike" cap="none">
              <a:solidFill>
                <a:schemeClr val="accent1"/>
              </a:solidFill>
              <a:latin typeface="Trebuchet MS"/>
              <a:ea typeface="Trebuchet MS"/>
              <a:cs typeface="Trebuchet MS"/>
              <a:sym typeface="Trebuchet MS"/>
            </a:endParaRPr>
          </a:p>
        </p:txBody>
      </p:sp>
      <p:sp>
        <p:nvSpPr>
          <p:cNvPr id="144" name="Shape 14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Font typeface="Noto Sans Symbols"/>
              <a:buNone/>
            </a:pPr>
            <a:r>
              <a:rPr lang="es-ES" sz="1800" b="0" i="0" u="none" strike="noStrike" cap="none">
                <a:solidFill>
                  <a:srgbClr val="7F7F7F"/>
                </a:solidFill>
                <a:latin typeface="Trebuchet MS"/>
                <a:ea typeface="Trebuchet MS"/>
                <a:cs typeface="Trebuchet MS"/>
                <a:sym typeface="Trebuchet MS"/>
              </a:rPr>
              <a:t>Sesión </a:t>
            </a:r>
            <a:r>
              <a:rPr lang="es-ES"/>
              <a:t>2</a:t>
            </a:r>
            <a:endParaRPr sz="1800" b="0" i="0" u="none" strike="noStrike" cap="none">
              <a:solidFill>
                <a:srgbClr val="7F7F7F"/>
              </a:solidFill>
              <a:latin typeface="Trebuchet MS"/>
              <a:ea typeface="Trebuchet MS"/>
              <a:cs typeface="Trebuchet MS"/>
              <a:sym typeface="Trebuchet MS"/>
            </a:endParaRPr>
          </a:p>
        </p:txBody>
      </p:sp>
      <p:pic>
        <p:nvPicPr>
          <p:cNvPr id="145" name="Shape 145"/>
          <p:cNvPicPr preferRelativeResize="0"/>
          <p:nvPr/>
        </p:nvPicPr>
        <p:blipFill rotWithShape="1">
          <a:blip r:embed="rId3">
            <a:alphaModFix/>
          </a:blip>
          <a:srcRect/>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a:t>
            </a:r>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extLst>
              <p:ext uri="{D42A27DB-BD31-4B8C-83A1-F6EECF244321}">
                <p14:modId xmlns:p14="http://schemas.microsoft.com/office/powerpoint/2010/main" val="383190289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205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9272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extLst>
              <p:ext uri="{D42A27DB-BD31-4B8C-83A1-F6EECF244321}">
                <p14:modId xmlns:p14="http://schemas.microsoft.com/office/powerpoint/2010/main" val="4270968247"/>
              </p:ext>
            </p:extLst>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3079"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85147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r>
              <a:rPr lang="es-MX" dirty="0"/>
              <a:t>Una colección de pasos lógicos que se pueden reusar</a:t>
            </a:r>
          </a:p>
          <a:p>
            <a:r>
              <a:rPr lang="es-MX" dirty="0"/>
              <a:t>Organiza el código en porciones más manejables</a:t>
            </a:r>
          </a:p>
          <a:p>
            <a:endParaRPr lang="es-MX" dirty="0"/>
          </a:p>
          <a:p>
            <a:pPr marL="137160" indent="0">
              <a:buNone/>
            </a:pPr>
            <a:r>
              <a:rPr lang="es-MX" dirty="0" err="1"/>
              <a:t>hacerSandwich</a:t>
            </a:r>
            <a:r>
              <a:rPr lang="es-MX" dirty="0"/>
              <a:t>() </a:t>
            </a:r>
            <a:r>
              <a:rPr lang="en-US" dirty="0"/>
              <a:t>{</a:t>
            </a:r>
          </a:p>
          <a:p>
            <a:pPr marL="137160" indent="0">
              <a:buNone/>
            </a:pPr>
            <a:r>
              <a:rPr lang="en-US" dirty="0"/>
              <a:t>     </a:t>
            </a:r>
            <a:r>
              <a:rPr lang="en-US" dirty="0" err="1"/>
              <a:t>plantarTrigo</a:t>
            </a:r>
            <a:endParaRPr lang="en-US" dirty="0"/>
          </a:p>
          <a:p>
            <a:pPr marL="137160" indent="0">
              <a:buNone/>
            </a:pPr>
            <a:r>
              <a:rPr lang="en-US" dirty="0"/>
              <a:t>     </a:t>
            </a:r>
            <a:r>
              <a:rPr lang="en-US" dirty="0" err="1"/>
              <a:t>cuidarSiembra</a:t>
            </a:r>
            <a:endParaRPr lang="en-US" dirty="0"/>
          </a:p>
          <a:p>
            <a:pPr marL="137160" indent="0">
              <a:buNone/>
            </a:pPr>
            <a:r>
              <a:rPr lang="en-US" dirty="0"/>
              <a:t>     </a:t>
            </a:r>
            <a:r>
              <a:rPr lang="en-US" dirty="0" err="1"/>
              <a:t>cosecharTrigo</a:t>
            </a:r>
            <a:endParaRPr lang="en-US" dirty="0"/>
          </a:p>
          <a:p>
            <a:pPr marL="137160" indent="0">
              <a:buNone/>
            </a:pPr>
            <a:r>
              <a:rPr lang="en-US" dirty="0"/>
              <a:t>     …</a:t>
            </a:r>
          </a:p>
          <a:p>
            <a:pPr marL="137160" indent="0">
              <a:buNone/>
            </a:pPr>
            <a:r>
              <a:rPr lang="en-US" dirty="0"/>
              <a:t>     </a:t>
            </a:r>
            <a:r>
              <a:rPr lang="en-US" dirty="0" err="1"/>
              <a:t>encontrarPlato</a:t>
            </a:r>
            <a:endParaRPr lang="en-US" dirty="0"/>
          </a:p>
          <a:p>
            <a:pPr marL="137160" indent="0">
              <a:buNone/>
            </a:pPr>
            <a:r>
              <a:rPr lang="en-US" dirty="0"/>
              <a:t>     </a:t>
            </a:r>
            <a:r>
              <a:rPr lang="en-US" dirty="0" err="1"/>
              <a:t>colocarSanwichEnPlato</a:t>
            </a:r>
            <a:r>
              <a:rPr lang="en-US" dirty="0"/>
              <a:t>	</a:t>
            </a:r>
          </a:p>
          <a:p>
            <a:pPr marL="137160" indent="0">
              <a:buNone/>
            </a:pPr>
            <a:r>
              <a:rPr lang="en-US" dirty="0"/>
              <a:t>}</a:t>
            </a:r>
          </a:p>
        </p:txBody>
      </p:sp>
    </p:spTree>
    <p:extLst>
      <p:ext uri="{BB962C8B-B14F-4D97-AF65-F5344CB8AC3E}">
        <p14:creationId xmlns:p14="http://schemas.microsoft.com/office/powerpoint/2010/main" val="240860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0A3E8-49D5-4F16-A0B0-1327560490E3}"/>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00C06E1B-6848-4B14-8392-942018AD68F1}"/>
              </a:ext>
            </a:extLst>
          </p:cNvPr>
          <p:cNvSpPr>
            <a:spLocks noGrp="1"/>
          </p:cNvSpPr>
          <p:nvPr>
            <p:ph type="body" idx="1"/>
          </p:nvPr>
        </p:nvSpPr>
        <p:spPr>
          <a:xfrm>
            <a:off x="677334" y="1488613"/>
            <a:ext cx="8596668" cy="4759787"/>
          </a:xfrm>
        </p:spPr>
        <p:txBody>
          <a:bodyPr/>
          <a:lstStyle/>
          <a:p>
            <a:pPr marL="137160" indent="0">
              <a:buNone/>
            </a:pPr>
            <a:r>
              <a:rPr lang="es-MX" sz="8800" dirty="0"/>
              <a:t>Cómo hacer 2 </a:t>
            </a:r>
            <a:r>
              <a:rPr lang="es-MX" sz="8800" dirty="0" err="1"/>
              <a:t>sandwiches</a:t>
            </a:r>
            <a:r>
              <a:rPr lang="es-MX" sz="8800" dirty="0"/>
              <a:t>?</a:t>
            </a:r>
          </a:p>
        </p:txBody>
      </p:sp>
    </p:spTree>
    <p:extLst>
      <p:ext uri="{BB962C8B-B14F-4D97-AF65-F5344CB8AC3E}">
        <p14:creationId xmlns:p14="http://schemas.microsoft.com/office/powerpoint/2010/main" val="427570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Encontrando pasos en común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dirty="0"/>
              <a:t>Una buena función hace sólo una tarea</a:t>
            </a:r>
          </a:p>
          <a:p>
            <a:r>
              <a:rPr lang="es-MX" dirty="0"/>
              <a:t>Se puede descomponer una función en varias funciones:</a:t>
            </a:r>
          </a:p>
          <a:p>
            <a:pPr marL="137160" indent="0">
              <a:buNone/>
            </a:pPr>
            <a:r>
              <a:rPr lang="es-MX" dirty="0" err="1"/>
              <a:t>hacerSandwich</a:t>
            </a:r>
            <a:r>
              <a:rPr lang="es-MX" dirty="0"/>
              <a:t>()</a:t>
            </a:r>
            <a:r>
              <a:rPr lang="en-US" dirty="0"/>
              <a:t> {</a:t>
            </a:r>
          </a:p>
          <a:p>
            <a:pPr marL="137160" indent="0">
              <a:buNone/>
            </a:pPr>
            <a:r>
              <a:rPr lang="en-US" dirty="0"/>
              <a:t>     </a:t>
            </a:r>
            <a:r>
              <a:rPr lang="en-US" dirty="0" err="1"/>
              <a:t>hacerPan</a:t>
            </a:r>
            <a:r>
              <a:rPr lang="en-US" dirty="0"/>
              <a:t>()</a:t>
            </a:r>
          </a:p>
          <a:p>
            <a:pPr marL="137160" indent="0">
              <a:buNone/>
            </a:pPr>
            <a:r>
              <a:rPr lang="en-US" dirty="0"/>
              <a:t>     </a:t>
            </a:r>
            <a:r>
              <a:rPr lang="en-US" dirty="0" err="1"/>
              <a:t>hacerJamon</a:t>
            </a:r>
            <a:r>
              <a:rPr lang="en-US" dirty="0"/>
              <a:t>()</a:t>
            </a:r>
          </a:p>
          <a:p>
            <a:pPr marL="137160" indent="0">
              <a:buNone/>
            </a:pPr>
            <a:r>
              <a:rPr lang="en-US" dirty="0"/>
              <a:t>     </a:t>
            </a:r>
            <a:r>
              <a:rPr lang="en-US" dirty="0" err="1"/>
              <a:t>hacerCrema</a:t>
            </a:r>
            <a:r>
              <a:rPr lang="en-US" dirty="0"/>
              <a:t>()</a:t>
            </a:r>
          </a:p>
          <a:p>
            <a:pPr marL="137160" indent="0">
              <a:buNone/>
            </a:pPr>
            <a:r>
              <a:rPr lang="en-US" dirty="0"/>
              <a:t>     </a:t>
            </a:r>
            <a:r>
              <a:rPr lang="en-US" dirty="0" err="1"/>
              <a:t>conseguirLechuga</a:t>
            </a:r>
            <a:r>
              <a:rPr lang="en-US" dirty="0"/>
              <a:t>()</a:t>
            </a:r>
          </a:p>
          <a:p>
            <a:pPr marL="137160" indent="0">
              <a:buNone/>
            </a:pPr>
            <a:r>
              <a:rPr lang="en-US" dirty="0"/>
              <a:t>     </a:t>
            </a:r>
            <a:r>
              <a:rPr lang="en-US" dirty="0" err="1"/>
              <a:t>conseguirTomate</a:t>
            </a:r>
            <a:r>
              <a:rPr lang="en-US" dirty="0"/>
              <a:t>()</a:t>
            </a:r>
          </a:p>
          <a:p>
            <a:pPr marL="137160" indent="0">
              <a:buNone/>
            </a:pPr>
            <a:r>
              <a:rPr lang="en-US" dirty="0"/>
              <a:t>     </a:t>
            </a:r>
            <a:r>
              <a:rPr lang="en-US" dirty="0" err="1"/>
              <a:t>prepararSandwich</a:t>
            </a:r>
            <a:r>
              <a:rPr lang="en-US" dirty="0"/>
              <a:t>()</a:t>
            </a:r>
          </a:p>
          <a:p>
            <a:pPr marL="137160" indent="0">
              <a:buNone/>
            </a:pPr>
            <a:r>
              <a:rPr lang="en-US" dirty="0"/>
              <a:t>}</a:t>
            </a:r>
            <a:endParaRPr lang="es-MX" dirty="0"/>
          </a:p>
        </p:txBody>
      </p:sp>
    </p:spTree>
    <p:extLst>
      <p:ext uri="{BB962C8B-B14F-4D97-AF65-F5344CB8AC3E}">
        <p14:creationId xmlns:p14="http://schemas.microsoft.com/office/powerpoint/2010/main" val="1465267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Funciones – Completar las tareas de cada Función</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p:txBody>
          <a:bodyPr/>
          <a:lstStyle/>
          <a:p>
            <a:r>
              <a:rPr lang="es-MX" sz="2800" dirty="0" err="1"/>
              <a:t>hacerPan</a:t>
            </a:r>
            <a:r>
              <a:rPr lang="es-MX" sz="2800" dirty="0"/>
              <a:t>()</a:t>
            </a:r>
          </a:p>
          <a:p>
            <a:r>
              <a:rPr lang="en-US" sz="2800" dirty="0" err="1"/>
              <a:t>hacerJamon</a:t>
            </a:r>
            <a:r>
              <a:rPr lang="en-US" sz="2800" dirty="0"/>
              <a:t>()</a:t>
            </a:r>
          </a:p>
          <a:p>
            <a:r>
              <a:rPr lang="en-US" sz="2800" dirty="0" err="1"/>
              <a:t>hacerCrema</a:t>
            </a:r>
            <a:r>
              <a:rPr lang="en-US" sz="2800" dirty="0"/>
              <a:t>()</a:t>
            </a:r>
          </a:p>
          <a:p>
            <a:r>
              <a:rPr lang="en-US" sz="2800" dirty="0" err="1"/>
              <a:t>conseguirLechuga</a:t>
            </a:r>
            <a:r>
              <a:rPr lang="en-US" sz="2800" dirty="0"/>
              <a:t>()</a:t>
            </a:r>
          </a:p>
          <a:p>
            <a:r>
              <a:rPr lang="en-US" sz="2800" dirty="0" err="1"/>
              <a:t>conseguirTomate</a:t>
            </a:r>
            <a:r>
              <a:rPr lang="en-US" sz="2800" dirty="0"/>
              <a:t>()</a:t>
            </a:r>
          </a:p>
          <a:p>
            <a:r>
              <a:rPr lang="en-US" sz="2800" dirty="0" err="1"/>
              <a:t>prepararSandwich</a:t>
            </a:r>
            <a:r>
              <a:rPr lang="en-US" sz="2800" dirty="0"/>
              <a:t>()</a:t>
            </a:r>
          </a:p>
          <a:p>
            <a:pPr marL="137160" indent="0">
              <a:buNone/>
            </a:pPr>
            <a:endParaRPr lang="es-MX" dirty="0"/>
          </a:p>
        </p:txBody>
      </p:sp>
    </p:spTree>
    <p:extLst>
      <p:ext uri="{BB962C8B-B14F-4D97-AF65-F5344CB8AC3E}">
        <p14:creationId xmlns:p14="http://schemas.microsoft.com/office/powerpoint/2010/main" val="69565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br>
              <a:rPr lang="en-US" dirty="0"/>
            </a:b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4102"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05466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br>
              <a:rPr lang="en-US" dirty="0"/>
            </a:b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5126"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50815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Funciones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677334" y="1488613"/>
            <a:ext cx="8596668" cy="3880773"/>
          </a:xfrm>
        </p:spPr>
        <p:txBody>
          <a:bodyPr/>
          <a:lstStyle/>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r>
              <a:rPr lang="es-MX" dirty="0" err="1"/>
              <a:t>hacerSandwich</a:t>
            </a:r>
            <a:r>
              <a:rPr lang="es-MX" dirty="0"/>
              <a:t>();</a:t>
            </a:r>
          </a:p>
          <a:p>
            <a:endParaRPr lang="en-US" sz="2800" dirty="0"/>
          </a:p>
          <a:p>
            <a:pPr marL="137160" indent="0">
              <a:buNone/>
            </a:pPr>
            <a:endParaRPr lang="es-MX" dirty="0"/>
          </a:p>
        </p:txBody>
      </p:sp>
    </p:spTree>
    <p:extLst>
      <p:ext uri="{BB962C8B-B14F-4D97-AF65-F5344CB8AC3E}">
        <p14:creationId xmlns:p14="http://schemas.microsoft.com/office/powerpoint/2010/main" val="32281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err="1"/>
              <a:t>Ayudan</a:t>
            </a:r>
            <a:r>
              <a:rPr lang="en-US" sz="2800" dirty="0"/>
              <a:t> a </a:t>
            </a:r>
            <a:r>
              <a:rPr lang="en-US" sz="2800" dirty="0" err="1"/>
              <a:t>hacer</a:t>
            </a:r>
            <a:r>
              <a:rPr lang="en-US" sz="2800" dirty="0"/>
              <a:t> </a:t>
            </a:r>
            <a:r>
              <a:rPr lang="en-US" sz="2800" dirty="0" err="1"/>
              <a:t>tareas</a:t>
            </a:r>
            <a:r>
              <a:rPr lang="en-US" sz="2800" dirty="0"/>
              <a:t> </a:t>
            </a:r>
            <a:r>
              <a:rPr lang="en-US" sz="2800" dirty="0" err="1"/>
              <a:t>repetitivas</a:t>
            </a:r>
            <a:r>
              <a:rPr lang="en-US" sz="2800" dirty="0"/>
              <a:t> de </a:t>
            </a:r>
            <a:r>
              <a:rPr lang="en-US" sz="2800" dirty="0" err="1"/>
              <a:t>manera</a:t>
            </a:r>
            <a:r>
              <a:rPr lang="en-US" sz="2800" dirty="0"/>
              <a:t> </a:t>
            </a:r>
            <a:r>
              <a:rPr lang="en-US" sz="2800" dirty="0" err="1"/>
              <a:t>eficiente</a:t>
            </a:r>
            <a:r>
              <a:rPr lang="en-US" sz="2800" dirty="0"/>
              <a:t>.</a:t>
            </a:r>
          </a:p>
          <a:p>
            <a:r>
              <a:rPr lang="en-US" sz="2800" dirty="0"/>
              <a:t>El </a:t>
            </a:r>
            <a:r>
              <a:rPr lang="en-US" sz="2800" dirty="0" err="1"/>
              <a:t>ciclo</a:t>
            </a:r>
            <a:r>
              <a:rPr lang="en-US" sz="2800" dirty="0"/>
              <a:t> se </a:t>
            </a:r>
            <a:r>
              <a:rPr lang="en-US" sz="2800" dirty="0" err="1"/>
              <a:t>ejecuta</a:t>
            </a:r>
            <a:r>
              <a:rPr lang="en-US" sz="2800" dirty="0"/>
              <a:t> hasta que se </a:t>
            </a:r>
            <a:r>
              <a:rPr lang="en-US" sz="2800" dirty="0" err="1"/>
              <a:t>cumple</a:t>
            </a:r>
            <a:r>
              <a:rPr lang="en-US" sz="2800" dirty="0"/>
              <a:t> una </a:t>
            </a:r>
            <a:r>
              <a:rPr lang="en-US" sz="2800" dirty="0" err="1"/>
              <a:t>condición</a:t>
            </a:r>
            <a:r>
              <a:rPr lang="en-US" sz="2800" dirty="0"/>
              <a:t>.</a:t>
            </a:r>
          </a:p>
          <a:p>
            <a:pPr marL="137160" indent="0">
              <a:buNone/>
            </a:pPr>
            <a:r>
              <a:rPr lang="en-US" sz="2800" dirty="0"/>
              <a:t>while(</a:t>
            </a:r>
            <a:r>
              <a:rPr lang="en-US" sz="2800" dirty="0" err="1"/>
              <a:t>tengo</a:t>
            </a:r>
            <a:r>
              <a:rPr lang="en-US" sz="2800" dirty="0"/>
              <a:t> </a:t>
            </a:r>
            <a:r>
              <a:rPr lang="en-US" sz="2800" dirty="0" err="1"/>
              <a:t>menos</a:t>
            </a:r>
            <a:r>
              <a:rPr lang="en-US" sz="2800" dirty="0"/>
              <a:t> de 10 sandwiches) {</a:t>
            </a:r>
          </a:p>
          <a:p>
            <a:pPr marL="137160" indent="0">
              <a:buNone/>
            </a:pPr>
            <a:r>
              <a:rPr lang="en-US" sz="2800" dirty="0"/>
              <a:t>     </a:t>
            </a:r>
            <a:r>
              <a:rPr lang="en-US" sz="2800" dirty="0" err="1"/>
              <a:t>hacerSandwich</a:t>
            </a:r>
            <a:r>
              <a:rPr lang="en-US" sz="2800" dirty="0"/>
              <a:t>();</a:t>
            </a:r>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316459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Font typeface="Trebuchet MS"/>
              <a:buNone/>
            </a:pPr>
            <a:r>
              <a:rPr lang="es-ES" sz="3600" b="0" i="0" u="none" strike="noStrike" cap="none">
                <a:solidFill>
                  <a:schemeClr val="accent1"/>
                </a:solidFill>
                <a:latin typeface="Trebuchet MS"/>
                <a:ea typeface="Trebuchet MS"/>
                <a:cs typeface="Trebuchet MS"/>
                <a:sym typeface="Trebuchet MS"/>
              </a:rPr>
              <a:t>Objetivos</a:t>
            </a:r>
            <a:endParaRPr sz="3600" b="0" i="0" u="none" strike="noStrike" cap="none">
              <a:solidFill>
                <a:schemeClr val="accent1"/>
              </a:solidFill>
              <a:latin typeface="Trebuchet MS"/>
              <a:ea typeface="Trebuchet MS"/>
              <a:cs typeface="Trebuchet MS"/>
              <a:sym typeface="Trebuchet MS"/>
            </a:endParaRPr>
          </a:p>
        </p:txBody>
      </p:sp>
      <p:grpSp>
        <p:nvGrpSpPr>
          <p:cNvPr id="151" name="Shape 151"/>
          <p:cNvGrpSpPr/>
          <p:nvPr/>
        </p:nvGrpSpPr>
        <p:grpSpPr>
          <a:xfrm>
            <a:off x="2141878" y="2717340"/>
            <a:ext cx="7132124" cy="2897580"/>
            <a:chOff x="732029" y="133"/>
            <a:chExt cx="7132124" cy="2897580"/>
          </a:xfrm>
        </p:grpSpPr>
        <p:sp>
          <p:nvSpPr>
            <p:cNvPr id="152" name="Shape 152"/>
            <p:cNvSpPr/>
            <p:nvPr/>
          </p:nvSpPr>
          <p:spPr>
            <a:xfrm>
              <a:off x="732029"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txBox="1"/>
            <p:nvPr/>
          </p:nvSpPr>
          <p:spPr>
            <a:xfrm>
              <a:off x="732029" y="133"/>
              <a:ext cx="2228700" cy="1337400"/>
            </a:xfrm>
            <a:prstGeom prst="rect">
              <a:avLst/>
            </a:prstGeom>
            <a:noFill/>
            <a:ln>
              <a:noFill/>
            </a:ln>
          </p:spPr>
          <p:txBody>
            <a:bodyPr spcFirstLastPara="1" wrap="square" lIns="95250" tIns="95250" rIns="95250" bIns="95250" anchor="ctr" anchorCtr="0">
              <a:noAutofit/>
            </a:bodyPr>
            <a:lstStyle/>
            <a:p>
              <a:pPr marL="0" marR="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Conceptos de Programación</a:t>
              </a:r>
              <a:endParaRPr sz="2500" b="0" i="0" u="none" strike="noStrike" cap="none" dirty="0">
                <a:solidFill>
                  <a:schemeClr val="lt1"/>
                </a:solidFill>
                <a:latin typeface="Trebuchet MS"/>
                <a:ea typeface="Trebuchet MS"/>
                <a:cs typeface="Trebuchet MS"/>
                <a:sym typeface="Trebuchet MS"/>
              </a:endParaRPr>
            </a:p>
          </p:txBody>
        </p:sp>
        <p:sp>
          <p:nvSpPr>
            <p:cNvPr id="154" name="Shape 154"/>
            <p:cNvSpPr/>
            <p:nvPr/>
          </p:nvSpPr>
          <p:spPr>
            <a:xfrm>
              <a:off x="3183741"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txBox="1"/>
            <p:nvPr/>
          </p:nvSpPr>
          <p:spPr>
            <a:xfrm>
              <a:off x="3183741"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Clr>
                  <a:schemeClr val="dk1"/>
                </a:buClr>
                <a:buFont typeface="Arial"/>
                <a:buNone/>
              </a:pPr>
              <a:r>
                <a:rPr lang="es-ES" sz="2500" dirty="0">
                  <a:solidFill>
                    <a:schemeClr val="lt1"/>
                  </a:solidFill>
                  <a:latin typeface="Calibri"/>
                  <a:ea typeface="Calibri"/>
                  <a:cs typeface="Calibri"/>
                  <a:sym typeface="Calibri"/>
                </a:rPr>
                <a:t>Java Procedural</a:t>
              </a:r>
              <a:endParaRPr sz="2500" b="0" i="0" u="none" strike="noStrike" cap="none" dirty="0">
                <a:solidFill>
                  <a:schemeClr val="lt1"/>
                </a:solidFill>
                <a:latin typeface="Calibri"/>
                <a:ea typeface="Calibri"/>
                <a:cs typeface="Calibri"/>
                <a:sym typeface="Calibri"/>
              </a:endParaRPr>
            </a:p>
          </p:txBody>
        </p:sp>
        <p:sp>
          <p:nvSpPr>
            <p:cNvPr id="156" name="Shape 156"/>
            <p:cNvSpPr/>
            <p:nvPr/>
          </p:nvSpPr>
          <p:spPr>
            <a:xfrm>
              <a:off x="5635453" y="133"/>
              <a:ext cx="2228700" cy="1337400"/>
            </a:xfrm>
            <a:prstGeom prst="rect">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txBox="1"/>
            <p:nvPr/>
          </p:nvSpPr>
          <p:spPr>
            <a:xfrm>
              <a:off x="5635453" y="133"/>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Java Orientado a Objetos</a:t>
              </a:r>
              <a:endParaRPr sz="2500" dirty="0">
                <a:solidFill>
                  <a:schemeClr val="lt1"/>
                </a:solidFill>
                <a:latin typeface="Calibri"/>
                <a:ea typeface="Calibri"/>
                <a:cs typeface="Calibri"/>
                <a:sym typeface="Calibri"/>
              </a:endParaRPr>
            </a:p>
          </p:txBody>
        </p:sp>
        <p:sp>
          <p:nvSpPr>
            <p:cNvPr id="158" name="Shape 158"/>
            <p:cNvSpPr/>
            <p:nvPr/>
          </p:nvSpPr>
          <p:spPr>
            <a:xfrm>
              <a:off x="3183741" y="1560313"/>
              <a:ext cx="2228700" cy="1337400"/>
            </a:xfrm>
            <a:prstGeom prst="roundRect">
              <a:avLst>
                <a:gd name="adj" fmla="val 16667"/>
              </a:avLst>
            </a:prstGeom>
            <a:solidFill>
              <a:srgbClr val="90C223"/>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grpSp>
      <p:sp>
        <p:nvSpPr>
          <p:cNvPr id="16" name="Shape 157">
            <a:extLst>
              <a:ext uri="{FF2B5EF4-FFF2-40B4-BE49-F238E27FC236}">
                <a16:creationId xmlns:a16="http://schemas.microsoft.com/office/drawing/2014/main" id="{386CF87B-76E5-4FA6-818C-8454317786B2}"/>
              </a:ext>
            </a:extLst>
          </p:cNvPr>
          <p:cNvSpPr txBox="1"/>
          <p:nvPr/>
        </p:nvSpPr>
        <p:spPr>
          <a:xfrm>
            <a:off x="4593590" y="4277520"/>
            <a:ext cx="2228700" cy="1337400"/>
          </a:xfrm>
          <a:prstGeom prst="rect">
            <a:avLst/>
          </a:prstGeom>
          <a:noFill/>
          <a:ln>
            <a:noFill/>
          </a:ln>
        </p:spPr>
        <p:txBody>
          <a:bodyPr spcFirstLastPara="1" wrap="square" lIns="95250" tIns="95250" rIns="95250" bIns="95250" anchor="ctr" anchorCtr="0">
            <a:noAutofit/>
          </a:bodyPr>
          <a:lstStyle/>
          <a:p>
            <a:pPr marL="0" lvl="0" indent="0" algn="ctr" rtl="0">
              <a:lnSpc>
                <a:spcPct val="90000"/>
              </a:lnSpc>
              <a:spcBef>
                <a:spcPts val="0"/>
              </a:spcBef>
              <a:spcAft>
                <a:spcPts val="0"/>
              </a:spcAft>
              <a:buNone/>
            </a:pPr>
            <a:r>
              <a:rPr lang="es-ES" sz="2500" dirty="0">
                <a:solidFill>
                  <a:schemeClr val="lt1"/>
                </a:solidFill>
                <a:latin typeface="Calibri"/>
                <a:ea typeface="Calibri"/>
                <a:cs typeface="Calibri"/>
                <a:sym typeface="Calibri"/>
              </a:rPr>
              <a:t>Selenium WebDriver</a:t>
            </a:r>
            <a:endParaRPr sz="2500" dirty="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Ciclos – Hacer 10 </a:t>
            </a:r>
            <a:r>
              <a:rPr lang="es-MX" dirty="0" err="1"/>
              <a:t>sandwiches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r>
              <a:rPr lang="en-US" sz="2800" dirty="0"/>
              <a:t>El </a:t>
            </a:r>
            <a:r>
              <a:rPr lang="en-US" sz="2800" dirty="0" err="1"/>
              <a:t>ciclo</a:t>
            </a:r>
            <a:r>
              <a:rPr lang="en-US" sz="2800" dirty="0"/>
              <a:t> anterior </a:t>
            </a:r>
            <a:r>
              <a:rPr lang="en-US" sz="2800" dirty="0" err="1"/>
              <a:t>nunca</a:t>
            </a:r>
            <a:r>
              <a:rPr lang="en-US" sz="2800" dirty="0"/>
              <a:t> </a:t>
            </a:r>
            <a:r>
              <a:rPr lang="en-US" sz="2800" dirty="0" err="1"/>
              <a:t>deja</a:t>
            </a:r>
            <a:r>
              <a:rPr lang="en-US" sz="2800" dirty="0"/>
              <a:t> de </a:t>
            </a:r>
            <a:r>
              <a:rPr lang="en-US" sz="2800" dirty="0" err="1"/>
              <a:t>ejecutarse</a:t>
            </a:r>
            <a:r>
              <a:rPr lang="en-US" sz="2800" dirty="0"/>
              <a:t>.</a:t>
            </a:r>
          </a:p>
          <a:p>
            <a:r>
              <a:rPr lang="en-US" sz="2800" dirty="0"/>
              <a:t>El </a:t>
            </a:r>
            <a:r>
              <a:rPr lang="en-US" sz="2800" dirty="0" err="1"/>
              <a:t>ciclo</a:t>
            </a:r>
            <a:r>
              <a:rPr lang="en-US" sz="2800" dirty="0"/>
              <a:t> se </a:t>
            </a:r>
            <a:r>
              <a:rPr lang="en-US" sz="2800" dirty="0" err="1"/>
              <a:t>ejecuta</a:t>
            </a:r>
            <a:r>
              <a:rPr lang="en-US" sz="2800" dirty="0"/>
              <a:t> de </a:t>
            </a:r>
            <a:r>
              <a:rPr lang="en-US" sz="2800" dirty="0" err="1"/>
              <a:t>manera</a:t>
            </a:r>
            <a:r>
              <a:rPr lang="en-US" sz="2800" dirty="0"/>
              <a:t> </a:t>
            </a:r>
            <a:r>
              <a:rPr lang="en-US" sz="2800" dirty="0" err="1"/>
              <a:t>infinita</a:t>
            </a:r>
            <a:r>
              <a:rPr lang="en-US" sz="2800" dirty="0"/>
              <a:t> </a:t>
            </a:r>
            <a:r>
              <a:rPr lang="en-US" sz="2800" dirty="0" err="1"/>
              <a:t>porque</a:t>
            </a:r>
            <a:r>
              <a:rPr lang="en-US" sz="2800" dirty="0"/>
              <a:t> no se </a:t>
            </a:r>
            <a:r>
              <a:rPr lang="en-US" sz="2800" dirty="0" err="1"/>
              <a:t>cumple</a:t>
            </a:r>
            <a:r>
              <a:rPr lang="en-US" sz="2800" dirty="0"/>
              <a:t> una </a:t>
            </a:r>
            <a:r>
              <a:rPr lang="en-US" sz="2800" dirty="0" err="1"/>
              <a:t>condición</a:t>
            </a:r>
            <a:r>
              <a:rPr lang="en-US" sz="2800" dirty="0"/>
              <a:t>.</a:t>
            </a:r>
          </a:p>
          <a:p>
            <a:r>
              <a:rPr lang="en-US" sz="2800" dirty="0" err="1"/>
              <a:t>Solución</a:t>
            </a:r>
            <a:r>
              <a:rPr lang="en-US" sz="2800" dirty="0"/>
              <a:t>:</a:t>
            </a:r>
          </a:p>
          <a:p>
            <a:pPr marL="137160" indent="0">
              <a:buNone/>
            </a:pPr>
            <a:r>
              <a:rPr lang="en-US" sz="2800" dirty="0"/>
              <a:t>while(</a:t>
            </a:r>
            <a:r>
              <a:rPr lang="en-US" sz="2800" dirty="0" err="1"/>
              <a:t>numero_sandwiches</a:t>
            </a:r>
            <a:r>
              <a:rPr lang="en-US" sz="2800" dirty="0"/>
              <a:t> es </a:t>
            </a:r>
            <a:r>
              <a:rPr lang="en-US" sz="2800" dirty="0" err="1"/>
              <a:t>menor</a:t>
            </a:r>
            <a:r>
              <a:rPr lang="en-US" sz="2800" dirty="0"/>
              <a:t> que 10) {</a:t>
            </a:r>
          </a:p>
          <a:p>
            <a:pPr marL="137160" indent="0">
              <a:buNone/>
            </a:pPr>
            <a:r>
              <a:rPr lang="en-US" sz="2800" dirty="0"/>
              <a:t>     </a:t>
            </a:r>
            <a:r>
              <a:rPr lang="en-US" sz="2800" dirty="0" err="1"/>
              <a:t>hacerSandwich</a:t>
            </a:r>
            <a:r>
              <a:rPr lang="en-US" sz="2800" dirty="0"/>
              <a:t>();</a:t>
            </a:r>
          </a:p>
          <a:p>
            <a:pPr marL="137160" indent="0">
              <a:buNone/>
            </a:pPr>
            <a:r>
              <a:rPr lang="en-US" sz="2800" dirty="0"/>
              <a:t>     </a:t>
            </a:r>
            <a:r>
              <a:rPr lang="en-US" sz="2800" dirty="0" err="1"/>
              <a:t>suma</a:t>
            </a:r>
            <a:r>
              <a:rPr lang="en-US" sz="2800" dirty="0"/>
              <a:t> </a:t>
            </a:r>
            <a:r>
              <a:rPr lang="en-US" sz="2800" dirty="0" err="1"/>
              <a:t>uno</a:t>
            </a:r>
            <a:r>
              <a:rPr lang="en-US" sz="2800" dirty="0"/>
              <a:t> a </a:t>
            </a:r>
            <a:r>
              <a:rPr lang="en-US" sz="2800" dirty="0" err="1"/>
              <a:t>numero_sandwiches</a:t>
            </a:r>
            <a:endParaRPr lang="en-US" sz="2800" dirty="0"/>
          </a:p>
          <a:p>
            <a:pPr marL="137160" indent="0">
              <a:buNone/>
            </a:pPr>
            <a:r>
              <a:rPr lang="en-US" sz="2800" dirty="0"/>
              <a:t>}</a:t>
            </a:r>
          </a:p>
          <a:p>
            <a:pPr marL="137160" indent="0">
              <a:buNone/>
            </a:pPr>
            <a:endParaRPr lang="es-MX" dirty="0"/>
          </a:p>
        </p:txBody>
      </p:sp>
    </p:spTree>
    <p:extLst>
      <p:ext uri="{BB962C8B-B14F-4D97-AF65-F5344CB8AC3E}">
        <p14:creationId xmlns:p14="http://schemas.microsoft.com/office/powerpoint/2010/main" val="415037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p:txBody>
          <a:bodyPr/>
          <a:lstStyle/>
          <a:p>
            <a:r>
              <a:rPr lang="es-MX" dirty="0"/>
              <a:t>Ejercicio – Ciclos.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r>
              <a:rPr lang="es-MX" sz="2000" dirty="0"/>
              <a:t>* Hacer 5 </a:t>
            </a:r>
            <a:r>
              <a:rPr lang="es-MX" sz="2000" dirty="0" err="1"/>
              <a:t>sandwiches</a:t>
            </a:r>
            <a:r>
              <a:rPr lang="es-MX" sz="2000" dirty="0"/>
              <a:t> Jamón y 10 de Bolonia</a:t>
            </a:r>
            <a:endParaRPr lang="en-US" sz="2800" dirty="0"/>
          </a:p>
          <a:p>
            <a:pPr marL="137160" indent="0">
              <a:buNone/>
            </a:pPr>
            <a:endParaRPr lang="es-MX" dirty="0"/>
          </a:p>
        </p:txBody>
      </p:sp>
    </p:spTree>
    <p:extLst>
      <p:ext uri="{BB962C8B-B14F-4D97-AF65-F5344CB8AC3E}">
        <p14:creationId xmlns:p14="http://schemas.microsoft.com/office/powerpoint/2010/main" val="368285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5 Canciones </a:t>
            </a:r>
            <a:r>
              <a:rPr lang="en-US" dirty="0" err="1"/>
              <a:t>en</a:t>
            </a:r>
            <a:r>
              <a:rPr lang="en-US" dirty="0"/>
              <a:t> Songs By Sinatra</a:t>
            </a:r>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6150"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667120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Condicionales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800" dirty="0"/>
              <a:t>Permita tomar decisiones</a:t>
            </a:r>
          </a:p>
          <a:p>
            <a:r>
              <a:rPr lang="es-MX" sz="2800" dirty="0"/>
              <a:t>Se basa en preguntas de respuesta sí o no</a:t>
            </a:r>
          </a:p>
          <a:p>
            <a:pPr marL="137160" indent="0">
              <a:buNone/>
            </a:pPr>
            <a:r>
              <a:rPr lang="es-MX" sz="2800" dirty="0"/>
              <a:t>Preguntar “Quieres un sándwich de Jamón?”</a:t>
            </a:r>
          </a:p>
          <a:p>
            <a:pPr marL="137160" indent="0">
              <a:buNone/>
            </a:pPr>
            <a:r>
              <a:rPr lang="es-MX" sz="2800" dirty="0" err="1"/>
              <a:t>if</a:t>
            </a:r>
            <a:r>
              <a:rPr lang="es-MX" sz="2800" dirty="0"/>
              <a:t>(respuesta es sí) {</a:t>
            </a:r>
          </a:p>
          <a:p>
            <a:pPr marL="137160" indent="0">
              <a:buNone/>
            </a:pPr>
            <a:r>
              <a:rPr lang="es-MX" sz="2800" dirty="0"/>
              <a:t>     </a:t>
            </a:r>
            <a:r>
              <a:rPr lang="es-MX" sz="2800" dirty="0" err="1"/>
              <a:t>hacerSandwichJamon</a:t>
            </a:r>
            <a:r>
              <a:rPr lang="es-MX" sz="2800" dirty="0"/>
              <a:t>();</a:t>
            </a:r>
          </a:p>
          <a:p>
            <a:pPr marL="137160" indent="0">
              <a:buNone/>
            </a:pPr>
            <a:r>
              <a:rPr lang="es-MX" sz="2800" dirty="0"/>
              <a:t>} </a:t>
            </a:r>
            <a:r>
              <a:rPr lang="es-MX" sz="2800" dirty="0" err="1"/>
              <a:t>else</a:t>
            </a:r>
            <a:r>
              <a:rPr lang="es-MX" sz="2800" dirty="0"/>
              <a:t> { // cuando la respuesta es no</a:t>
            </a:r>
          </a:p>
          <a:p>
            <a:pPr marL="137160" indent="0">
              <a:buNone/>
            </a:pPr>
            <a:r>
              <a:rPr lang="es-MX" sz="2800" dirty="0"/>
              <a:t>     </a:t>
            </a:r>
            <a:r>
              <a:rPr lang="es-MX" sz="2800" dirty="0" err="1"/>
              <a:t>hacerSandwichBolonia</a:t>
            </a:r>
            <a:r>
              <a:rPr lang="es-MX" sz="2800" dirty="0"/>
              <a:t>();</a:t>
            </a:r>
          </a:p>
          <a:p>
            <a:pPr marL="137160" indent="0">
              <a:buNone/>
            </a:pPr>
            <a:r>
              <a:rPr lang="es-MX" sz="2800" dirty="0"/>
              <a:t>}</a:t>
            </a:r>
            <a:endParaRPr lang="es-MX" dirty="0"/>
          </a:p>
        </p:txBody>
      </p:sp>
    </p:spTree>
    <p:extLst>
      <p:ext uri="{BB962C8B-B14F-4D97-AF65-F5344CB8AC3E}">
        <p14:creationId xmlns:p14="http://schemas.microsoft.com/office/powerpoint/2010/main" val="25404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C4FFB-E5D6-470A-A0B9-6659DD11D318}"/>
              </a:ext>
            </a:extLst>
          </p:cNvPr>
          <p:cNvSpPr>
            <a:spLocks noGrp="1"/>
          </p:cNvSpPr>
          <p:nvPr>
            <p:ph type="title"/>
          </p:nvPr>
        </p:nvSpPr>
        <p:spPr>
          <a:xfrm>
            <a:off x="677334" y="609600"/>
            <a:ext cx="8596668" cy="737937"/>
          </a:xfrm>
        </p:spPr>
        <p:txBody>
          <a:bodyPr/>
          <a:lstStyle/>
          <a:p>
            <a:r>
              <a:rPr lang="es-MX" dirty="0"/>
              <a:t>Funciones con datos</a:t>
            </a:r>
            <a:endParaRPr lang="en-US" dirty="0"/>
          </a:p>
        </p:txBody>
      </p:sp>
      <p:sp>
        <p:nvSpPr>
          <p:cNvPr id="3" name="Marcador de texto 2">
            <a:extLst>
              <a:ext uri="{FF2B5EF4-FFF2-40B4-BE49-F238E27FC236}">
                <a16:creationId xmlns:a16="http://schemas.microsoft.com/office/drawing/2014/main" id="{BED7969A-FBA3-4429-9C51-AA6998A7F2B9}"/>
              </a:ext>
            </a:extLst>
          </p:cNvPr>
          <p:cNvSpPr>
            <a:spLocks noGrp="1"/>
          </p:cNvSpPr>
          <p:nvPr>
            <p:ph type="body" idx="1"/>
          </p:nvPr>
        </p:nvSpPr>
        <p:spPr>
          <a:xfrm>
            <a:off x="1014218" y="1930400"/>
            <a:ext cx="8596668" cy="3880773"/>
          </a:xfrm>
        </p:spPr>
        <p:txBody>
          <a:bodyPr/>
          <a:lstStyle/>
          <a:p>
            <a:pPr marL="137160" indent="0">
              <a:buNone/>
            </a:pPr>
            <a:endParaRPr lang="en-US" sz="2800" dirty="0"/>
          </a:p>
          <a:p>
            <a:pPr marL="137160" indent="0">
              <a:buNone/>
            </a:pPr>
            <a:endParaRPr lang="es-MX" dirty="0"/>
          </a:p>
        </p:txBody>
      </p:sp>
      <p:sp>
        <p:nvSpPr>
          <p:cNvPr id="4" name="Marcador de texto 2">
            <a:extLst>
              <a:ext uri="{FF2B5EF4-FFF2-40B4-BE49-F238E27FC236}">
                <a16:creationId xmlns:a16="http://schemas.microsoft.com/office/drawing/2014/main" id="{2E7C98B4-C355-4B5E-A676-35888F12FF22}"/>
              </a:ext>
            </a:extLst>
          </p:cNvPr>
          <p:cNvSpPr txBox="1">
            <a:spLocks/>
          </p:cNvSpPr>
          <p:nvPr/>
        </p:nvSpPr>
        <p:spPr>
          <a:xfrm>
            <a:off x="677334" y="1488613"/>
            <a:ext cx="8596668" cy="3880773"/>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r>
              <a:rPr lang="es-MX" sz="2000" dirty="0"/>
              <a:t>Permiten pasar y retornar datos</a:t>
            </a:r>
          </a:p>
          <a:p>
            <a:r>
              <a:rPr lang="es-MX" sz="2000" dirty="0"/>
              <a:t>Recibe entradas y nos regresa una salida</a:t>
            </a:r>
          </a:p>
          <a:p>
            <a:pPr marL="137160" indent="0">
              <a:buNone/>
            </a:pPr>
            <a:r>
              <a:rPr lang="es-MX" sz="2000" b="1" dirty="0" err="1"/>
              <a:t>sandwich</a:t>
            </a:r>
            <a:r>
              <a:rPr lang="es-MX" sz="2000" dirty="0"/>
              <a:t> </a:t>
            </a:r>
            <a:r>
              <a:rPr lang="es-MX" sz="2000" dirty="0" err="1"/>
              <a:t>hacerSandwich</a:t>
            </a:r>
            <a:r>
              <a:rPr lang="es-MX" sz="2000" dirty="0"/>
              <a:t>(</a:t>
            </a:r>
            <a:r>
              <a:rPr lang="es-MX" sz="2000" b="1" dirty="0" err="1"/>
              <a:t>tipoSandwich</a:t>
            </a:r>
            <a:r>
              <a:rPr lang="es-MX" sz="2000" dirty="0"/>
              <a:t>) {</a:t>
            </a:r>
          </a:p>
          <a:p>
            <a:pPr marL="137160" indent="0">
              <a:buNone/>
            </a:pPr>
            <a:r>
              <a:rPr lang="es-MX" sz="2000" dirty="0"/>
              <a:t>     </a:t>
            </a:r>
            <a:r>
              <a:rPr lang="es-MX" sz="2000" dirty="0" err="1"/>
              <a:t>if</a:t>
            </a:r>
            <a:r>
              <a:rPr lang="es-MX" sz="2000" dirty="0"/>
              <a:t>(</a:t>
            </a:r>
            <a:r>
              <a:rPr lang="es-MX" sz="2000" dirty="0" err="1"/>
              <a:t>tipoSandwich</a:t>
            </a:r>
            <a:r>
              <a:rPr lang="es-MX" sz="2000" dirty="0"/>
              <a:t> es “Jamón”) {</a:t>
            </a:r>
          </a:p>
          <a:p>
            <a:pPr marL="137160" indent="0">
              <a:buNone/>
            </a:pPr>
            <a:r>
              <a:rPr lang="es-MX" sz="2000" dirty="0"/>
              <a:t>          </a:t>
            </a:r>
            <a:r>
              <a:rPr lang="es-MX" sz="2000" b="1" dirty="0" err="1"/>
              <a:t>return</a:t>
            </a:r>
            <a:r>
              <a:rPr lang="es-MX" sz="2000" dirty="0"/>
              <a:t> </a:t>
            </a:r>
            <a:r>
              <a:rPr lang="es-MX" sz="2000" dirty="0" err="1"/>
              <a:t>hacerSandwichJamon</a:t>
            </a:r>
            <a:r>
              <a:rPr lang="es-MX" sz="2000" dirty="0"/>
              <a:t>();</a:t>
            </a:r>
          </a:p>
          <a:p>
            <a:pPr marL="137160" indent="0">
              <a:buNone/>
            </a:pPr>
            <a:r>
              <a:rPr lang="es-MX" sz="2000" dirty="0"/>
              <a:t>     } </a:t>
            </a:r>
          </a:p>
          <a:p>
            <a:pPr marL="137160" indent="0">
              <a:buNone/>
            </a:pPr>
            <a:r>
              <a:rPr lang="es-MX" sz="2000" dirty="0"/>
              <a:t>     </a:t>
            </a:r>
            <a:r>
              <a:rPr lang="es-MX" sz="2000" dirty="0" err="1"/>
              <a:t>if</a:t>
            </a:r>
            <a:r>
              <a:rPr lang="es-MX" sz="2000" dirty="0"/>
              <a:t>(</a:t>
            </a:r>
            <a:r>
              <a:rPr lang="es-MX" sz="2000" dirty="0" err="1"/>
              <a:t>tipoSandwich</a:t>
            </a:r>
            <a:r>
              <a:rPr lang="es-MX" sz="2000" dirty="0"/>
              <a:t> es “Bolonia”) { // cuando la respuesta es no</a:t>
            </a:r>
          </a:p>
          <a:p>
            <a:pPr marL="137160" indent="0">
              <a:buNone/>
            </a:pPr>
            <a:r>
              <a:rPr lang="es-MX" sz="2000" dirty="0"/>
              <a:t>          </a:t>
            </a:r>
            <a:r>
              <a:rPr lang="es-MX" sz="2000" b="1" dirty="0" err="1"/>
              <a:t>return</a:t>
            </a:r>
            <a:r>
              <a:rPr lang="es-MX" sz="2000" dirty="0"/>
              <a:t> </a:t>
            </a:r>
            <a:r>
              <a:rPr lang="es-MX" sz="2000" dirty="0" err="1"/>
              <a:t>hacerSandwichBolonia</a:t>
            </a:r>
            <a:r>
              <a:rPr lang="es-MX" sz="2000" dirty="0"/>
              <a:t>();</a:t>
            </a:r>
          </a:p>
          <a:p>
            <a:pPr marL="137160" indent="0">
              <a:buNone/>
            </a:pPr>
            <a:r>
              <a:rPr lang="es-MX" sz="2000" dirty="0"/>
              <a:t>     }</a:t>
            </a:r>
          </a:p>
          <a:p>
            <a:pPr marL="137160" indent="0">
              <a:buNone/>
            </a:pPr>
            <a:r>
              <a:rPr lang="es-MX" sz="2000" dirty="0"/>
              <a:t>}</a:t>
            </a:r>
          </a:p>
        </p:txBody>
      </p:sp>
    </p:spTree>
    <p:extLst>
      <p:ext uri="{BB962C8B-B14F-4D97-AF65-F5344CB8AC3E}">
        <p14:creationId xmlns:p14="http://schemas.microsoft.com/office/powerpoint/2010/main" val="385287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864C-EFDB-41A6-885B-0FB91EE351AD}"/>
              </a:ext>
            </a:extLst>
          </p:cNvPr>
          <p:cNvSpPr>
            <a:spLocks noGrp="1"/>
          </p:cNvSpPr>
          <p:nvPr>
            <p:ph type="title"/>
          </p:nvPr>
        </p:nvSpPr>
        <p:spPr/>
        <p:txBody>
          <a:bodyPr/>
          <a:lstStyle/>
          <a:p>
            <a:r>
              <a:rPr lang="es-MX" dirty="0"/>
              <a:t>Ejercicio – Funciones</a:t>
            </a:r>
            <a:endParaRPr lang="en-US" dirty="0"/>
          </a:p>
        </p:txBody>
      </p:sp>
      <p:sp>
        <p:nvSpPr>
          <p:cNvPr id="3" name="Marcador de texto 2">
            <a:extLst>
              <a:ext uri="{FF2B5EF4-FFF2-40B4-BE49-F238E27FC236}">
                <a16:creationId xmlns:a16="http://schemas.microsoft.com/office/drawing/2014/main" id="{DA9D5561-E180-4DD5-A376-C1C4D0AAD44C}"/>
              </a:ext>
            </a:extLst>
          </p:cNvPr>
          <p:cNvSpPr>
            <a:spLocks noGrp="1"/>
          </p:cNvSpPr>
          <p:nvPr>
            <p:ph type="body" idx="1"/>
          </p:nvPr>
        </p:nvSpPr>
        <p:spPr/>
        <p:txBody>
          <a:bodyPr/>
          <a:lstStyle/>
          <a:p>
            <a:r>
              <a:rPr lang="es-MX" sz="4000" dirty="0"/>
              <a:t>Hacer:</a:t>
            </a:r>
          </a:p>
          <a:p>
            <a:pPr lvl="1"/>
            <a:r>
              <a:rPr lang="es-MX" sz="4000" dirty="0"/>
              <a:t>10 tacos de pastor</a:t>
            </a:r>
          </a:p>
          <a:p>
            <a:pPr lvl="1"/>
            <a:r>
              <a:rPr lang="es-MX" sz="4000" dirty="0"/>
              <a:t>15 tacos de chicharrón</a:t>
            </a:r>
          </a:p>
          <a:p>
            <a:pPr lvl="1"/>
            <a:r>
              <a:rPr lang="es-MX" sz="4000" dirty="0"/>
              <a:t>25 tortas de milanesa</a:t>
            </a:r>
            <a:endParaRPr lang="en-US" sz="4000" dirty="0"/>
          </a:p>
        </p:txBody>
      </p:sp>
    </p:spTree>
    <p:extLst>
      <p:ext uri="{BB962C8B-B14F-4D97-AF65-F5344CB8AC3E}">
        <p14:creationId xmlns:p14="http://schemas.microsoft.com/office/powerpoint/2010/main" val="1405826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Hacer</a:t>
            </a:r>
            <a:r>
              <a:rPr lang="en-US" dirty="0"/>
              <a:t> Login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5" name="Objeto 4">
            <a:extLst>
              <a:ext uri="{FF2B5EF4-FFF2-40B4-BE49-F238E27FC236}">
                <a16:creationId xmlns:a16="http://schemas.microsoft.com/office/drawing/2014/main" id="{BB359328-9981-43C4-BCB8-E82057CE5C69}"/>
              </a:ext>
            </a:extLst>
          </p:cNvPr>
          <p:cNvGraphicFramePr>
            <a:graphicFrameLocks noChangeAspect="1"/>
          </p:cNvGraphicFramePr>
          <p:nvPr>
            <p:extLst>
              <p:ext uri="{D42A27DB-BD31-4B8C-83A1-F6EECF244321}">
                <p14:modId xmlns:p14="http://schemas.microsoft.com/office/powerpoint/2010/main" val="3214026205"/>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7175" name="Worksheet" showAsIcon="1" r:id="rId3" imgW="914400" imgH="771480" progId="Excel.Sheet.12">
                  <p:embed/>
                </p:oleObj>
              </mc:Choice>
              <mc:Fallback>
                <p:oleObj name="Worksheet" showAsIcon="1" r:id="rId3" imgW="914400" imgH="771480" progId="Excel.Sheet.12">
                  <p:embed/>
                  <p:pic>
                    <p:nvPicPr>
                      <p:cNvPr id="5" name="Objeto 4">
                        <a:extLst>
                          <a:ext uri="{FF2B5EF4-FFF2-40B4-BE49-F238E27FC236}">
                            <a16:creationId xmlns:a16="http://schemas.microsoft.com/office/drawing/2014/main" id="{BB359328-9981-43C4-BCB8-E82057CE5C69}"/>
                          </a:ext>
                        </a:extLst>
                      </p:cNvPr>
                      <p:cNvPicPr/>
                      <p:nvPr/>
                    </p:nvPicPr>
                    <p:blipFill>
                      <a:blip r:embed="rId4"/>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7565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ABEB6-2C33-4784-8586-94208DD6BE91}"/>
              </a:ext>
            </a:extLst>
          </p:cNvPr>
          <p:cNvSpPr>
            <a:spLocks noGrp="1"/>
          </p:cNvSpPr>
          <p:nvPr>
            <p:ph type="title"/>
          </p:nvPr>
        </p:nvSpPr>
        <p:spPr/>
        <p:txBody>
          <a:bodyPr/>
          <a:lstStyle/>
          <a:p>
            <a:r>
              <a:rPr lang="en-US" dirty="0" err="1"/>
              <a:t>Crear</a:t>
            </a:r>
            <a:r>
              <a:rPr lang="en-US" dirty="0"/>
              <a:t> Cancion </a:t>
            </a:r>
            <a:r>
              <a:rPr lang="en-US" dirty="0" err="1"/>
              <a:t>en</a:t>
            </a:r>
            <a:r>
              <a:rPr lang="en-US" dirty="0"/>
              <a:t> Songs By Sinatra con </a:t>
            </a:r>
            <a:r>
              <a:rPr lang="en-US" dirty="0" err="1"/>
              <a:t>Funciones</a:t>
            </a:r>
            <a:r>
              <a:rPr lang="en-US" dirty="0"/>
              <a:t> que </a:t>
            </a:r>
            <a:r>
              <a:rPr lang="en-US" dirty="0" err="1"/>
              <a:t>reciben</a:t>
            </a:r>
            <a:r>
              <a:rPr lang="en-US" dirty="0"/>
              <a:t> </a:t>
            </a:r>
            <a:r>
              <a:rPr lang="en-US" dirty="0" err="1"/>
              <a:t>datos</a:t>
            </a:r>
            <a:endParaRPr lang="en-US" dirty="0"/>
          </a:p>
        </p:txBody>
      </p:sp>
      <p:graphicFrame>
        <p:nvGraphicFramePr>
          <p:cNvPr id="4" name="Objeto 3">
            <a:extLst>
              <a:ext uri="{FF2B5EF4-FFF2-40B4-BE49-F238E27FC236}">
                <a16:creationId xmlns:a16="http://schemas.microsoft.com/office/drawing/2014/main" id="{EA789850-868F-47E3-8285-6242316234BD}"/>
              </a:ext>
            </a:extLst>
          </p:cNvPr>
          <p:cNvGraphicFramePr>
            <a:graphicFrameLocks noChangeAspect="1"/>
          </p:cNvGraphicFramePr>
          <p:nvPr/>
        </p:nvGraphicFramePr>
        <p:xfrm>
          <a:off x="7454538" y="2362381"/>
          <a:ext cx="914400" cy="771525"/>
        </p:xfrm>
        <a:graphic>
          <a:graphicData uri="http://schemas.openxmlformats.org/presentationml/2006/ole">
            <mc:AlternateContent xmlns:mc="http://schemas.openxmlformats.org/markup-compatibility/2006">
              <mc:Choice xmlns:v="urn:schemas-microsoft-com:vml" Requires="v">
                <p:oleObj spid="_x0000_s8198" name="Worksheet" showAsIcon="1" r:id="rId3" imgW="914400" imgH="771480" progId="Excel.Sheet.12">
                  <p:embed/>
                </p:oleObj>
              </mc:Choice>
              <mc:Fallback>
                <p:oleObj name="Worksheet" showAsIcon="1" r:id="rId3" imgW="914400" imgH="771480" progId="Excel.Sheet.12">
                  <p:embed/>
                  <p:pic>
                    <p:nvPicPr>
                      <p:cNvPr id="4" name="Objeto 3">
                        <a:extLst>
                          <a:ext uri="{FF2B5EF4-FFF2-40B4-BE49-F238E27FC236}">
                            <a16:creationId xmlns:a16="http://schemas.microsoft.com/office/drawing/2014/main" id="{EA789850-868F-47E3-8285-6242316234BD}"/>
                          </a:ext>
                        </a:extLst>
                      </p:cNvPr>
                      <p:cNvPicPr/>
                      <p:nvPr/>
                    </p:nvPicPr>
                    <p:blipFill>
                      <a:blip r:embed="rId4"/>
                      <a:stretch>
                        <a:fillRect/>
                      </a:stretch>
                    </p:blipFill>
                    <p:spPr>
                      <a:xfrm>
                        <a:off x="7454538" y="23623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4428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Repaso de Java</a:t>
            </a:r>
            <a:endParaRPr/>
          </a:p>
        </p:txBody>
      </p:sp>
      <p:sp>
        <p:nvSpPr>
          <p:cNvPr id="164" name="Shape 16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Orientado al objeto </a:t>
            </a:r>
            <a:r>
              <a:rPr lang="es-ES" sz="2100">
                <a:solidFill>
                  <a:schemeClr val="dk1"/>
                </a:solidFill>
                <a:latin typeface="Times New Roman"/>
                <a:ea typeface="Times New Roman"/>
                <a:cs typeface="Times New Roman"/>
                <a:sym typeface="Times New Roman"/>
              </a:rPr>
              <a:t>(tendencia en boga)</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Simple </a:t>
            </a:r>
            <a:r>
              <a:rPr lang="es-ES" sz="2100">
                <a:solidFill>
                  <a:schemeClr val="dk1"/>
                </a:solidFill>
                <a:latin typeface="Times New Roman"/>
                <a:ea typeface="Times New Roman"/>
                <a:cs typeface="Times New Roman"/>
                <a:sym typeface="Times New Roman"/>
              </a:rPr>
              <a:t>(similar a c, sin complejidades)</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Multiplataforma </a:t>
            </a:r>
            <a:r>
              <a:rPr lang="es-ES" sz="2100">
                <a:solidFill>
                  <a:schemeClr val="dk1"/>
                </a:solidFill>
                <a:latin typeface="Times New Roman"/>
                <a:ea typeface="Times New Roman"/>
                <a:cs typeface="Times New Roman"/>
                <a:sym typeface="Times New Roman"/>
              </a:rPr>
              <a:t>(Windows, PowerMac, Unix)</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Robusto </a:t>
            </a:r>
            <a:r>
              <a:rPr lang="es-ES" sz="2100">
                <a:solidFill>
                  <a:schemeClr val="dk1"/>
                </a:solidFill>
                <a:latin typeface="Times New Roman"/>
                <a:ea typeface="Times New Roman"/>
                <a:cs typeface="Times New Roman"/>
                <a:sym typeface="Times New Roman"/>
              </a:rPr>
              <a:t>(hace chequeos, elimina punteros)</a:t>
            </a:r>
            <a:endParaRPr sz="21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Recolección de basura automática</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Bibliotecas estándar</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Realmente portable en un 100%</a:t>
            </a:r>
            <a:endParaRPr sz="2400">
              <a:solidFill>
                <a:schemeClr val="dk1"/>
              </a:solidFill>
              <a:latin typeface="Times New Roman"/>
              <a:ea typeface="Times New Roman"/>
              <a:cs typeface="Times New Roman"/>
              <a:sym typeface="Times New Roman"/>
            </a:endParaRPr>
          </a:p>
          <a:p>
            <a:pPr marL="457200" lvl="0" indent="-320040" rtl="0">
              <a:lnSpc>
                <a:spcPct val="115000"/>
              </a:lnSpc>
              <a:spcBef>
                <a:spcPts val="0"/>
              </a:spcBef>
              <a:spcAft>
                <a:spcPts val="0"/>
              </a:spcAft>
              <a:buSzPts val="1440"/>
              <a:buChar char="▶"/>
            </a:pPr>
            <a:r>
              <a:rPr lang="es-ES" sz="2400">
                <a:solidFill>
                  <a:schemeClr val="dk1"/>
                </a:solidFill>
                <a:latin typeface="Times New Roman"/>
                <a:ea typeface="Times New Roman"/>
                <a:cs typeface="Times New Roman"/>
                <a:sym typeface="Times New Roman"/>
              </a:rPr>
              <a:t>Facilidades para programación en redes</a:t>
            </a:r>
            <a:endParaRPr sz="2400">
              <a:solidFill>
                <a:schemeClr val="dk1"/>
              </a:solidFill>
              <a:latin typeface="Times New Roman"/>
              <a:ea typeface="Times New Roman"/>
              <a:cs typeface="Times New Roman"/>
              <a:sym typeface="Times New Roman"/>
            </a:endParaRPr>
          </a:p>
          <a:p>
            <a:pPr marL="0" lvl="0" indent="0" rtl="0">
              <a:spcBef>
                <a:spcPts val="1000"/>
              </a:spcBef>
              <a:spcAft>
                <a:spcPts val="0"/>
              </a:spcAft>
              <a:buNone/>
            </a:pPr>
            <a:endParaRPr/>
          </a:p>
          <a:p>
            <a:pPr marL="457200" lvl="0" indent="-320040" rtl="0">
              <a:spcBef>
                <a:spcPts val="1000"/>
              </a:spcBef>
              <a:spcAft>
                <a:spcPts val="0"/>
              </a:spcAft>
              <a:buSzPts val="1440"/>
              <a:buChar char="▶"/>
            </a:pPr>
            <a:endParaRPr/>
          </a:p>
          <a:p>
            <a:pPr marL="0" lvl="0" indent="0" rtl="0">
              <a:spcBef>
                <a:spcPts val="1000"/>
              </a:spcBef>
              <a:spcAft>
                <a:spcPts val="0"/>
              </a:spcAft>
              <a:buNone/>
            </a:pPr>
            <a:endParaRPr/>
          </a:p>
          <a:p>
            <a:pPr marL="0" lvl="0" indent="0" rtl="0">
              <a:spcBef>
                <a:spcPts val="10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programa</a:t>
            </a:r>
            <a:endParaRPr/>
          </a:p>
        </p:txBody>
      </p:sp>
      <p:sp>
        <p:nvSpPr>
          <p:cNvPr id="170" name="Shape 170"/>
          <p:cNvSpPr txBox="1">
            <a:spLocks noGrp="1"/>
          </p:cNvSpPr>
          <p:nvPr>
            <p:ph type="body" idx="1"/>
          </p:nvPr>
        </p:nvSpPr>
        <p:spPr>
          <a:xfrm>
            <a:off x="677325" y="1611577"/>
            <a:ext cx="8596800" cy="45597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class</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Hello</a:t>
            </a: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public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static</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void</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main</a:t>
            </a:r>
            <a:r>
              <a:rPr lang="es-ES" dirty="0">
                <a:solidFill>
                  <a:srgbClr val="3333CC"/>
                </a:solidFill>
                <a:latin typeface="Arial"/>
                <a:ea typeface="Arial"/>
                <a:cs typeface="Arial"/>
                <a:sym typeface="Arial"/>
              </a:rPr>
              <a:t>(</a:t>
            </a:r>
            <a:r>
              <a:rPr lang="es-ES" dirty="0" err="1">
                <a:solidFill>
                  <a:srgbClr val="3333CC"/>
                </a:solidFill>
                <a:latin typeface="Arial"/>
                <a:ea typeface="Arial"/>
                <a:cs typeface="Arial"/>
                <a:sym typeface="Arial"/>
              </a:rPr>
              <a:t>String</a:t>
            </a: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args</a:t>
            </a:r>
            <a:r>
              <a:rPr lang="es-ES" dirty="0">
                <a:solidFill>
                  <a:srgbClr val="3333CC"/>
                </a:solidFill>
                <a:latin typeface="Arial"/>
                <a:ea typeface="Arial"/>
                <a:cs typeface="Arial"/>
                <a:sym typeface="Arial"/>
              </a:rPr>
              <a:t>[ ])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r>
              <a:rPr lang="es-ES" dirty="0" err="1">
                <a:solidFill>
                  <a:srgbClr val="3333CC"/>
                </a:solidFill>
                <a:latin typeface="Arial"/>
                <a:ea typeface="Arial"/>
                <a:cs typeface="Arial"/>
                <a:sym typeface="Arial"/>
              </a:rPr>
              <a:t>System.out.println</a:t>
            </a:r>
            <a:r>
              <a:rPr lang="es-ES" dirty="0">
                <a:solidFill>
                  <a:srgbClr val="3333CC"/>
                </a:solidFill>
                <a:latin typeface="Arial"/>
                <a:ea typeface="Arial"/>
                <a:cs typeface="Arial"/>
                <a:sym typeface="Arial"/>
              </a:rPr>
              <a:t>(“Hola Mundo“);</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		}</a:t>
            </a:r>
            <a:endParaRPr dirty="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dirty="0">
                <a:solidFill>
                  <a:srgbClr val="3333CC"/>
                </a:solidFill>
                <a:latin typeface="Arial"/>
                <a:ea typeface="Arial"/>
                <a:cs typeface="Arial"/>
                <a:sym typeface="Arial"/>
              </a:rPr>
              <a:t>}</a:t>
            </a:r>
            <a:endParaRPr dirty="0">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Todo programa es escrito como el método estático llamado </a:t>
            </a:r>
            <a:r>
              <a:rPr lang="es-ES" sz="2100" dirty="0" err="1">
                <a:solidFill>
                  <a:schemeClr val="dk1"/>
                </a:solidFill>
                <a:latin typeface="Times New Roman"/>
                <a:ea typeface="Times New Roman"/>
                <a:cs typeface="Times New Roman"/>
                <a:sym typeface="Times New Roman"/>
              </a:rPr>
              <a:t>main</a:t>
            </a:r>
            <a:r>
              <a:rPr lang="es-ES" dirty="0">
                <a:solidFill>
                  <a:schemeClr val="dk1"/>
                </a:solidFill>
                <a:latin typeface="Times New Roman"/>
                <a:ea typeface="Times New Roman"/>
                <a:cs typeface="Times New Roman"/>
                <a:sym typeface="Times New Roman"/>
              </a:rPr>
              <a:t> </a:t>
            </a:r>
            <a:r>
              <a:rPr lang="es-ES" sz="2100" dirty="0">
                <a:solidFill>
                  <a:schemeClr val="dk1"/>
                </a:solidFill>
                <a:latin typeface="Times New Roman"/>
                <a:ea typeface="Times New Roman"/>
                <a:cs typeface="Times New Roman"/>
                <a:sym typeface="Times New Roman"/>
              </a:rPr>
              <a:t>en una clase cualquiera </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Este método se empieza a ejecutar cuando se invoca el intérprete de java para una clase dada</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err="1">
                <a:solidFill>
                  <a:schemeClr val="dk1"/>
                </a:solidFill>
                <a:latin typeface="Times New Roman"/>
                <a:ea typeface="Times New Roman"/>
                <a:cs typeface="Times New Roman"/>
                <a:sym typeface="Times New Roman"/>
              </a:rPr>
              <a:t>args</a:t>
            </a:r>
            <a:r>
              <a:rPr lang="es-ES" sz="2100" dirty="0">
                <a:solidFill>
                  <a:schemeClr val="dk1"/>
                </a:solidFill>
                <a:latin typeface="Times New Roman"/>
                <a:ea typeface="Times New Roman"/>
                <a:cs typeface="Times New Roman"/>
                <a:sym typeface="Times New Roman"/>
              </a:rPr>
              <a:t> es un arreglo de </a:t>
            </a:r>
            <a:r>
              <a:rPr lang="es-ES" sz="2100" dirty="0" err="1">
                <a:solidFill>
                  <a:schemeClr val="dk1"/>
                </a:solidFill>
                <a:latin typeface="Times New Roman"/>
                <a:ea typeface="Times New Roman"/>
                <a:cs typeface="Times New Roman"/>
                <a:sym typeface="Times New Roman"/>
              </a:rPr>
              <a:t>Strings</a:t>
            </a:r>
            <a:r>
              <a:rPr lang="es-ES" sz="2100" dirty="0">
                <a:solidFill>
                  <a:schemeClr val="dk1"/>
                </a:solidFill>
                <a:latin typeface="Times New Roman"/>
                <a:ea typeface="Times New Roman"/>
                <a:cs typeface="Times New Roman"/>
                <a:sym typeface="Times New Roman"/>
              </a:rPr>
              <a:t> que contiene los parámetros</a:t>
            </a:r>
            <a:endParaRPr sz="2100" dirty="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con los que </a:t>
            </a:r>
            <a:r>
              <a:rPr lang="es-ES" sz="2100" dirty="0" err="1">
                <a:solidFill>
                  <a:schemeClr val="dk1"/>
                </a:solidFill>
                <a:latin typeface="Times New Roman"/>
                <a:ea typeface="Times New Roman"/>
                <a:cs typeface="Times New Roman"/>
                <a:sym typeface="Times New Roman"/>
              </a:rPr>
              <a:t>fué</a:t>
            </a:r>
            <a:r>
              <a:rPr lang="es-ES" sz="2100" dirty="0">
                <a:solidFill>
                  <a:schemeClr val="dk1"/>
                </a:solidFill>
                <a:latin typeface="Times New Roman"/>
                <a:ea typeface="Times New Roman"/>
                <a:cs typeface="Times New Roman"/>
                <a:sym typeface="Times New Roman"/>
              </a:rPr>
              <a:t> invocado el programa.</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4C968-E775-43CB-8F13-C474953E57A9}"/>
              </a:ext>
            </a:extLst>
          </p:cNvPr>
          <p:cNvSpPr>
            <a:spLocks noGrp="1"/>
          </p:cNvSpPr>
          <p:nvPr>
            <p:ph type="title"/>
          </p:nvPr>
        </p:nvSpPr>
        <p:spPr/>
        <p:txBody>
          <a:bodyPr/>
          <a:lstStyle/>
          <a:p>
            <a:r>
              <a:rPr lang="es-MX" dirty="0"/>
              <a:t>Conceptos de Programación</a:t>
            </a:r>
            <a:endParaRPr lang="en-US" dirty="0"/>
          </a:p>
        </p:txBody>
      </p:sp>
      <p:sp>
        <p:nvSpPr>
          <p:cNvPr id="3" name="Marcador de texto 2">
            <a:extLst>
              <a:ext uri="{FF2B5EF4-FFF2-40B4-BE49-F238E27FC236}">
                <a16:creationId xmlns:a16="http://schemas.microsoft.com/office/drawing/2014/main" id="{922EDDEA-5DA9-432C-B00C-3B53142F62B9}"/>
              </a:ext>
            </a:extLst>
          </p:cNvPr>
          <p:cNvSpPr>
            <a:spLocks noGrp="1"/>
          </p:cNvSpPr>
          <p:nvPr>
            <p:ph type="body" idx="1"/>
          </p:nvPr>
        </p:nvSpPr>
        <p:spPr/>
        <p:txBody>
          <a:bodyPr/>
          <a:lstStyle/>
          <a:p>
            <a:r>
              <a:rPr lang="es-MX" sz="3600" dirty="0"/>
              <a:t>Lógica</a:t>
            </a:r>
          </a:p>
          <a:p>
            <a:r>
              <a:rPr lang="es-MX" sz="3600" dirty="0"/>
              <a:t>Funciones</a:t>
            </a:r>
          </a:p>
          <a:p>
            <a:r>
              <a:rPr lang="es-MX" sz="3600" dirty="0"/>
              <a:t>Ciclos</a:t>
            </a:r>
          </a:p>
          <a:p>
            <a:r>
              <a:rPr lang="es-MX" sz="3600" dirty="0"/>
              <a:t>Condicionales</a:t>
            </a:r>
          </a:p>
          <a:p>
            <a:r>
              <a:rPr lang="es-MX" sz="3600" dirty="0"/>
              <a:t>Funciones</a:t>
            </a:r>
            <a:endParaRPr lang="en-US" sz="3600" dirty="0"/>
          </a:p>
        </p:txBody>
      </p:sp>
    </p:spTree>
    <p:extLst>
      <p:ext uri="{BB962C8B-B14F-4D97-AF65-F5344CB8AC3E}">
        <p14:creationId xmlns:p14="http://schemas.microsoft.com/office/powerpoint/2010/main" val="3943752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Tipos de dato “Primitivos”</a:t>
            </a:r>
            <a:endParaRPr/>
          </a:p>
        </p:txBody>
      </p:sp>
      <p:sp>
        <p:nvSpPr>
          <p:cNvPr id="176" name="Shape 176"/>
          <p:cNvSpPr txBox="1">
            <a:spLocks noGrp="1"/>
          </p:cNvSpPr>
          <p:nvPr>
            <p:ph type="body" idx="1"/>
          </p:nvPr>
        </p:nvSpPr>
        <p:spPr>
          <a:xfrm>
            <a:off x="592675" y="1439327"/>
            <a:ext cx="8681400" cy="46020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endParaRPr sz="2100">
              <a:solidFill>
                <a:schemeClr val="dk1"/>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endParaRPr sz="2100">
              <a:solidFill>
                <a:srgbClr val="3333CC"/>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Como declarar variables</a:t>
            </a:r>
            <a:endParaRPr/>
          </a:p>
        </p:txBody>
      </p:sp>
      <p:sp>
        <p:nvSpPr>
          <p:cNvPr id="182" name="Shape 182"/>
          <p:cNvSpPr txBox="1">
            <a:spLocks noGrp="1"/>
          </p:cNvSpPr>
          <p:nvPr>
            <p:ph type="body" idx="1"/>
          </p:nvPr>
        </p:nvSpPr>
        <p:spPr>
          <a:xfrm>
            <a:off x="677325" y="1834451"/>
            <a:ext cx="8596800" cy="42069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int i;</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1;</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double pi = 3.14159;</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char c = ‘a’;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boolean estamos_bien = true;</a:t>
            </a:r>
            <a:endParaRPr sz="2100">
              <a:solidFill>
                <a:srgbClr val="3333CC"/>
              </a:solidFill>
              <a:latin typeface="Arial"/>
              <a:ea typeface="Arial"/>
              <a:cs typeface="Arial"/>
              <a:sym typeface="Arial"/>
            </a:endParaRPr>
          </a:p>
          <a:p>
            <a:pPr marL="254000" lvl="0" indent="-254000" rtl="0">
              <a:lnSpc>
                <a:spcPct val="115000"/>
              </a:lnSpc>
              <a:spcBef>
                <a:spcPts val="600"/>
              </a:spcBef>
              <a:spcAft>
                <a:spcPts val="0"/>
              </a:spcAft>
              <a:buClr>
                <a:schemeClr val="dk1"/>
              </a:buClr>
              <a:buSzPts val="1100"/>
              <a:buFont typeface="Arial"/>
              <a:buNone/>
            </a:pP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sz="210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Expresiones y asignaciones</a:t>
            </a:r>
            <a:endParaRPr/>
          </a:p>
        </p:txBody>
      </p:sp>
      <p:sp>
        <p:nvSpPr>
          <p:cNvPr id="188" name="Shape 188"/>
          <p:cNvSpPr txBox="1">
            <a:spLocks noGrp="1"/>
          </p:cNvSpPr>
          <p:nvPr>
            <p:ph type="body" idx="1"/>
          </p:nvPr>
        </p:nvSpPr>
        <p:spPr>
          <a:xfrm>
            <a:off x="677325" y="1509902"/>
            <a:ext cx="8596800" cy="4531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Aritmeticas: </a:t>
            </a:r>
            <a:r>
              <a:rPr lang="es-ES" sz="2100">
                <a:solidFill>
                  <a:srgbClr val="3333CC"/>
                </a:solidFill>
                <a:latin typeface="Arial"/>
                <a:ea typeface="Arial"/>
                <a:cs typeface="Arial"/>
                <a:sym typeface="Arial"/>
              </a:rPr>
              <a:t>suma + 20 * c / (mod % 3)</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Relacionales: </a:t>
            </a:r>
            <a:r>
              <a:rPr lang="es-ES" sz="2100">
                <a:solidFill>
                  <a:srgbClr val="3333CC"/>
                </a:solidFill>
                <a:latin typeface="Arial"/>
                <a:ea typeface="Arial"/>
                <a:cs typeface="Arial"/>
                <a:sym typeface="Arial"/>
              </a:rPr>
              <a:t>a &gt; b, b &gt;= c, c != 4, a == 0</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De String: </a:t>
            </a:r>
            <a:r>
              <a:rPr lang="es-ES" sz="2100">
                <a:solidFill>
                  <a:srgbClr val="3333CC"/>
                </a:solidFill>
                <a:latin typeface="Arial"/>
                <a:ea typeface="Arial"/>
                <a:cs typeface="Arial"/>
                <a:sym typeface="Arial"/>
              </a:rPr>
              <a:t>“hola “+ nombre + “ hoy es “+ </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dia + “de”+mes</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Casts: </a:t>
            </a:r>
            <a:r>
              <a:rPr lang="es-ES" sz="2100">
                <a:solidFill>
                  <a:srgbClr val="3333CC"/>
                </a:solidFill>
                <a:latin typeface="Arial"/>
                <a:ea typeface="Arial"/>
                <a:cs typeface="Arial"/>
                <a:sym typeface="Arial"/>
              </a:rPr>
              <a:t>(int) pi  (pi = 3.1)  (int) (Math.random()*100)+1)</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Otros: </a:t>
            </a:r>
            <a:r>
              <a:rPr lang="es-ES" sz="2100">
                <a:solidFill>
                  <a:srgbClr val="3333CC"/>
                </a:solidFill>
                <a:latin typeface="Arial"/>
                <a:ea typeface="Arial"/>
                <a:cs typeface="Arial"/>
                <a:sym typeface="Arial"/>
              </a:rPr>
              <a:t>a == 1 ? a+1 : a-1</a:t>
            </a:r>
            <a:endParaRPr sz="2100">
              <a:solidFill>
                <a:srgbClr val="3333CC"/>
              </a:solidFill>
              <a:latin typeface="Arial"/>
              <a:ea typeface="Arial"/>
              <a:cs typeface="Arial"/>
              <a:sym typeface="Arial"/>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Asignacion: </a:t>
            </a:r>
            <a:r>
              <a:rPr lang="es-ES" sz="2100">
                <a:solidFill>
                  <a:srgbClr val="3333CC"/>
                </a:solidFill>
                <a:latin typeface="Times New Roman"/>
                <a:ea typeface="Times New Roman"/>
                <a:cs typeface="Times New Roman"/>
                <a:sym typeface="Times New Roman"/>
              </a:rPr>
              <a:t>a = 1;</a:t>
            </a:r>
            <a:endParaRPr sz="2100">
              <a:solidFill>
                <a:srgbClr val="3333CC"/>
              </a:solidFill>
              <a:latin typeface="Times New Roman"/>
              <a:ea typeface="Times New Roman"/>
              <a:cs typeface="Times New Roman"/>
              <a:sym typeface="Times New Roman"/>
            </a:endParaRPr>
          </a:p>
          <a:p>
            <a:pPr marL="0" lvl="0" indent="0" rtl="0">
              <a:lnSpc>
                <a:spcPct val="115000"/>
              </a:lnSpc>
              <a:spcBef>
                <a:spcPts val="600"/>
              </a:spcBef>
              <a:spcAft>
                <a:spcPts val="0"/>
              </a:spcAft>
              <a:buClr>
                <a:schemeClr val="dk1"/>
              </a:buClr>
              <a:buSzPts val="1100"/>
              <a:buFont typeface="Arial"/>
              <a:buNone/>
            </a:pPr>
            <a:r>
              <a:rPr lang="es-ES" sz="2400">
                <a:solidFill>
                  <a:schemeClr val="dk1"/>
                </a:solidFill>
                <a:latin typeface="Times New Roman"/>
                <a:ea typeface="Times New Roman"/>
                <a:cs typeface="Times New Roman"/>
                <a:sym typeface="Times New Roman"/>
              </a:rPr>
              <a:t>Asignación como operador: </a:t>
            </a:r>
            <a:r>
              <a:rPr lang="es-ES" sz="2100">
                <a:solidFill>
                  <a:srgbClr val="3333CC"/>
                </a:solidFill>
                <a:latin typeface="Times New Roman"/>
                <a:ea typeface="Times New Roman"/>
                <a:cs typeface="Times New Roman"/>
                <a:sym typeface="Times New Roman"/>
              </a:rPr>
              <a:t>a = b = c = d = 0;</a:t>
            </a:r>
            <a:endParaRPr sz="2100">
              <a:solidFill>
                <a:srgbClr val="3333CC"/>
              </a:solidFill>
              <a:latin typeface="Times New Roman"/>
              <a:ea typeface="Times New Roman"/>
              <a:cs typeface="Times New Roman"/>
              <a:sym typeface="Times New Roman"/>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     boolean cero = ( b = c - 10) == 0;</a:t>
            </a:r>
            <a:endParaRPr sz="2100">
              <a:solidFill>
                <a:srgbClr val="3333CC"/>
              </a:solidFill>
              <a:latin typeface="Arial"/>
              <a:ea typeface="Arial"/>
              <a:cs typeface="Arial"/>
              <a:sym typeface="Arial"/>
            </a:endParaRPr>
          </a:p>
          <a:p>
            <a:pPr marL="342900" lvl="0" indent="-251459">
              <a:spcBef>
                <a:spcPts val="10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Condicionales y ciclos</a:t>
            </a:r>
            <a:endParaRPr/>
          </a:p>
        </p:txBody>
      </p:sp>
      <p:sp>
        <p:nvSpPr>
          <p:cNvPr id="194" name="Shape 194"/>
          <p:cNvSpPr txBox="1">
            <a:spLocks noGrp="1"/>
          </p:cNvSpPr>
          <p:nvPr>
            <p:ph type="body" idx="1"/>
          </p:nvPr>
        </p:nvSpPr>
        <p:spPr>
          <a:xfrm>
            <a:off x="677325" y="1763901"/>
            <a:ext cx="8596800" cy="427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Instrucción condicional: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if</a:t>
            </a:r>
            <a:r>
              <a:rPr lang="es-ES" sz="2100" dirty="0">
                <a:solidFill>
                  <a:schemeClr val="dk1"/>
                </a:solidFill>
                <a:latin typeface="Courier New"/>
                <a:ea typeface="Courier New"/>
                <a:cs typeface="Courier New"/>
                <a:sym typeface="Courier New"/>
              </a:rPr>
              <a:t>(</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else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a:t>
            </a:r>
            <a:r>
              <a:rPr lang="es-ES" sz="2100" dirty="0">
                <a:solidFill>
                  <a:schemeClr val="dk1"/>
                </a:solidFill>
                <a:latin typeface="Courier New"/>
                <a:ea typeface="Courier New"/>
                <a:cs typeface="Courier New"/>
                <a:sym typeface="Courier New"/>
              </a:rPr>
              <a:t> do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while</a:t>
            </a: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cond</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Ciclos </a:t>
            </a:r>
            <a:r>
              <a:rPr lang="es-ES" sz="2100" dirty="0" err="1">
                <a:solidFill>
                  <a:schemeClr val="dk1"/>
                </a:solidFill>
                <a:latin typeface="Courier New"/>
                <a:ea typeface="Courier New"/>
                <a:cs typeface="Courier New"/>
                <a:sym typeface="Courier New"/>
              </a:rPr>
              <a:t>for</a:t>
            </a:r>
            <a:r>
              <a:rPr lang="es-ES" sz="2100" dirty="0">
                <a:solidFill>
                  <a:schemeClr val="dk1"/>
                </a:solidFill>
                <a:latin typeface="Courier New"/>
                <a:ea typeface="Courier New"/>
                <a:cs typeface="Courier New"/>
                <a:sym typeface="Courier New"/>
              </a:rPr>
              <a:t> (instr1; i&lt;10; instr2)</a:t>
            </a:r>
            <a:endParaRPr sz="2100" dirty="0">
              <a:solidFill>
                <a:schemeClr val="dk1"/>
              </a:solidFill>
              <a:latin typeface="Courier New"/>
              <a:ea typeface="Courier New"/>
              <a:cs typeface="Courier New"/>
              <a:sym typeface="Courier New"/>
            </a:endParaRPr>
          </a:p>
          <a:p>
            <a:pPr marL="254000" lvl="0" indent="-254000" algn="just" rtl="0">
              <a:lnSpc>
                <a:spcPct val="115000"/>
              </a:lnSpc>
              <a:spcBef>
                <a:spcPts val="500"/>
              </a:spcBef>
              <a:spcAft>
                <a:spcPts val="0"/>
              </a:spcAft>
              <a:buClr>
                <a:schemeClr val="dk1"/>
              </a:buClr>
              <a:buSzPts val="1100"/>
              <a:buFont typeface="Arial"/>
              <a:buNone/>
            </a:pPr>
            <a:r>
              <a:rPr lang="es-ES" sz="2100" dirty="0">
                <a:solidFill>
                  <a:schemeClr val="dk1"/>
                </a:solidFill>
                <a:latin typeface="Courier New"/>
                <a:ea typeface="Courier New"/>
                <a:cs typeface="Courier New"/>
                <a:sym typeface="Courier New"/>
              </a:rPr>
              <a:t>				 </a:t>
            </a:r>
            <a:r>
              <a:rPr lang="es-ES" sz="2100" dirty="0" err="1">
                <a:solidFill>
                  <a:schemeClr val="dk1"/>
                </a:solidFill>
                <a:latin typeface="Courier New"/>
                <a:ea typeface="Courier New"/>
                <a:cs typeface="Courier New"/>
                <a:sym typeface="Courier New"/>
              </a:rPr>
              <a:t>instr</a:t>
            </a:r>
            <a:r>
              <a:rPr lang="es-ES" sz="2100" dirty="0">
                <a:solidFill>
                  <a:schemeClr val="dk1"/>
                </a:solidFill>
                <a:latin typeface="Courier New"/>
                <a:ea typeface="Courier New"/>
                <a:cs typeface="Courier New"/>
                <a:sym typeface="Courier New"/>
              </a:rPr>
              <a:t>;</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Selección </a:t>
            </a:r>
            <a:r>
              <a:rPr lang="es-ES" sz="2100" dirty="0" err="1">
                <a:solidFill>
                  <a:schemeClr val="dk1"/>
                </a:solidFill>
                <a:latin typeface="Courier New"/>
                <a:ea typeface="Courier New"/>
                <a:cs typeface="Courier New"/>
                <a:sym typeface="Courier New"/>
              </a:rPr>
              <a:t>switch</a:t>
            </a:r>
            <a:r>
              <a:rPr lang="es-ES" sz="2100" dirty="0">
                <a:solidFill>
                  <a:schemeClr val="dk1"/>
                </a:solidFill>
                <a:latin typeface="Courier New"/>
                <a:ea typeface="Courier New"/>
                <a:cs typeface="Courier New"/>
                <a:sym typeface="Courier New"/>
              </a:rPr>
              <a:t>/case</a:t>
            </a:r>
            <a:endParaRPr sz="2100" dirty="0">
              <a:solidFill>
                <a:schemeClr val="dk1"/>
              </a:solidFill>
              <a:latin typeface="Courier New"/>
              <a:ea typeface="Courier New"/>
              <a:cs typeface="Courier New"/>
              <a:sym typeface="Courier New"/>
            </a:endParaRPr>
          </a:p>
          <a:p>
            <a:pPr marL="0" lvl="0" indent="0" algn="just" rtl="0">
              <a:lnSpc>
                <a:spcPct val="115000"/>
              </a:lnSpc>
              <a:spcBef>
                <a:spcPts val="500"/>
              </a:spcBef>
              <a:spcAft>
                <a:spcPts val="0"/>
              </a:spcAft>
              <a:buClr>
                <a:schemeClr val="dk1"/>
              </a:buClr>
              <a:buSzPts val="1100"/>
              <a:buFont typeface="Arial"/>
              <a:buNone/>
            </a:pPr>
            <a:r>
              <a:rPr lang="es-ES" sz="2100" dirty="0">
                <a:solidFill>
                  <a:schemeClr val="dk1"/>
                </a:solidFill>
                <a:latin typeface="Times New Roman"/>
                <a:ea typeface="Times New Roman"/>
                <a:cs typeface="Times New Roman"/>
                <a:sym typeface="Times New Roman"/>
              </a:rPr>
              <a:t>Agrupación de instrucciones bajo un </a:t>
            </a:r>
            <a:r>
              <a:rPr lang="es-ES" sz="2100" dirty="0" err="1">
                <a:solidFill>
                  <a:schemeClr val="dk1"/>
                </a:solidFill>
                <a:latin typeface="Times New Roman"/>
                <a:ea typeface="Times New Roman"/>
                <a:cs typeface="Times New Roman"/>
                <a:sym typeface="Times New Roman"/>
              </a:rPr>
              <a:t>if</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else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while</a:t>
            </a:r>
            <a:r>
              <a:rPr lang="es-ES" sz="2100" dirty="0">
                <a:solidFill>
                  <a:schemeClr val="dk1"/>
                </a:solidFill>
                <a:latin typeface="Times New Roman"/>
                <a:ea typeface="Times New Roman"/>
                <a:cs typeface="Times New Roman"/>
                <a:sym typeface="Times New Roman"/>
              </a:rPr>
              <a:t>, </a:t>
            </a:r>
            <a:r>
              <a:rPr lang="es-ES" sz="2100" dirty="0" err="1">
                <a:solidFill>
                  <a:schemeClr val="dk1"/>
                </a:solidFill>
                <a:latin typeface="Times New Roman"/>
                <a:ea typeface="Times New Roman"/>
                <a:cs typeface="Times New Roman"/>
                <a:sym typeface="Times New Roman"/>
              </a:rPr>
              <a:t>for</a:t>
            </a:r>
            <a:r>
              <a:rPr lang="es-ES" sz="2100" dirty="0">
                <a:solidFill>
                  <a:schemeClr val="dk1"/>
                </a:solidFill>
                <a:latin typeface="Times New Roman"/>
                <a:ea typeface="Times New Roman"/>
                <a:cs typeface="Times New Roman"/>
                <a:sym typeface="Times New Roman"/>
              </a:rPr>
              <a:t>, etc. se realiza con paréntesis crespo {     } </a:t>
            </a:r>
            <a:endParaRPr sz="2100" dirty="0">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Clase String</a:t>
            </a:r>
            <a:endParaRPr/>
          </a:p>
        </p:txBody>
      </p:sp>
      <p:sp>
        <p:nvSpPr>
          <p:cNvPr id="200" name="Shape 200"/>
          <p:cNvSpPr txBox="1">
            <a:spLocks noGrp="1"/>
          </p:cNvSpPr>
          <p:nvPr>
            <p:ph type="body" idx="1"/>
          </p:nvPr>
        </p:nvSpPr>
        <p:spPr>
          <a:xfrm>
            <a:off x="522100" y="1368777"/>
            <a:ext cx="8751900" cy="46725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Son parte del lenguaje (no hay que importarlos)</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endParaRPr sz="2100">
              <a:solidFill>
                <a:schemeClr val="dk1"/>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endParaRPr>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endParaRPr>
              <a:solidFill>
                <a:srgbClr val="3333CC"/>
              </a:solidFill>
              <a:latin typeface="Arial"/>
              <a:ea typeface="Arial"/>
              <a:cs typeface="Arial"/>
              <a:sym typeface="Arial"/>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endParaRPr>
              <a:solidFill>
                <a:srgbClr val="3333CC"/>
              </a:solidFill>
              <a:latin typeface="Times New Roman"/>
              <a:ea typeface="Times New Roman"/>
              <a:cs typeface="Times New Roman"/>
              <a:sym typeface="Times New Roman"/>
            </a:endParaRPr>
          </a:p>
          <a:p>
            <a:pPr marL="0" lvl="0" indent="0" rtl="0">
              <a:lnSpc>
                <a:spcPct val="115000"/>
              </a:lnSpc>
              <a:spcBef>
                <a:spcPts val="500"/>
              </a:spcBef>
              <a:spcAft>
                <a:spcPts val="0"/>
              </a:spcAft>
              <a:buClr>
                <a:schemeClr val="dk1"/>
              </a:buClr>
              <a:buSzPts val="110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s1.compareTo(s2);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endParaRPr>
              <a:solidFill>
                <a:schemeClr val="dk1"/>
              </a:solidFill>
              <a:latin typeface="Times New Roman"/>
              <a:ea typeface="Times New Roman"/>
              <a:cs typeface="Times New Roman"/>
              <a:sym typeface="Times New Roman"/>
            </a:endParaRPr>
          </a:p>
          <a:p>
            <a:pPr marL="342900" lvl="0" indent="-251459">
              <a:spcBef>
                <a:spcPts val="10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Busqueda de substrings</a:t>
            </a:r>
            <a:endParaRPr/>
          </a:p>
        </p:txBody>
      </p:sp>
      <p:sp>
        <p:nvSpPr>
          <p:cNvPr id="206" name="Shape 206"/>
          <p:cNvSpPr txBox="1">
            <a:spLocks noGrp="1"/>
          </p:cNvSpPr>
          <p:nvPr>
            <p:ph type="body" idx="1"/>
          </p:nvPr>
        </p:nvSpPr>
        <p:spPr>
          <a:xfrm>
            <a:off x="606775" y="1425225"/>
            <a:ext cx="8861700" cy="5249400"/>
          </a:xfrm>
          <a:prstGeom prst="rect">
            <a:avLst/>
          </a:prstGeom>
        </p:spPr>
        <p:txBody>
          <a:bodyPr spcFirstLastPara="1" wrap="square" lIns="91425" tIns="91425" rIns="91425" bIns="91425" anchor="t" anchorCtr="0">
            <a:noAutofit/>
          </a:bodyPr>
          <a:lstStyle/>
          <a:p>
            <a:pPr marL="254000" lvl="0" indent="-254000" rtl="0">
              <a:lnSpc>
                <a:spcPct val="115000"/>
              </a:lnSpc>
              <a:spcBef>
                <a:spcPts val="0"/>
              </a:spcBef>
              <a:spcAft>
                <a:spcPts val="0"/>
              </a:spcAft>
              <a:buClr>
                <a:schemeClr val="dk1"/>
              </a:buClr>
              <a:buSzPts val="1100"/>
              <a:buFont typeface="Arial"/>
              <a:buNone/>
            </a:pPr>
            <a:r>
              <a:rPr lang="es-ES" sz="2100">
                <a:solidFill>
                  <a:srgbClr val="3333CC"/>
                </a:solidFill>
                <a:latin typeface="Arial"/>
                <a:ea typeface="Arial"/>
                <a:cs typeface="Arial"/>
                <a:sym typeface="Arial"/>
              </a:rPr>
              <a:t>String s = “llego y dijo hola”;</a:t>
            </a:r>
            <a:endParaRPr sz="2100">
              <a:solidFill>
                <a:srgbClr val="3333CC"/>
              </a:solidFill>
              <a:latin typeface="Arial"/>
              <a:ea typeface="Arial"/>
              <a:cs typeface="Arial"/>
              <a:sym typeface="Arial"/>
            </a:endParaRPr>
          </a:p>
          <a:p>
            <a:pPr marL="254000" lvl="0" indent="-254000" rtl="0">
              <a:lnSpc>
                <a:spcPct val="115000"/>
              </a:lnSpc>
              <a:spcBef>
                <a:spcPts val="500"/>
              </a:spcBef>
              <a:spcAft>
                <a:spcPts val="0"/>
              </a:spcAft>
              <a:buClr>
                <a:schemeClr val="dk1"/>
              </a:buClr>
              <a:buSzPts val="1100"/>
              <a:buFont typeface="Arial"/>
              <a:buNone/>
            </a:pPr>
            <a:r>
              <a:rPr lang="es-ES" sz="2100">
                <a:solidFill>
                  <a:srgbClr val="3333CC"/>
                </a:solidFill>
                <a:latin typeface="Arial"/>
                <a:ea typeface="Arial"/>
                <a:cs typeface="Arial"/>
                <a:sym typeface="Arial"/>
              </a:rPr>
              <a:t>int i = s.indexOf(“go”)´; i == 3 (parten de 0)</a:t>
            </a:r>
            <a:endParaRPr sz="2100">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chemeClr val="dk1"/>
                </a:solidFill>
                <a:latin typeface="Arial"/>
                <a:ea typeface="Arial"/>
                <a:cs typeface="Arial"/>
                <a:sym typeface="Arial"/>
              </a:rPr>
              <a:t>Ej: Contar las apariciones de “hola” en un string s:</a:t>
            </a:r>
            <a:endParaRPr>
              <a:solidFill>
                <a:schemeClr val="dk1"/>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public class Cuenta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public static void main(String args[])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int i , apariciones = 0;</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while ((i = s.indexOf(“hola”)) != -1)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 = s.substring(i+1);</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System.out.println(“el string hola aparecio “+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apariciones+ “veces”);</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  	}</a:t>
            </a:r>
            <a:endParaRPr>
              <a:solidFill>
                <a:srgbClr val="3333CC"/>
              </a:solidFill>
              <a:latin typeface="Arial"/>
              <a:ea typeface="Arial"/>
              <a:cs typeface="Arial"/>
              <a:sym typeface="Arial"/>
            </a:endParaRPr>
          </a:p>
          <a:p>
            <a:pPr marL="254000" lvl="0" indent="-254000" rtl="0">
              <a:lnSpc>
                <a:spcPct val="115000"/>
              </a:lnSpc>
              <a:spcBef>
                <a:spcPts val="400"/>
              </a:spcBef>
              <a:spcAft>
                <a:spcPts val="0"/>
              </a:spcAft>
              <a:buClr>
                <a:schemeClr val="dk1"/>
              </a:buClr>
              <a:buSzPts val="1100"/>
              <a:buFont typeface="Arial"/>
              <a:buNone/>
            </a:pPr>
            <a:r>
              <a:rPr lang="es-ES">
                <a:solidFill>
                  <a:srgbClr val="3333CC"/>
                </a:solidFill>
                <a:latin typeface="Arial"/>
                <a:ea typeface="Arial"/>
                <a:cs typeface="Arial"/>
                <a:sym typeface="Arial"/>
              </a:rPr>
              <a:t>}</a:t>
            </a:r>
            <a:endParaRPr>
              <a:solidFill>
                <a:srgbClr val="3333CC"/>
              </a:solidFill>
              <a:latin typeface="Arial"/>
              <a:ea typeface="Arial"/>
              <a:cs typeface="Arial"/>
              <a:sym typeface="Arial"/>
            </a:endParaRPr>
          </a:p>
          <a:p>
            <a:pPr marL="342900" lvl="0" indent="-251459">
              <a:spcBef>
                <a:spcPts val="10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Programacion orientada a objetos</a:t>
            </a:r>
            <a:endParaRPr/>
          </a:p>
        </p:txBody>
      </p:sp>
      <p:sp>
        <p:nvSpPr>
          <p:cNvPr id="212" name="Shape 212"/>
          <p:cNvSpPr txBox="1">
            <a:spLocks noGrp="1"/>
          </p:cNvSpPr>
          <p:nvPr>
            <p:ph type="body" idx="1"/>
          </p:nvPr>
        </p:nvSpPr>
        <p:spPr>
          <a:xfrm>
            <a:off x="677334" y="2179914"/>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Representan el Mundo real</a:t>
            </a:r>
            <a:endParaRPr/>
          </a:p>
          <a:p>
            <a:pPr marL="0" lvl="0" indent="0" rtl="0">
              <a:spcBef>
                <a:spcPts val="1000"/>
              </a:spcBef>
              <a:spcAft>
                <a:spcPts val="0"/>
              </a:spcAft>
              <a:buNone/>
            </a:pPr>
            <a:endParaRPr/>
          </a:p>
          <a:p>
            <a:pPr marL="0" lvl="0" indent="0" rtl="0">
              <a:spcBef>
                <a:spcPts val="1000"/>
              </a:spcBef>
              <a:spcAft>
                <a:spcPts val="0"/>
              </a:spcAft>
              <a:buNone/>
            </a:pPr>
            <a:endParaRPr/>
          </a:p>
          <a:p>
            <a:pPr marL="0" lvl="0" indent="0" algn="ctr" rtl="0">
              <a:spcBef>
                <a:spcPts val="1000"/>
              </a:spcBef>
              <a:spcAft>
                <a:spcPts val="0"/>
              </a:spcAft>
              <a:buNone/>
            </a:pPr>
            <a:r>
              <a:rPr lang="es-ES" b="1"/>
              <a:t>Bebe</a:t>
            </a:r>
            <a:endParaRPr b="1"/>
          </a:p>
          <a:p>
            <a:pPr marL="0" lvl="0" indent="0" algn="ctr" rtl="0">
              <a:spcBef>
                <a:spcPts val="1000"/>
              </a:spcBef>
              <a:spcAft>
                <a:spcPts val="0"/>
              </a:spcAft>
              <a:buNone/>
            </a:pPr>
            <a:r>
              <a:rPr lang="es-ES">
                <a:solidFill>
                  <a:srgbClr val="0000FF"/>
                </a:solidFill>
              </a:rPr>
              <a:t>nombre</a:t>
            </a:r>
            <a:endParaRPr>
              <a:solidFill>
                <a:srgbClr val="0000FF"/>
              </a:solidFill>
            </a:endParaRPr>
          </a:p>
          <a:p>
            <a:pPr marL="0" lvl="0" indent="0" algn="ctr" rtl="0">
              <a:spcBef>
                <a:spcPts val="1000"/>
              </a:spcBef>
              <a:spcAft>
                <a:spcPts val="0"/>
              </a:spcAft>
              <a:buNone/>
            </a:pPr>
            <a:r>
              <a:rPr lang="es-ES">
                <a:solidFill>
                  <a:srgbClr val="0000FF"/>
                </a:solidFill>
              </a:rPr>
              <a:t>sexo</a:t>
            </a:r>
            <a:endParaRPr>
              <a:solidFill>
                <a:srgbClr val="0000FF"/>
              </a:solidFill>
            </a:endParaRPr>
          </a:p>
          <a:p>
            <a:pPr marL="0" lvl="0" indent="0" algn="ctr" rtl="0">
              <a:spcBef>
                <a:spcPts val="1000"/>
              </a:spcBef>
              <a:spcAft>
                <a:spcPts val="0"/>
              </a:spcAft>
              <a:buNone/>
            </a:pPr>
            <a:r>
              <a:rPr lang="es-ES">
                <a:solidFill>
                  <a:srgbClr val="0000FF"/>
                </a:solidFill>
              </a:rPr>
              <a:t>peso</a:t>
            </a:r>
            <a:endParaRPr>
              <a:solidFill>
                <a:srgbClr val="0000FF"/>
              </a:solidFill>
            </a:endParaRPr>
          </a:p>
          <a:p>
            <a:pPr marL="0" lvl="0" indent="0" algn="ctr" rtl="0">
              <a:spcBef>
                <a:spcPts val="1000"/>
              </a:spcBef>
              <a:spcAft>
                <a:spcPts val="0"/>
              </a:spcAft>
              <a:buNone/>
            </a:pPr>
            <a:r>
              <a:rPr lang="es-ES">
                <a:solidFill>
                  <a:srgbClr val="0000FF"/>
                </a:solidFill>
              </a:rPr>
              <a:t>decibeles</a:t>
            </a:r>
            <a:endParaRPr>
              <a:solidFill>
                <a:srgbClr val="0000FF"/>
              </a:solidFill>
            </a:endParaRPr>
          </a:p>
          <a:p>
            <a:pPr marL="0" lvl="0" indent="0" algn="ctr">
              <a:spcBef>
                <a:spcPts val="1000"/>
              </a:spcBef>
              <a:spcAft>
                <a:spcPts val="0"/>
              </a:spcAft>
              <a:buNone/>
            </a:pPr>
            <a:r>
              <a:rPr lang="es-ES">
                <a:solidFill>
                  <a:srgbClr val="0000FF"/>
                </a:solidFill>
              </a:rPr>
              <a:t>pañalesAlDia</a:t>
            </a:r>
            <a:endParaRPr>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POO</a:t>
            </a:r>
            <a:endParaRPr/>
          </a:p>
        </p:txBody>
      </p:sp>
      <p:sp>
        <p:nvSpPr>
          <p:cNvPr id="218" name="Shape 218"/>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Los objetos agrupan tipos de dato:</a:t>
            </a:r>
            <a:endParaRPr/>
          </a:p>
          <a:p>
            <a:pPr marL="914400" lvl="1" indent="-309880" rtl="0">
              <a:spcBef>
                <a:spcPts val="0"/>
              </a:spcBef>
              <a:spcAft>
                <a:spcPts val="0"/>
              </a:spcAft>
              <a:buSzPts val="1280"/>
              <a:buChar char="○"/>
            </a:pPr>
            <a:r>
              <a:rPr lang="es-ES"/>
              <a:t>Primitivos (int, double, char, etc)</a:t>
            </a:r>
            <a:endParaRPr/>
          </a:p>
          <a:p>
            <a:pPr marL="914400" lvl="1" indent="-309880" rtl="0">
              <a:spcBef>
                <a:spcPts val="0"/>
              </a:spcBef>
              <a:spcAft>
                <a:spcPts val="0"/>
              </a:spcAft>
              <a:buSzPts val="1280"/>
              <a:buChar char="○"/>
            </a:pPr>
            <a:r>
              <a:rPr lang="es-ES"/>
              <a:t>Objetos (String)</a:t>
            </a:r>
            <a:endParaRPr/>
          </a:p>
          <a:p>
            <a:pPr marL="0" lvl="0" indent="0" algn="ctr" rtl="0">
              <a:spcBef>
                <a:spcPts val="1000"/>
              </a:spcBef>
              <a:spcAft>
                <a:spcPts val="0"/>
              </a:spcAft>
              <a:buNone/>
            </a:pPr>
            <a:r>
              <a:rPr lang="es-ES" b="1"/>
              <a:t>Bebe</a:t>
            </a:r>
            <a:endParaRPr b="1"/>
          </a:p>
          <a:p>
            <a:pPr marL="0" lvl="0" indent="0" algn="ctr" rtl="0">
              <a:spcBef>
                <a:spcPts val="1000"/>
              </a:spcBef>
              <a:spcAft>
                <a:spcPts val="0"/>
              </a:spcAft>
              <a:buNone/>
            </a:pPr>
            <a:r>
              <a:rPr lang="es-ES" b="1">
                <a:solidFill>
                  <a:srgbClr val="0000FF"/>
                </a:solidFill>
              </a:rPr>
              <a:t>String</a:t>
            </a:r>
            <a:r>
              <a:rPr lang="es-ES">
                <a:solidFill>
                  <a:srgbClr val="0000FF"/>
                </a:solidFill>
              </a:rPr>
              <a:t> nombre</a:t>
            </a:r>
            <a:endParaRPr>
              <a:solidFill>
                <a:srgbClr val="0000FF"/>
              </a:solidFill>
            </a:endParaRPr>
          </a:p>
          <a:p>
            <a:pPr marL="0" lvl="0" indent="0" algn="ctr" rtl="0">
              <a:spcBef>
                <a:spcPts val="1000"/>
              </a:spcBef>
              <a:spcAft>
                <a:spcPts val="0"/>
              </a:spcAft>
              <a:buNone/>
            </a:pPr>
            <a:r>
              <a:rPr lang="es-ES" b="1">
                <a:solidFill>
                  <a:srgbClr val="0000FF"/>
                </a:solidFill>
              </a:rPr>
              <a:t>char</a:t>
            </a:r>
            <a:r>
              <a:rPr lang="es-ES">
                <a:solidFill>
                  <a:srgbClr val="0000FF"/>
                </a:solidFill>
              </a:rPr>
              <a:t> sexo</a:t>
            </a:r>
            <a:endParaRPr>
              <a:solidFill>
                <a:srgbClr val="0000FF"/>
              </a:solidFill>
            </a:endParaRPr>
          </a:p>
          <a:p>
            <a:pPr marL="0" lvl="0" indent="0" algn="ctr" rtl="0">
              <a:spcBef>
                <a:spcPts val="1000"/>
              </a:spcBef>
              <a:spcAft>
                <a:spcPts val="0"/>
              </a:spcAft>
              <a:buNone/>
            </a:pPr>
            <a:r>
              <a:rPr lang="es-ES" b="1">
                <a:solidFill>
                  <a:srgbClr val="0000FF"/>
                </a:solidFill>
              </a:rPr>
              <a:t>double</a:t>
            </a:r>
            <a:r>
              <a:rPr lang="es-ES">
                <a:solidFill>
                  <a:srgbClr val="0000FF"/>
                </a:solidFill>
              </a:rPr>
              <a:t> peso</a:t>
            </a:r>
            <a:endParaRPr>
              <a:solidFill>
                <a:srgbClr val="0000FF"/>
              </a:solidFill>
            </a:endParaRPr>
          </a:p>
          <a:p>
            <a:pPr marL="0" lvl="0" indent="0" algn="ctr" rtl="0">
              <a:spcBef>
                <a:spcPts val="1000"/>
              </a:spcBef>
              <a:spcAft>
                <a:spcPts val="0"/>
              </a:spcAft>
              <a:buNone/>
            </a:pPr>
            <a:r>
              <a:rPr lang="es-ES" b="1">
                <a:solidFill>
                  <a:srgbClr val="0000FF"/>
                </a:solidFill>
              </a:rPr>
              <a:t>doble</a:t>
            </a:r>
            <a:r>
              <a:rPr lang="es-ES">
                <a:solidFill>
                  <a:srgbClr val="0000FF"/>
                </a:solidFill>
              </a:rPr>
              <a:t> decibeles</a:t>
            </a:r>
            <a:endParaRPr>
              <a:solidFill>
                <a:srgbClr val="0000FF"/>
              </a:solidFill>
            </a:endParaRPr>
          </a:p>
          <a:p>
            <a:pPr marL="0" lvl="0" indent="0" algn="ctr" rtl="0">
              <a:spcBef>
                <a:spcPts val="1000"/>
              </a:spcBef>
              <a:spcAft>
                <a:spcPts val="0"/>
              </a:spcAft>
              <a:buNone/>
            </a:pPr>
            <a:r>
              <a:rPr lang="es-ES" b="1">
                <a:solidFill>
                  <a:srgbClr val="0000FF"/>
                </a:solidFill>
              </a:rPr>
              <a:t>int</a:t>
            </a:r>
            <a:r>
              <a:rPr lang="es-ES">
                <a:solidFill>
                  <a:srgbClr val="0000FF"/>
                </a:solidFill>
              </a:rPr>
              <a:t> pañalesAlDia</a:t>
            </a:r>
            <a:endParaRPr>
              <a:solidFill>
                <a:srgbClr val="0000FF"/>
              </a:solidFill>
            </a:endParaRPr>
          </a:p>
          <a:p>
            <a:pPr marL="0" lvl="0" indent="0">
              <a:spcBef>
                <a:spcPts val="10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24" name="Shape 224"/>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Se podrian usar primitivos</a:t>
            </a:r>
            <a:endParaRPr/>
          </a:p>
          <a:p>
            <a:pPr marL="0" lvl="0" indent="0" algn="ctr" rtl="0">
              <a:spcBef>
                <a:spcPts val="1000"/>
              </a:spcBef>
              <a:spcAft>
                <a:spcPts val="0"/>
              </a:spcAft>
              <a:buNone/>
            </a:pPr>
            <a:r>
              <a:rPr lang="es-ES" sz="1600"/>
              <a:t>// little baby alex </a:t>
            </a:r>
            <a:endParaRPr sz="1600"/>
          </a:p>
          <a:p>
            <a:pPr marL="0" lvl="0" indent="0" algn="ctr" rtl="0">
              <a:spcBef>
                <a:spcPts val="1000"/>
              </a:spcBef>
              <a:spcAft>
                <a:spcPts val="0"/>
              </a:spcAft>
              <a:buNone/>
            </a:pPr>
            <a:r>
              <a:rPr lang="es-ES" sz="1600">
                <a:solidFill>
                  <a:srgbClr val="0000FF"/>
                </a:solidFill>
              </a:rPr>
              <a:t>String</a:t>
            </a:r>
            <a:r>
              <a:rPr lang="es-ES" sz="1600"/>
              <a:t> nameAlex; </a:t>
            </a:r>
            <a:endParaRPr sz="1600"/>
          </a:p>
          <a:p>
            <a:pPr marL="0" lvl="0" indent="0" algn="ctr" rtl="0">
              <a:spcBef>
                <a:spcPts val="1000"/>
              </a:spcBef>
              <a:spcAft>
                <a:spcPts val="0"/>
              </a:spcAft>
              <a:buNone/>
            </a:pPr>
            <a:r>
              <a:rPr lang="es-ES" sz="1600">
                <a:solidFill>
                  <a:srgbClr val="0000FF"/>
                </a:solidFill>
              </a:rPr>
              <a:t>double</a:t>
            </a:r>
            <a:r>
              <a:rPr lang="es-ES" sz="1600"/>
              <a:t> weightAlex;</a:t>
            </a:r>
            <a:endParaRPr sz="1600"/>
          </a:p>
          <a:p>
            <a:pPr marL="0" lvl="0" indent="0" algn="ctr" rtl="0">
              <a:spcBef>
                <a:spcPts val="1000"/>
              </a:spcBef>
              <a:spcAft>
                <a:spcPts val="0"/>
              </a:spcAft>
              <a:buNone/>
            </a:pPr>
            <a:r>
              <a:rPr lang="es-ES" sz="1600"/>
              <a:t> // little baby david</a:t>
            </a:r>
            <a:endParaRPr sz="1600"/>
          </a:p>
          <a:p>
            <a:pPr marL="0" lvl="0" indent="0" algn="ctr" rtl="0">
              <a:spcBef>
                <a:spcPts val="1000"/>
              </a:spcBef>
              <a:spcAft>
                <a:spcPts val="0"/>
              </a:spcAft>
              <a:buNone/>
            </a:pPr>
            <a:r>
              <a:rPr lang="es-ES" sz="1600"/>
              <a:t> </a:t>
            </a:r>
            <a:r>
              <a:rPr lang="es-ES" sz="1600">
                <a:solidFill>
                  <a:srgbClr val="0000FF"/>
                </a:solidFill>
              </a:rPr>
              <a:t>String</a:t>
            </a:r>
            <a:r>
              <a:rPr lang="es-ES" sz="1600"/>
              <a:t> nameDavid;</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30" name="Shape 230"/>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457200" lvl="0" indent="-320040" rtl="0">
              <a:spcBef>
                <a:spcPts val="1000"/>
              </a:spcBef>
              <a:spcAft>
                <a:spcPts val="0"/>
              </a:spcAft>
              <a:buSzPts val="1440"/>
              <a:buChar char="●"/>
            </a:pPr>
            <a:r>
              <a:rPr lang="es-ES"/>
              <a:t>Se podrian usar primitivos, pero cuando son muchos datos?</a:t>
            </a:r>
            <a:endParaRPr/>
          </a:p>
          <a:p>
            <a:pPr marL="0" lvl="0" indent="0" algn="ctr" rtl="0">
              <a:spcBef>
                <a:spcPts val="1000"/>
              </a:spcBef>
              <a:spcAft>
                <a:spcPts val="0"/>
              </a:spcAft>
              <a:buNone/>
            </a:pPr>
            <a:r>
              <a:rPr lang="es-ES" sz="1600"/>
              <a:t>// little baby alex </a:t>
            </a:r>
            <a:endParaRPr sz="1600"/>
          </a:p>
          <a:p>
            <a:pPr marL="0" lvl="0" indent="0" algn="ctr" rtl="0">
              <a:spcBef>
                <a:spcPts val="1000"/>
              </a:spcBef>
              <a:spcAft>
                <a:spcPts val="0"/>
              </a:spcAft>
              <a:buNone/>
            </a:pPr>
            <a:r>
              <a:rPr lang="es-ES" sz="1600">
                <a:solidFill>
                  <a:srgbClr val="0000FF"/>
                </a:solidFill>
              </a:rPr>
              <a:t>String</a:t>
            </a:r>
            <a:r>
              <a:rPr lang="es-ES" sz="1600"/>
              <a:t> nameAlex; </a:t>
            </a:r>
            <a:endParaRPr sz="1600"/>
          </a:p>
          <a:p>
            <a:pPr marL="0" lvl="0" indent="0" algn="ctr" rtl="0">
              <a:spcBef>
                <a:spcPts val="1000"/>
              </a:spcBef>
              <a:spcAft>
                <a:spcPts val="0"/>
              </a:spcAft>
              <a:buNone/>
            </a:pPr>
            <a:r>
              <a:rPr lang="es-ES" sz="1600">
                <a:solidFill>
                  <a:srgbClr val="0000FF"/>
                </a:solidFill>
              </a:rPr>
              <a:t>double</a:t>
            </a:r>
            <a:r>
              <a:rPr lang="es-ES" sz="1600"/>
              <a:t> weightAlex;</a:t>
            </a:r>
            <a:endParaRPr sz="1600"/>
          </a:p>
          <a:p>
            <a:pPr marL="0" lvl="0" indent="0" algn="ctr" rtl="0">
              <a:spcBef>
                <a:spcPts val="1000"/>
              </a:spcBef>
              <a:spcAft>
                <a:spcPts val="0"/>
              </a:spcAft>
              <a:buNone/>
            </a:pPr>
            <a:r>
              <a:rPr lang="es-ES" sz="1600"/>
              <a:t> // little baby david</a:t>
            </a:r>
            <a:endParaRPr sz="1600"/>
          </a:p>
          <a:p>
            <a:pPr marL="0" lvl="0" indent="0" algn="ctr" rtl="0">
              <a:spcBef>
                <a:spcPts val="1000"/>
              </a:spcBef>
              <a:spcAft>
                <a:spcPts val="0"/>
              </a:spcAft>
              <a:buNone/>
            </a:pPr>
            <a:r>
              <a:rPr lang="es-ES" sz="1600"/>
              <a:t> </a:t>
            </a:r>
            <a:r>
              <a:rPr lang="es-ES" sz="1600">
                <a:solidFill>
                  <a:srgbClr val="0000FF"/>
                </a:solidFill>
              </a:rPr>
              <a:t>String</a:t>
            </a:r>
            <a:r>
              <a:rPr lang="es-ES" sz="1600"/>
              <a:t> nameDavid;</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 </a:t>
            </a:r>
            <a:endParaRPr sz="1600"/>
          </a:p>
          <a:p>
            <a:pPr marL="0" lvl="0" indent="0" algn="ctr" rtl="0">
              <a:spcBef>
                <a:spcPts val="1000"/>
              </a:spcBef>
              <a:spcAft>
                <a:spcPts val="0"/>
              </a:spcAft>
              <a:buClr>
                <a:schemeClr val="dk1"/>
              </a:buClr>
              <a:buSzPts val="1100"/>
              <a:buFont typeface="Arial"/>
              <a:buNone/>
            </a:pPr>
            <a:r>
              <a:rPr lang="es-ES" sz="1600"/>
              <a:t>// little baby david</a:t>
            </a:r>
            <a:endParaRPr sz="1600"/>
          </a:p>
          <a:p>
            <a:pPr marL="0" lvl="0" indent="0" algn="ctr" rtl="0">
              <a:spcBef>
                <a:spcPts val="1000"/>
              </a:spcBef>
              <a:spcAft>
                <a:spcPts val="0"/>
              </a:spcAft>
              <a:buClr>
                <a:schemeClr val="dk1"/>
              </a:buClr>
              <a:buSzPts val="1100"/>
              <a:buFont typeface="Arial"/>
              <a:buNone/>
            </a:pPr>
            <a:r>
              <a:rPr lang="es-ES" sz="1600"/>
              <a:t> </a:t>
            </a:r>
            <a:r>
              <a:rPr lang="es-ES" sz="1600">
                <a:solidFill>
                  <a:srgbClr val="0000FF"/>
                </a:solidFill>
              </a:rPr>
              <a:t>String</a:t>
            </a:r>
            <a:r>
              <a:rPr lang="es-ES" sz="1600"/>
              <a:t> nameDavid2;</a:t>
            </a:r>
            <a:endParaRPr sz="1600"/>
          </a:p>
          <a:p>
            <a:pPr marL="0" lvl="0" indent="0" algn="ctr" rtl="0">
              <a:spcBef>
                <a:spcPts val="1000"/>
              </a:spcBef>
              <a:spcAft>
                <a:spcPts val="0"/>
              </a:spcAft>
              <a:buNone/>
            </a:pPr>
            <a:r>
              <a:rPr lang="es-ES" sz="1600"/>
              <a:t> </a:t>
            </a:r>
            <a:r>
              <a:rPr lang="es-ES" sz="1600">
                <a:solidFill>
                  <a:srgbClr val="0000FF"/>
                </a:solidFill>
              </a:rPr>
              <a:t>double</a:t>
            </a:r>
            <a:r>
              <a:rPr lang="es-ES" sz="1600"/>
              <a:t> weightDavid2; </a:t>
            </a:r>
            <a:endParaRPr sz="1600"/>
          </a:p>
          <a:p>
            <a:pPr marL="457200" lvl="0" indent="-330200" rtl="0">
              <a:spcBef>
                <a:spcPts val="1000"/>
              </a:spcBef>
              <a:spcAft>
                <a:spcPts val="0"/>
              </a:spcAft>
              <a:buSzPts val="1600"/>
              <a:buChar char="●"/>
            </a:pPr>
            <a:r>
              <a:rPr lang="es-ES" sz="1600"/>
              <a:t>Y si fueran 500 bebes?</a:t>
            </a:r>
            <a:endParaRPr sz="1600"/>
          </a:p>
          <a:p>
            <a:pPr marL="0" lvl="0" indent="0" algn="ctr" rtl="0">
              <a:spcBef>
                <a:spcPts val="1000"/>
              </a:spcBef>
              <a:spcAft>
                <a:spcPts val="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6249-2162-4DF5-BBFD-6AF3D1D3D729}"/>
              </a:ext>
            </a:extLst>
          </p:cNvPr>
          <p:cNvSpPr>
            <a:spLocks noGrp="1"/>
          </p:cNvSpPr>
          <p:nvPr>
            <p:ph type="title"/>
          </p:nvPr>
        </p:nvSpPr>
        <p:spPr/>
        <p:txBody>
          <a:bodyPr/>
          <a:lstStyle/>
          <a:p>
            <a:r>
              <a:rPr lang="es-MX" dirty="0"/>
              <a:t>Lógica de Programación</a:t>
            </a:r>
            <a:endParaRPr lang="en-US" dirty="0"/>
          </a:p>
        </p:txBody>
      </p:sp>
      <p:sp>
        <p:nvSpPr>
          <p:cNvPr id="3" name="Marcador de texto 2">
            <a:extLst>
              <a:ext uri="{FF2B5EF4-FFF2-40B4-BE49-F238E27FC236}">
                <a16:creationId xmlns:a16="http://schemas.microsoft.com/office/drawing/2014/main" id="{9DB2A6C0-E773-4DF2-B306-D6171F717B63}"/>
              </a:ext>
            </a:extLst>
          </p:cNvPr>
          <p:cNvSpPr>
            <a:spLocks noGrp="1"/>
          </p:cNvSpPr>
          <p:nvPr>
            <p:ph type="body" idx="1"/>
          </p:nvPr>
        </p:nvSpPr>
        <p:spPr/>
        <p:txBody>
          <a:bodyPr/>
          <a:lstStyle/>
          <a:p>
            <a:r>
              <a:rPr lang="es-MX" sz="2400" dirty="0"/>
              <a:t>Herramienta principal del programador</a:t>
            </a:r>
          </a:p>
          <a:p>
            <a:r>
              <a:rPr lang="es-MX" sz="2400" dirty="0"/>
              <a:t>Descomponer  un programa en pasos lógicos</a:t>
            </a:r>
          </a:p>
          <a:p>
            <a:r>
              <a:rPr lang="es-MX" sz="2400" dirty="0"/>
              <a:t>Algoritmo!</a:t>
            </a:r>
          </a:p>
          <a:p>
            <a:r>
              <a:rPr lang="en-US" sz="2400" dirty="0" err="1"/>
              <a:t>Parte</a:t>
            </a:r>
            <a:r>
              <a:rPr lang="en-US" sz="2400" dirty="0"/>
              <a:t> de la </a:t>
            </a:r>
            <a:r>
              <a:rPr lang="en-US" sz="2400" dirty="0" err="1"/>
              <a:t>planeación</a:t>
            </a:r>
            <a:r>
              <a:rPr lang="en-US" sz="2400" dirty="0"/>
              <a:t> de la </a:t>
            </a:r>
            <a:r>
              <a:rPr lang="en-US" sz="2400" dirty="0" err="1"/>
              <a:t>programación</a:t>
            </a:r>
            <a:endParaRPr lang="en-US" sz="2400" dirty="0"/>
          </a:p>
          <a:p>
            <a:r>
              <a:rPr lang="en-US" sz="2400" dirty="0"/>
              <a:t>Nos </a:t>
            </a:r>
            <a:r>
              <a:rPr lang="en-US" sz="2400" dirty="0" err="1"/>
              <a:t>permite</a:t>
            </a:r>
            <a:r>
              <a:rPr lang="en-US" sz="2400" dirty="0"/>
              <a:t> </a:t>
            </a:r>
            <a:r>
              <a:rPr lang="en-US" sz="2400" dirty="0" err="1"/>
              <a:t>hacer</a:t>
            </a:r>
            <a:r>
              <a:rPr lang="en-US" sz="2400" dirty="0"/>
              <a:t> un </a:t>
            </a:r>
            <a:r>
              <a:rPr lang="en-US" sz="2400" dirty="0" err="1"/>
              <a:t>diseño</a:t>
            </a:r>
            <a:r>
              <a:rPr lang="en-US" sz="2400" dirty="0"/>
              <a:t> base del </a:t>
            </a:r>
            <a:r>
              <a:rPr lang="en-US" sz="2400" dirty="0" err="1"/>
              <a:t>programa</a:t>
            </a:r>
            <a:r>
              <a:rPr lang="en-US" sz="2400" dirty="0"/>
              <a:t> a </a:t>
            </a:r>
            <a:r>
              <a:rPr lang="en-US" sz="2400" dirty="0" err="1"/>
              <a:t>realizar</a:t>
            </a:r>
            <a:r>
              <a:rPr lang="en-US" sz="2400" dirty="0"/>
              <a:t>.</a:t>
            </a:r>
          </a:p>
          <a:p>
            <a:r>
              <a:rPr lang="en-US" sz="2400" dirty="0"/>
              <a:t>Da </a:t>
            </a:r>
            <a:r>
              <a:rPr lang="en-US" sz="2400" dirty="0" err="1"/>
              <a:t>paso</a:t>
            </a:r>
            <a:r>
              <a:rPr lang="en-US" sz="2400" dirty="0"/>
              <a:t> a la </a:t>
            </a:r>
            <a:r>
              <a:rPr lang="en-US" sz="2400" dirty="0" err="1"/>
              <a:t>fase</a:t>
            </a:r>
            <a:r>
              <a:rPr lang="en-US" sz="2400" dirty="0"/>
              <a:t> de </a:t>
            </a:r>
            <a:r>
              <a:rPr lang="en-US" sz="2400" dirty="0" err="1"/>
              <a:t>codificación</a:t>
            </a:r>
            <a:r>
              <a:rPr lang="en-US" sz="2400" dirty="0"/>
              <a:t>.</a:t>
            </a:r>
          </a:p>
        </p:txBody>
      </p:sp>
    </p:spTree>
    <p:extLst>
      <p:ext uri="{BB962C8B-B14F-4D97-AF65-F5344CB8AC3E}">
        <p14:creationId xmlns:p14="http://schemas.microsoft.com/office/powerpoint/2010/main" val="56288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36" name="Shape 236"/>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p:txBody>
      </p:sp>
      <p:pic>
        <p:nvPicPr>
          <p:cNvPr id="237" name="Shape 237"/>
          <p:cNvPicPr preferRelativeResize="0"/>
          <p:nvPr/>
        </p:nvPicPr>
        <p:blipFill>
          <a:blip r:embed="rId3">
            <a:alphaModFix/>
          </a:blip>
          <a:stretch>
            <a:fillRect/>
          </a:stretch>
        </p:blipFill>
        <p:spPr>
          <a:xfrm>
            <a:off x="3940121" y="1736500"/>
            <a:ext cx="3640500" cy="37011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43" name="Shape 243"/>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r>
              <a:rPr lang="es-ES" sz="1600"/>
              <a:t>Y 496 bebés más.</a:t>
            </a: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p:txBody>
      </p:sp>
      <p:pic>
        <p:nvPicPr>
          <p:cNvPr id="244" name="Shape 244"/>
          <p:cNvPicPr preferRelativeResize="0"/>
          <p:nvPr/>
        </p:nvPicPr>
        <p:blipFill>
          <a:blip r:embed="rId3">
            <a:alphaModFix/>
          </a:blip>
          <a:stretch>
            <a:fillRect/>
          </a:stretch>
        </p:blipFill>
        <p:spPr>
          <a:xfrm>
            <a:off x="1044363" y="2238375"/>
            <a:ext cx="6981825" cy="2381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a:t>Por que usar clases?</a:t>
            </a:r>
            <a:endParaRPr/>
          </a:p>
        </p:txBody>
      </p:sp>
      <p:sp>
        <p:nvSpPr>
          <p:cNvPr id="250" name="Shape 250"/>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a:p>
            <a:pPr marL="0" lvl="0" indent="0" algn="ctr" rtl="0">
              <a:spcBef>
                <a:spcPts val="1000"/>
              </a:spcBef>
              <a:spcAft>
                <a:spcPts val="0"/>
              </a:spcAft>
              <a:buNone/>
            </a:pPr>
            <a:r>
              <a:rPr lang="es-ES" sz="1600"/>
              <a:t>Y 496 bebés más.</a:t>
            </a:r>
            <a:endParaRPr sz="1600"/>
          </a:p>
          <a:p>
            <a:pPr marL="0" lvl="0" indent="0" algn="ctr" rtl="0">
              <a:spcBef>
                <a:spcPts val="1000"/>
              </a:spcBef>
              <a:spcAft>
                <a:spcPts val="0"/>
              </a:spcAft>
              <a:buNone/>
            </a:pPr>
            <a:endParaRPr sz="1600"/>
          </a:p>
          <a:p>
            <a:pPr marL="0" lvl="0" indent="0" algn="ctr" rtl="0">
              <a:spcBef>
                <a:spcPts val="1000"/>
              </a:spcBef>
              <a:spcAft>
                <a:spcPts val="0"/>
              </a:spcAft>
              <a:buNone/>
            </a:pPr>
            <a:endParaRPr sz="1600"/>
          </a:p>
        </p:txBody>
      </p:sp>
      <p:pic>
        <p:nvPicPr>
          <p:cNvPr id="251" name="Shape 251"/>
          <p:cNvPicPr preferRelativeResize="0"/>
          <p:nvPr/>
        </p:nvPicPr>
        <p:blipFill>
          <a:blip r:embed="rId3">
            <a:alphaModFix/>
          </a:blip>
          <a:stretch>
            <a:fillRect/>
          </a:stretch>
        </p:blipFill>
        <p:spPr>
          <a:xfrm>
            <a:off x="784725" y="1698125"/>
            <a:ext cx="8382000" cy="3848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Definicion de Clases</a:t>
            </a:r>
            <a:endParaRPr/>
          </a:p>
        </p:txBody>
      </p:sp>
      <p:sp>
        <p:nvSpPr>
          <p:cNvPr id="257" name="Shape 257"/>
          <p:cNvSpPr txBox="1">
            <a:spLocks noGrp="1"/>
          </p:cNvSpPr>
          <p:nvPr>
            <p:ph type="body" idx="1"/>
          </p:nvPr>
        </p:nvSpPr>
        <p:spPr>
          <a:xfrm>
            <a:off x="677334" y="1619664"/>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a:t>public class Baby { </a:t>
            </a:r>
            <a:endParaRPr/>
          </a:p>
          <a:p>
            <a:pPr marL="342900" lvl="0" indent="-251459">
              <a:spcBef>
                <a:spcPts val="1000"/>
              </a:spcBef>
              <a:spcAft>
                <a:spcPts val="0"/>
              </a:spcAft>
              <a:buNone/>
            </a:pPr>
            <a:r>
              <a:rPr lang="es-ES"/>
              <a:t>  String name; </a:t>
            </a:r>
            <a:endParaRPr/>
          </a:p>
          <a:p>
            <a:pPr marL="342900" lvl="0" indent="-251459">
              <a:spcBef>
                <a:spcPts val="1000"/>
              </a:spcBef>
              <a:spcAft>
                <a:spcPts val="0"/>
              </a:spcAft>
              <a:buNone/>
            </a:pPr>
            <a:r>
              <a:rPr lang="es-ES"/>
              <a:t>  boolean isMale; </a:t>
            </a:r>
            <a:endParaRPr/>
          </a:p>
          <a:p>
            <a:pPr marL="342900" lvl="0" indent="-251459">
              <a:spcBef>
                <a:spcPts val="1000"/>
              </a:spcBef>
              <a:spcAft>
                <a:spcPts val="0"/>
              </a:spcAft>
              <a:buNone/>
            </a:pPr>
            <a:r>
              <a:rPr lang="es-ES"/>
              <a:t>  double weight;                     </a:t>
            </a:r>
            <a:endParaRPr/>
          </a:p>
          <a:p>
            <a:pPr marL="342900" lvl="0" indent="-251459">
              <a:spcBef>
                <a:spcPts val="1000"/>
              </a:spcBef>
              <a:spcAft>
                <a:spcPts val="0"/>
              </a:spcAft>
              <a:buNone/>
            </a:pPr>
            <a:r>
              <a:rPr lang="es-ES"/>
              <a:t>  double decibels; </a:t>
            </a:r>
            <a:endParaRPr/>
          </a:p>
          <a:p>
            <a:pPr marL="342900" lvl="0" indent="-251459">
              <a:spcBef>
                <a:spcPts val="1000"/>
              </a:spcBef>
              <a:spcAft>
                <a:spcPts val="0"/>
              </a:spcAft>
              <a:buNone/>
            </a:pPr>
            <a:r>
              <a:rPr lang="es-ES"/>
              <a:t>  int numPoops = 0; </a:t>
            </a:r>
            <a:endParaRPr/>
          </a:p>
          <a:p>
            <a:pPr marL="342900" lvl="0" indent="-251459">
              <a:spcBef>
                <a:spcPts val="1000"/>
              </a:spcBef>
              <a:spcAft>
                <a:spcPts val="0"/>
              </a:spcAft>
              <a:buNone/>
            </a:pPr>
            <a:r>
              <a:rPr lang="es-ES"/>
              <a:t>  void poop() { </a:t>
            </a:r>
            <a:endParaRPr/>
          </a:p>
          <a:p>
            <a:pPr marL="342900" lvl="0" indent="-251459">
              <a:spcBef>
                <a:spcPts val="1000"/>
              </a:spcBef>
              <a:spcAft>
                <a:spcPts val="0"/>
              </a:spcAft>
              <a:buNone/>
            </a:pPr>
            <a:r>
              <a:rPr lang="es-ES"/>
              <a:t>    numPoops += 1; </a:t>
            </a:r>
            <a:endParaRPr/>
          </a:p>
          <a:p>
            <a:pPr marL="342900" lvl="0" indent="-251459">
              <a:spcBef>
                <a:spcPts val="1000"/>
              </a:spcBef>
              <a:spcAft>
                <a:spcPts val="0"/>
              </a:spcAft>
              <a:buNone/>
            </a:pPr>
            <a:r>
              <a:rPr lang="es-ES"/>
              <a:t>    System.out.println(“Dear mother, ”+ “I have pooped. Ready the diaper.”); </a:t>
            </a:r>
            <a:endParaRPr/>
          </a:p>
          <a:p>
            <a:pPr marL="342900" lvl="0" indent="-251459">
              <a:spcBef>
                <a:spcPts val="1000"/>
              </a:spcBef>
              <a:spcAft>
                <a:spcPts val="0"/>
              </a:spcAft>
              <a:buNone/>
            </a:pPr>
            <a:r>
              <a:rPr lang="es-ES"/>
              <a:t>  } </a:t>
            </a:r>
            <a:endParaRPr/>
          </a:p>
          <a:p>
            <a:pPr marL="342900" lvl="0" indent="-251459">
              <a:spcBef>
                <a:spcPts val="1000"/>
              </a:spcBef>
              <a:spcAft>
                <a:spcPts val="0"/>
              </a:spcAft>
              <a:buNone/>
            </a:pPr>
            <a:r>
              <a:rPr lang="es-ES"/>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Instanciación de clases</a:t>
            </a:r>
            <a:endParaRPr/>
          </a:p>
        </p:txBody>
      </p:sp>
      <p:sp>
        <p:nvSpPr>
          <p:cNvPr id="263" name="Shape 263"/>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endParaRPr/>
          </a:p>
          <a:p>
            <a:pPr marL="342900" lvl="0" indent="-251459">
              <a:spcBef>
                <a:spcPts val="1000"/>
              </a:spcBef>
              <a:spcAft>
                <a:spcPts val="0"/>
              </a:spcAft>
              <a:buNone/>
            </a:pPr>
            <a:endParaRPr/>
          </a:p>
          <a:p>
            <a:pPr marL="342900" lvl="0" indent="-251459">
              <a:spcBef>
                <a:spcPts val="1000"/>
              </a:spcBef>
              <a:spcAft>
                <a:spcPts val="0"/>
              </a:spcAft>
              <a:buNone/>
            </a:pPr>
            <a:endParaRPr/>
          </a:p>
          <a:p>
            <a:pPr marL="0" lvl="0" indent="0">
              <a:spcBef>
                <a:spcPts val="1000"/>
              </a:spcBef>
              <a:spcAft>
                <a:spcPts val="0"/>
              </a:spcAft>
              <a:buNone/>
            </a:pPr>
            <a:r>
              <a:rPr lang="es-ES" sz="3000"/>
              <a:t>Baby myBaby = new Baby(); </a:t>
            </a:r>
            <a:endParaRPr sz="3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Formato de clases</a:t>
            </a:r>
            <a:endParaRPr/>
          </a:p>
        </p:txBody>
      </p:sp>
      <p:sp>
        <p:nvSpPr>
          <p:cNvPr id="269" name="Shape 269"/>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sz="3000"/>
              <a:t>public class Baby { </a:t>
            </a:r>
            <a:endParaRPr sz="3000"/>
          </a:p>
          <a:p>
            <a:pPr marL="342900" lvl="0" indent="-251459">
              <a:spcBef>
                <a:spcPts val="1000"/>
              </a:spcBef>
              <a:spcAft>
                <a:spcPts val="0"/>
              </a:spcAft>
              <a:buNone/>
            </a:pPr>
            <a:r>
              <a:rPr lang="es-ES" sz="3000"/>
              <a:t>    </a:t>
            </a:r>
            <a:r>
              <a:rPr lang="es-ES" sz="3000">
                <a:solidFill>
                  <a:srgbClr val="0000FF"/>
                </a:solidFill>
              </a:rPr>
              <a:t>fields </a:t>
            </a:r>
            <a:endParaRPr sz="3000">
              <a:solidFill>
                <a:srgbClr val="0000FF"/>
              </a:solidFill>
            </a:endParaRPr>
          </a:p>
          <a:p>
            <a:pPr marL="342900" lvl="0" indent="-251459">
              <a:spcBef>
                <a:spcPts val="1000"/>
              </a:spcBef>
              <a:spcAft>
                <a:spcPts val="0"/>
              </a:spcAft>
              <a:buNone/>
            </a:pPr>
            <a:r>
              <a:rPr lang="es-ES" sz="3000"/>
              <a:t>    </a:t>
            </a:r>
            <a:r>
              <a:rPr lang="es-ES" sz="3000">
                <a:solidFill>
                  <a:srgbClr val="93C47D"/>
                </a:solidFill>
              </a:rPr>
              <a:t>methods</a:t>
            </a:r>
            <a:endParaRPr sz="3000">
              <a:solidFill>
                <a:srgbClr val="93C47D"/>
              </a:solidFill>
            </a:endParaRPr>
          </a:p>
          <a:p>
            <a:pPr marL="342900" lvl="0" indent="-251459">
              <a:spcBef>
                <a:spcPts val="1000"/>
              </a:spcBef>
              <a:spcAft>
                <a:spcPts val="0"/>
              </a:spcAft>
              <a:buNone/>
            </a:pPr>
            <a:r>
              <a:rPr lang="es-ES" sz="3000"/>
              <a:t> }</a:t>
            </a:r>
            <a:endParaRPr sz="3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677334" y="609600"/>
            <a:ext cx="8596800" cy="1320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Constructores</a:t>
            </a:r>
            <a:endParaRPr/>
          </a:p>
        </p:txBody>
      </p:sp>
      <p:sp>
        <p:nvSpPr>
          <p:cNvPr id="275" name="Shape 275"/>
          <p:cNvSpPr txBox="1">
            <a:spLocks noGrp="1"/>
          </p:cNvSpPr>
          <p:nvPr>
            <p:ph type="body" idx="1"/>
          </p:nvPr>
        </p:nvSpPr>
        <p:spPr>
          <a:xfrm>
            <a:off x="677334" y="2160589"/>
            <a:ext cx="8596800" cy="3880800"/>
          </a:xfrm>
          <a:prstGeom prst="rect">
            <a:avLst/>
          </a:prstGeom>
        </p:spPr>
        <p:txBody>
          <a:bodyPr spcFirstLastPara="1" wrap="square" lIns="91425" tIns="91425" rIns="91425" bIns="91425" anchor="t" anchorCtr="0">
            <a:noAutofit/>
          </a:bodyPr>
          <a:lstStyle/>
          <a:p>
            <a:pPr marL="342900" lvl="0" indent="-251459">
              <a:spcBef>
                <a:spcPts val="1000"/>
              </a:spcBef>
              <a:spcAft>
                <a:spcPts val="0"/>
              </a:spcAft>
              <a:buNone/>
            </a:pPr>
            <a:r>
              <a:rPr lang="es-ES"/>
              <a:t>public class Baby { </a:t>
            </a:r>
            <a:endParaRPr/>
          </a:p>
          <a:p>
            <a:pPr marL="342900" lvl="0" indent="-251459">
              <a:spcBef>
                <a:spcPts val="1000"/>
              </a:spcBef>
              <a:spcAft>
                <a:spcPts val="0"/>
              </a:spcAft>
              <a:buNone/>
            </a:pPr>
            <a:r>
              <a:rPr lang="es-ES"/>
              <a:t>    String name; </a:t>
            </a:r>
            <a:endParaRPr/>
          </a:p>
          <a:p>
            <a:pPr marL="342900" lvl="0" indent="-251459">
              <a:spcBef>
                <a:spcPts val="1000"/>
              </a:spcBef>
              <a:spcAft>
                <a:spcPts val="0"/>
              </a:spcAft>
              <a:buNone/>
            </a:pPr>
            <a:r>
              <a:rPr lang="es-ES"/>
              <a:t>    boolean isMale; </a:t>
            </a:r>
            <a:endParaRPr/>
          </a:p>
          <a:p>
            <a:pPr marL="342900" lvl="0" indent="-251459">
              <a:spcBef>
                <a:spcPts val="1000"/>
              </a:spcBef>
              <a:spcAft>
                <a:spcPts val="0"/>
              </a:spcAft>
              <a:buNone/>
            </a:pPr>
            <a:r>
              <a:rPr lang="es-ES"/>
              <a:t>    Baby(String myname, boolean maleBaby){ </a:t>
            </a:r>
            <a:endParaRPr/>
          </a:p>
          <a:p>
            <a:pPr marL="342900" lvl="0" indent="-251459">
              <a:spcBef>
                <a:spcPts val="1000"/>
              </a:spcBef>
              <a:spcAft>
                <a:spcPts val="0"/>
              </a:spcAft>
              <a:buNone/>
            </a:pPr>
            <a:r>
              <a:rPr lang="es-ES"/>
              <a:t>        name = myname; </a:t>
            </a:r>
            <a:endParaRPr/>
          </a:p>
          <a:p>
            <a:pPr marL="342900" lvl="0" indent="-251459">
              <a:spcBef>
                <a:spcPts val="1000"/>
              </a:spcBef>
              <a:spcAft>
                <a:spcPts val="0"/>
              </a:spcAft>
              <a:buNone/>
            </a:pPr>
            <a:r>
              <a:rPr lang="es-ES"/>
              <a:t>        isMale = maleBaby; </a:t>
            </a:r>
            <a:endParaRPr/>
          </a:p>
          <a:p>
            <a:pPr marL="342900" lvl="0" indent="-251459">
              <a:spcBef>
                <a:spcPts val="1000"/>
              </a:spcBef>
              <a:spcAft>
                <a:spcPts val="0"/>
              </a:spcAft>
              <a:buNone/>
            </a:pPr>
            <a:r>
              <a:rPr lang="es-ES"/>
              <a:t>    } </a:t>
            </a:r>
            <a:endParaRPr/>
          </a:p>
          <a:p>
            <a:pPr marL="342900" lvl="0" indent="-251459">
              <a:spcBef>
                <a:spcPts val="1000"/>
              </a:spcBef>
              <a:spcAft>
                <a:spcPts val="0"/>
              </a:spcAft>
              <a:buNone/>
            </a:pPr>
            <a:r>
              <a:rPr lang="es-ES"/>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77325" y="1610252"/>
            <a:ext cx="8833500" cy="44715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Clr>
                <a:schemeClr val="dk1"/>
              </a:buClr>
              <a:buSzPts val="1100"/>
              <a:buFont typeface="Arial"/>
              <a:buNone/>
            </a:pPr>
            <a:r>
              <a:rPr lang="es-ES" sz="1400" dirty="0" err="1">
                <a:solidFill>
                  <a:srgbClr val="333333"/>
                </a:solidFill>
                <a:highlight>
                  <a:srgbClr val="F5F5F5"/>
                </a:highlight>
                <a:latin typeface="Consolas"/>
                <a:ea typeface="Consolas"/>
                <a:cs typeface="Consolas"/>
                <a:sym typeface="Consolas"/>
              </a:rPr>
              <a:t>public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class</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myclass</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public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static</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void</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main</a:t>
            </a:r>
            <a:r>
              <a:rPr lang="es-ES" sz="1400" dirty="0">
                <a:solidFill>
                  <a:srgbClr val="333333"/>
                </a:solidFill>
                <a:highlight>
                  <a:srgbClr val="F5F5F5"/>
                </a:highlight>
                <a:latin typeface="Consolas"/>
                <a:ea typeface="Consolas"/>
                <a:cs typeface="Consolas"/>
                <a:sym typeface="Consolas"/>
              </a:rPr>
              <a:t>(</a:t>
            </a:r>
            <a:r>
              <a:rPr lang="es-ES" sz="1400" dirty="0" err="1">
                <a:solidFill>
                  <a:srgbClr val="333333"/>
                </a:solidFill>
                <a:highlight>
                  <a:srgbClr val="F5F5F5"/>
                </a:highlight>
                <a:latin typeface="Consolas"/>
                <a:ea typeface="Consolas"/>
                <a:cs typeface="Consolas"/>
                <a:sym typeface="Consolas"/>
              </a:rPr>
              <a:t>String</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args</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WebDriver driver = new </a:t>
            </a:r>
            <a:r>
              <a:rPr lang="es-ES" sz="1400" dirty="0" err="1">
                <a:solidFill>
                  <a:srgbClr val="333333"/>
                </a:solidFill>
                <a:highlight>
                  <a:srgbClr val="F5F5F5"/>
                </a:highlight>
                <a:latin typeface="Consolas"/>
                <a:ea typeface="Consolas"/>
                <a:cs typeface="Consolas"/>
                <a:sym typeface="Consolas"/>
              </a:rPr>
              <a:t>FirefoxDriver</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String</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expectedTitle</a:t>
            </a: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Welcome</a:t>
            </a:r>
            <a:r>
              <a:rPr lang="es-ES" sz="1400" dirty="0">
                <a:solidFill>
                  <a:srgbClr val="333333"/>
                </a:solidFill>
                <a:highlight>
                  <a:srgbClr val="F5F5F5"/>
                </a:highlight>
                <a:latin typeface="Consolas"/>
                <a:ea typeface="Consolas"/>
                <a:cs typeface="Consolas"/>
                <a:sym typeface="Consolas"/>
              </a:rPr>
              <a:t>: Mercury Tours"</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driver.get</a:t>
            </a:r>
            <a:r>
              <a:rPr lang="es-ES" sz="1400" dirty="0">
                <a:solidFill>
                  <a:srgbClr val="333333"/>
                </a:solidFill>
                <a:highlight>
                  <a:srgbClr val="F5F5F5"/>
                </a:highlight>
                <a:latin typeface="Consolas"/>
                <a:ea typeface="Consolas"/>
                <a:cs typeface="Consolas"/>
                <a:sym typeface="Consolas"/>
              </a:rPr>
              <a:t>("http://newtours.demoaut.com");</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actualTitle</a:t>
            </a: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driver.getTitle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if</a:t>
            </a: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actualTitle.contentEquals</a:t>
            </a:r>
            <a:r>
              <a:rPr lang="es-ES" sz="1400" dirty="0">
                <a:solidFill>
                  <a:srgbClr val="333333"/>
                </a:solidFill>
                <a:highlight>
                  <a:srgbClr val="F5F5F5"/>
                </a:highlight>
                <a:latin typeface="Consolas"/>
                <a:ea typeface="Consolas"/>
                <a:cs typeface="Consolas"/>
                <a:sym typeface="Consolas"/>
              </a:rPr>
              <a:t>(</a:t>
            </a:r>
            <a:r>
              <a:rPr lang="es-ES" sz="1400" dirty="0" err="1">
                <a:solidFill>
                  <a:srgbClr val="333333"/>
                </a:solidFill>
                <a:highlight>
                  <a:srgbClr val="F5F5F5"/>
                </a:highlight>
                <a:latin typeface="Consolas"/>
                <a:ea typeface="Consolas"/>
                <a:cs typeface="Consolas"/>
                <a:sym typeface="Consolas"/>
              </a:rPr>
              <a:t>expectedTitle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System.out.println</a:t>
            </a:r>
            <a:r>
              <a:rPr lang="es-ES" sz="1400" dirty="0">
                <a:solidFill>
                  <a:srgbClr val="333333"/>
                </a:solidFill>
                <a:highlight>
                  <a:srgbClr val="F5F5F5"/>
                </a:highlight>
                <a:latin typeface="Consolas"/>
                <a:ea typeface="Consolas"/>
                <a:cs typeface="Consolas"/>
                <a:sym typeface="Consolas"/>
              </a:rPr>
              <a:t>("Test </a:t>
            </a:r>
            <a:r>
              <a:rPr lang="es-ES" sz="1400" dirty="0" err="1">
                <a:solidFill>
                  <a:srgbClr val="333333"/>
                </a:solidFill>
                <a:highlight>
                  <a:srgbClr val="F5F5F5"/>
                </a:highlight>
                <a:latin typeface="Consolas"/>
                <a:ea typeface="Consolas"/>
                <a:cs typeface="Consolas"/>
                <a:sym typeface="Consolas"/>
              </a:rPr>
              <a:t>Passed</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 </a:t>
            </a:r>
            <a:r>
              <a:rPr lang="es-ES" sz="1400" dirty="0" err="1">
                <a:solidFill>
                  <a:srgbClr val="333333"/>
                </a:solidFill>
                <a:highlight>
                  <a:srgbClr val="F5F5F5"/>
                </a:highlight>
                <a:latin typeface="Consolas"/>
                <a:ea typeface="Consolas"/>
                <a:cs typeface="Consolas"/>
                <a:sym typeface="Consolas"/>
              </a:rPr>
              <a:t>else</a:t>
            </a: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System.out.println</a:t>
            </a:r>
            <a:r>
              <a:rPr lang="es-ES" sz="1400" dirty="0">
                <a:solidFill>
                  <a:srgbClr val="333333"/>
                </a:solidFill>
                <a:highlight>
                  <a:srgbClr val="F5F5F5"/>
                </a:highlight>
                <a:latin typeface="Consolas"/>
                <a:ea typeface="Consolas"/>
                <a:cs typeface="Consolas"/>
                <a:sym typeface="Consolas"/>
              </a:rPr>
              <a:t>("Test </a:t>
            </a:r>
            <a:r>
              <a:rPr lang="es-ES" sz="1400" dirty="0" err="1">
                <a:solidFill>
                  <a:srgbClr val="333333"/>
                </a:solidFill>
                <a:highlight>
                  <a:srgbClr val="F5F5F5"/>
                </a:highlight>
                <a:latin typeface="Consolas"/>
                <a:ea typeface="Consolas"/>
                <a:cs typeface="Consolas"/>
                <a:sym typeface="Consolas"/>
              </a:rPr>
              <a:t>Failed</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r>
              <a:rPr lang="es-ES" sz="1400" dirty="0" err="1">
                <a:solidFill>
                  <a:srgbClr val="333333"/>
                </a:solidFill>
                <a:highlight>
                  <a:srgbClr val="F5F5F5"/>
                </a:highlight>
                <a:latin typeface="Consolas"/>
                <a:ea typeface="Consolas"/>
                <a:cs typeface="Consolas"/>
                <a:sym typeface="Consolas"/>
              </a:rPr>
              <a:t>driver.close</a:t>
            </a:r>
            <a:r>
              <a:rPr lang="es-ES" sz="1400" dirty="0">
                <a:solidFill>
                  <a:srgbClr val="333333"/>
                </a:solidFill>
                <a:highlight>
                  <a:srgbClr val="F5F5F5"/>
                </a:highlight>
                <a:latin typeface="Consolas"/>
                <a:ea typeface="Consolas"/>
                <a:cs typeface="Consolas"/>
                <a:sym typeface="Consolas"/>
              </a:rPr>
              <a:t>();</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    }</a:t>
            </a:r>
            <a:br>
              <a:rPr lang="es-ES" sz="1400" dirty="0">
                <a:solidFill>
                  <a:srgbClr val="333333"/>
                </a:solidFill>
                <a:highlight>
                  <a:srgbClr val="F5F5F5"/>
                </a:highlight>
                <a:latin typeface="Consolas"/>
                <a:ea typeface="Consolas"/>
                <a:cs typeface="Consolas"/>
                <a:sym typeface="Consolas"/>
              </a:rPr>
            </a:br>
            <a:r>
              <a:rPr lang="es-ES" sz="1400" dirty="0">
                <a:solidFill>
                  <a:srgbClr val="333333"/>
                </a:solidFill>
                <a:highlight>
                  <a:srgbClr val="F5F5F5"/>
                </a:highlight>
                <a:latin typeface="Consolas"/>
                <a:ea typeface="Consolas"/>
                <a:cs typeface="Consolas"/>
                <a:sym typeface="Consolas"/>
              </a:rPr>
              <a:t>}</a:t>
            </a:r>
            <a:endParaRPr sz="1400" dirty="0">
              <a:solidFill>
                <a:srgbClr val="333333"/>
              </a:solidFill>
              <a:highlight>
                <a:srgbClr val="F5F5F5"/>
              </a:highlight>
              <a:latin typeface="Consolas"/>
              <a:ea typeface="Consolas"/>
              <a:cs typeface="Consolas"/>
              <a:sym typeface="Consolas"/>
            </a:endParaRPr>
          </a:p>
          <a:p>
            <a:pPr marL="91440" lvl="0" indent="0">
              <a:spcBef>
                <a:spcPts val="1000"/>
              </a:spcBef>
              <a:spcAft>
                <a:spcPts val="0"/>
              </a:spcAft>
              <a:buNone/>
            </a:pPr>
            <a:endParaRPr dirty="0"/>
          </a:p>
        </p:txBody>
      </p:sp>
      <p:sp>
        <p:nvSpPr>
          <p:cNvPr id="281" name="Shape 281"/>
          <p:cNvSpPr txBox="1">
            <a:spLocks noGrp="1"/>
          </p:cNvSpPr>
          <p:nvPr>
            <p:ph type="title"/>
          </p:nvPr>
        </p:nvSpPr>
        <p:spPr>
          <a:xfrm>
            <a:off x="677325" y="609600"/>
            <a:ext cx="8396100" cy="829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ES"/>
              <a:t>Primer script de Selenium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E65F4-4234-4496-A65D-7285983D8EA5}"/>
              </a:ext>
            </a:extLst>
          </p:cNvPr>
          <p:cNvSpPr>
            <a:spLocks noGrp="1"/>
          </p:cNvSpPr>
          <p:nvPr>
            <p:ph type="title"/>
          </p:nvPr>
        </p:nvSpPr>
        <p:spPr/>
        <p:txBody>
          <a:bodyPr/>
          <a:lstStyle/>
          <a:p>
            <a:r>
              <a:rPr lang="es-MX" dirty="0"/>
              <a:t>Ejercicio</a:t>
            </a:r>
            <a:endParaRPr lang="en-US" dirty="0"/>
          </a:p>
        </p:txBody>
      </p:sp>
      <p:sp>
        <p:nvSpPr>
          <p:cNvPr id="3" name="Marcador de texto 2">
            <a:extLst>
              <a:ext uri="{FF2B5EF4-FFF2-40B4-BE49-F238E27FC236}">
                <a16:creationId xmlns:a16="http://schemas.microsoft.com/office/drawing/2014/main" id="{C1DF6244-B7ED-411F-9481-6628B5C5DAA4}"/>
              </a:ext>
            </a:extLst>
          </p:cNvPr>
          <p:cNvSpPr>
            <a:spLocks noGrp="1"/>
          </p:cNvSpPr>
          <p:nvPr>
            <p:ph type="body" idx="1"/>
          </p:nvPr>
        </p:nvSpPr>
        <p:spPr/>
        <p:txBody>
          <a:bodyPr/>
          <a:lstStyle/>
          <a:p>
            <a:r>
              <a:rPr lang="es-MX" sz="6600" dirty="0"/>
              <a:t>Cómo se hace un sándwich de Jamón?</a:t>
            </a:r>
            <a:endParaRPr lang="es-MX" dirty="0"/>
          </a:p>
          <a:p>
            <a:endParaRPr lang="en-US" dirty="0"/>
          </a:p>
        </p:txBody>
      </p:sp>
    </p:spTree>
    <p:extLst>
      <p:ext uri="{BB962C8B-B14F-4D97-AF65-F5344CB8AC3E}">
        <p14:creationId xmlns:p14="http://schemas.microsoft.com/office/powerpoint/2010/main" val="233175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a:t>
            </a:r>
            <a:endParaRPr lang="en-US" dirty="0"/>
          </a:p>
        </p:txBody>
      </p:sp>
      <p:graphicFrame>
        <p:nvGraphicFramePr>
          <p:cNvPr id="4" name="Diagrama 3">
            <a:extLst>
              <a:ext uri="{FF2B5EF4-FFF2-40B4-BE49-F238E27FC236}">
                <a16:creationId xmlns:a16="http://schemas.microsoft.com/office/drawing/2014/main" id="{B2BC78CB-DDC2-4076-AC0C-039101E749F1}"/>
              </a:ext>
            </a:extLst>
          </p:cNvPr>
          <p:cNvGraphicFramePr/>
          <p:nvPr>
            <p:extLst>
              <p:ext uri="{D42A27DB-BD31-4B8C-83A1-F6EECF244321}">
                <p14:modId xmlns:p14="http://schemas.microsoft.com/office/powerpoint/2010/main" val="2259709768"/>
              </p:ext>
            </p:extLst>
          </p:nvPr>
        </p:nvGraphicFramePr>
        <p:xfrm>
          <a:off x="2032001" y="1636295"/>
          <a:ext cx="7801810" cy="2358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2D0FABF8-374C-4B07-BC54-A55C39A86ADE}"/>
              </a:ext>
            </a:extLst>
          </p:cNvPr>
          <p:cNvGraphicFramePr/>
          <p:nvPr>
            <p:extLst>
              <p:ext uri="{D42A27DB-BD31-4B8C-83A1-F6EECF244321}">
                <p14:modId xmlns:p14="http://schemas.microsoft.com/office/powerpoint/2010/main" val="132513154"/>
              </p:ext>
            </p:extLst>
          </p:nvPr>
        </p:nvGraphicFramePr>
        <p:xfrm>
          <a:off x="2032001" y="3962400"/>
          <a:ext cx="5844673" cy="1507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7665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 (Continúa…)</a:t>
            </a:r>
            <a:endParaRPr lang="en-US" dirty="0"/>
          </a:p>
        </p:txBody>
      </p:sp>
      <p:graphicFrame>
        <p:nvGraphicFramePr>
          <p:cNvPr id="4" name="Diagrama 3">
            <a:extLst>
              <a:ext uri="{FF2B5EF4-FFF2-40B4-BE49-F238E27FC236}">
                <a16:creationId xmlns:a16="http://schemas.microsoft.com/office/drawing/2014/main" id="{B2BC78CB-DDC2-4076-AC0C-039101E749F1}"/>
              </a:ext>
            </a:extLst>
          </p:cNvPr>
          <p:cNvGraphicFramePr/>
          <p:nvPr>
            <p:extLst>
              <p:ext uri="{D42A27DB-BD31-4B8C-83A1-F6EECF244321}">
                <p14:modId xmlns:p14="http://schemas.microsoft.com/office/powerpoint/2010/main" val="2816140742"/>
              </p:ext>
            </p:extLst>
          </p:nvPr>
        </p:nvGraphicFramePr>
        <p:xfrm>
          <a:off x="2032002" y="1636297"/>
          <a:ext cx="3582736" cy="1106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a 4">
            <a:extLst>
              <a:ext uri="{FF2B5EF4-FFF2-40B4-BE49-F238E27FC236}">
                <a16:creationId xmlns:a16="http://schemas.microsoft.com/office/drawing/2014/main" id="{CE692228-96FF-4A72-BFF2-080E055BC9E4}"/>
              </a:ext>
            </a:extLst>
          </p:cNvPr>
          <p:cNvGraphicFramePr/>
          <p:nvPr>
            <p:extLst>
              <p:ext uri="{D42A27DB-BD31-4B8C-83A1-F6EECF244321}">
                <p14:modId xmlns:p14="http://schemas.microsoft.com/office/powerpoint/2010/main" val="2298190381"/>
              </p:ext>
            </p:extLst>
          </p:nvPr>
        </p:nvGraphicFramePr>
        <p:xfrm>
          <a:off x="2032000" y="3669632"/>
          <a:ext cx="5539873" cy="15520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4309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F1183-6393-4ACF-915E-82ECCCBD738C}"/>
              </a:ext>
            </a:extLst>
          </p:cNvPr>
          <p:cNvSpPr>
            <a:spLocks noGrp="1"/>
          </p:cNvSpPr>
          <p:nvPr>
            <p:ph type="title"/>
          </p:nvPr>
        </p:nvSpPr>
        <p:spPr>
          <a:xfrm>
            <a:off x="677334" y="609600"/>
            <a:ext cx="8434582" cy="786063"/>
          </a:xfrm>
        </p:spPr>
        <p:txBody>
          <a:bodyPr/>
          <a:lstStyle/>
          <a:p>
            <a:r>
              <a:rPr lang="es-MX" dirty="0"/>
              <a:t>Una posible solución (Continúa…)</a:t>
            </a:r>
            <a:endParaRPr lang="en-US" dirty="0"/>
          </a:p>
        </p:txBody>
      </p:sp>
      <p:graphicFrame>
        <p:nvGraphicFramePr>
          <p:cNvPr id="5" name="Diagrama 4">
            <a:extLst>
              <a:ext uri="{FF2B5EF4-FFF2-40B4-BE49-F238E27FC236}">
                <a16:creationId xmlns:a16="http://schemas.microsoft.com/office/drawing/2014/main" id="{CE692228-96FF-4A72-BFF2-080E055BC9E4}"/>
              </a:ext>
            </a:extLst>
          </p:cNvPr>
          <p:cNvGraphicFramePr/>
          <p:nvPr>
            <p:extLst>
              <p:ext uri="{D42A27DB-BD31-4B8C-83A1-F6EECF244321}">
                <p14:modId xmlns:p14="http://schemas.microsoft.com/office/powerpoint/2010/main" val="2588179931"/>
              </p:ext>
            </p:extLst>
          </p:nvPr>
        </p:nvGraphicFramePr>
        <p:xfrm>
          <a:off x="941136" y="1756609"/>
          <a:ext cx="4882147" cy="1307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a 5">
            <a:extLst>
              <a:ext uri="{FF2B5EF4-FFF2-40B4-BE49-F238E27FC236}">
                <a16:creationId xmlns:a16="http://schemas.microsoft.com/office/drawing/2014/main" id="{E8504CE1-0CD5-40F3-BC5A-3224552E2AB5}"/>
              </a:ext>
            </a:extLst>
          </p:cNvPr>
          <p:cNvGraphicFramePr/>
          <p:nvPr>
            <p:extLst>
              <p:ext uri="{D42A27DB-BD31-4B8C-83A1-F6EECF244321}">
                <p14:modId xmlns:p14="http://schemas.microsoft.com/office/powerpoint/2010/main" val="160217406"/>
              </p:ext>
            </p:extLst>
          </p:nvPr>
        </p:nvGraphicFramePr>
        <p:xfrm>
          <a:off x="941136" y="3288631"/>
          <a:ext cx="10063747" cy="30800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6223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06C08-818F-4888-8F51-DCCE0E390F7A}"/>
              </a:ext>
            </a:extLst>
          </p:cNvPr>
          <p:cNvSpPr>
            <a:spLocks noGrp="1"/>
          </p:cNvSpPr>
          <p:nvPr>
            <p:ph type="title"/>
          </p:nvPr>
        </p:nvSpPr>
        <p:spPr/>
        <p:txBody>
          <a:bodyPr/>
          <a:lstStyle/>
          <a:p>
            <a:r>
              <a:rPr lang="es-MX" dirty="0"/>
              <a:t>Lógica de Programación</a:t>
            </a:r>
            <a:endParaRPr lang="en-US" dirty="0"/>
          </a:p>
        </p:txBody>
      </p:sp>
      <p:sp>
        <p:nvSpPr>
          <p:cNvPr id="3" name="Marcador de texto 2">
            <a:extLst>
              <a:ext uri="{FF2B5EF4-FFF2-40B4-BE49-F238E27FC236}">
                <a16:creationId xmlns:a16="http://schemas.microsoft.com/office/drawing/2014/main" id="{B03DFFAC-017F-4697-ADB0-819CA67E1583}"/>
              </a:ext>
            </a:extLst>
          </p:cNvPr>
          <p:cNvSpPr>
            <a:spLocks noGrp="1"/>
          </p:cNvSpPr>
          <p:nvPr>
            <p:ph type="body" idx="1"/>
          </p:nvPr>
        </p:nvSpPr>
        <p:spPr/>
        <p:txBody>
          <a:bodyPr/>
          <a:lstStyle/>
          <a:p>
            <a:r>
              <a:rPr lang="es-MX" sz="3200" dirty="0"/>
              <a:t>Requiere mas detalle de lo esperado.</a:t>
            </a:r>
          </a:p>
          <a:p>
            <a:r>
              <a:rPr lang="es-MX" sz="3200" dirty="0"/>
              <a:t>Hay que descomponer las tareas en pequeñas partes</a:t>
            </a:r>
          </a:p>
          <a:p>
            <a:r>
              <a:rPr lang="es-MX" sz="3200" dirty="0"/>
              <a:t>Lo que normalmente es “sentido común” no lo es en programación</a:t>
            </a:r>
          </a:p>
          <a:p>
            <a:r>
              <a:rPr lang="es-MX" sz="3200" b="1" dirty="0"/>
              <a:t>TODO DEBE SER EXPLICITO</a:t>
            </a:r>
            <a:endParaRPr lang="en-US" sz="3200" b="1" dirty="0"/>
          </a:p>
        </p:txBody>
      </p:sp>
    </p:spTree>
    <p:extLst>
      <p:ext uri="{BB962C8B-B14F-4D97-AF65-F5344CB8AC3E}">
        <p14:creationId xmlns:p14="http://schemas.microsoft.com/office/powerpoint/2010/main" val="1231741277"/>
      </p:ext>
    </p:extLst>
  </p:cSld>
  <p:clrMapOvr>
    <a:masterClrMapping/>
  </p:clrMapOvr>
</p:sld>
</file>

<file path=ppt/theme/theme1.xml><?xml version="1.0" encoding="utf-8"?>
<a:theme xmlns:a="http://schemas.openxmlformats.org/drawingml/2006/main"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1267</Words>
  <Application>Microsoft Office PowerPoint</Application>
  <PresentationFormat>Panorámica</PresentationFormat>
  <Paragraphs>329</Paragraphs>
  <Slides>47</Slides>
  <Notes>22</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47</vt:i4>
      </vt:variant>
    </vt:vector>
  </HeadingPairs>
  <TitlesOfParts>
    <vt:vector size="57" baseType="lpstr">
      <vt:lpstr>Arial</vt:lpstr>
      <vt:lpstr>Calibri</vt:lpstr>
      <vt:lpstr>Consolas</vt:lpstr>
      <vt:lpstr>Courier New</vt:lpstr>
      <vt:lpstr>Noto Sans Symbols</vt:lpstr>
      <vt:lpstr>Times New Roman</vt:lpstr>
      <vt:lpstr>Trebuchet MS</vt:lpstr>
      <vt:lpstr>Faceta</vt:lpstr>
      <vt:lpstr>Worksheet</vt:lpstr>
      <vt:lpstr>Hoja de cálculo de Microsoft Excel</vt:lpstr>
      <vt:lpstr>Selenium </vt:lpstr>
      <vt:lpstr>Objetivos</vt:lpstr>
      <vt:lpstr>Conceptos de Programación</vt:lpstr>
      <vt:lpstr>Lógica de Programación</vt:lpstr>
      <vt:lpstr>Ejercicio</vt:lpstr>
      <vt:lpstr>Una posible solución:</vt:lpstr>
      <vt:lpstr>Una posible solución (Continúa…)</vt:lpstr>
      <vt:lpstr>Una posible solución (Continúa…)</vt:lpstr>
      <vt:lpstr>Lógica de Programación</vt:lpstr>
      <vt:lpstr>Hacer Login en Songs By Sinatra</vt:lpstr>
      <vt:lpstr>Crear Cancion en Songs By Sinatra</vt:lpstr>
      <vt:lpstr>Funciones</vt:lpstr>
      <vt:lpstr>Ejercicio - Funciones</vt:lpstr>
      <vt:lpstr>Funciones – Encontrando pasos en común</vt:lpstr>
      <vt:lpstr>Ejercicio Funciones – Completar las tareas de cada Función</vt:lpstr>
      <vt:lpstr>Hacer Login en Songs By Sinatra con Funciones </vt:lpstr>
      <vt:lpstr>Crear Cancion en Songs By Sinatra con Funciones </vt:lpstr>
      <vt:lpstr>Funciones – Hacer 10 sandwiches</vt:lpstr>
      <vt:lpstr>Ciclos – Hacer 10 sandwiches</vt:lpstr>
      <vt:lpstr>Ciclos – Hacer 10 sandwiches</vt:lpstr>
      <vt:lpstr>Ejercicio – Ciclos.</vt:lpstr>
      <vt:lpstr>Crear 5 Canciones en Songs By Sinatra</vt:lpstr>
      <vt:lpstr>Condicionales</vt:lpstr>
      <vt:lpstr>Funciones con datos</vt:lpstr>
      <vt:lpstr>Ejercicio – Funciones</vt:lpstr>
      <vt:lpstr>Hacer Login en Songs By Sinatra con Funciones que reciben datos</vt:lpstr>
      <vt:lpstr>Crear Cancion en Songs By Sinatra con Funciones que reciben datos</vt:lpstr>
      <vt:lpstr>Repaso de Java</vt:lpstr>
      <vt:lpstr>Primer programa</vt:lpstr>
      <vt:lpstr>Tipos de dato “Primitivos”</vt:lpstr>
      <vt:lpstr>Como declarar variables</vt:lpstr>
      <vt:lpstr>Expresiones y asignaciones</vt:lpstr>
      <vt:lpstr>Condicionales y ciclos</vt:lpstr>
      <vt:lpstr>Clase String</vt:lpstr>
      <vt:lpstr>Busqueda de substrings</vt:lpstr>
      <vt:lpstr>Programacion orientada a objetos</vt:lpstr>
      <vt:lpstr>POO</vt:lpstr>
      <vt:lpstr>Por que usar clases?</vt:lpstr>
      <vt:lpstr>Por que usar clases?</vt:lpstr>
      <vt:lpstr>Por que usar clases?</vt:lpstr>
      <vt:lpstr>Por que usar clases?</vt:lpstr>
      <vt:lpstr>Por que usar clases?</vt:lpstr>
      <vt:lpstr>Definicion de Clases</vt:lpstr>
      <vt:lpstr>Instanciación de clases</vt:lpstr>
      <vt:lpstr>Formato de clases</vt:lpstr>
      <vt:lpstr>Constructores</vt:lpstr>
      <vt:lpstr>Primer script de Selenium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OmarPapa</dc:creator>
  <cp:lastModifiedBy>Deissy Lucia Herrera Duque</cp:lastModifiedBy>
  <cp:revision>19</cp:revision>
  <dcterms:modified xsi:type="dcterms:W3CDTF">2019-09-20T21:49:15Z</dcterms:modified>
</cp:coreProperties>
</file>