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318" r:id="rId7"/>
    <p:sldId id="319" r:id="rId8"/>
    <p:sldId id="267" r:id="rId9"/>
    <p:sldId id="263" r:id="rId10"/>
    <p:sldId id="324" r:id="rId11"/>
    <p:sldId id="320" r:id="rId12"/>
    <p:sldId id="321" r:id="rId13"/>
    <p:sldId id="322" r:id="rId14"/>
    <p:sldId id="325" r:id="rId15"/>
    <p:sldId id="323" r:id="rId16"/>
    <p:sldId id="284" r:id="rId17"/>
    <p:sldId id="317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>
      <p:cViewPr varScale="1">
        <p:scale>
          <a:sx n="76" d="100"/>
          <a:sy n="76" d="100"/>
        </p:scale>
        <p:origin x="57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Public Transport Users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School students </c:v>
                </c:pt>
                <c:pt idx="1">
                  <c:v>Employers </c:v>
                </c:pt>
                <c:pt idx="2">
                  <c:v>Temporary Travelers </c:v>
                </c:pt>
                <c:pt idx="3">
                  <c:v>Long Journey travelers      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Smart Phone Users who using Public Transport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Smart Phone</c:v>
                </c:pt>
                <c:pt idx="1">
                  <c:v>Normal Phone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tx1"/>
                </a:solidFill>
              </a:rPr>
              <a:t>Number of</a:t>
            </a:r>
            <a:r>
              <a:rPr lang="en-US" baseline="0" dirty="0" smtClean="0">
                <a:solidFill>
                  <a:schemeClr val="tx1"/>
                </a:solidFill>
              </a:rPr>
              <a:t> Buses Running in </a:t>
            </a:r>
            <a:r>
              <a:rPr lang="en-US" baseline="0" dirty="0" err="1" smtClean="0">
                <a:solidFill>
                  <a:schemeClr val="tx1"/>
                </a:solidFill>
              </a:rPr>
              <a:t>Srilanka</a:t>
            </a:r>
            <a:endParaRPr 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Private</c:v>
                </c:pt>
                <c:pt idx="1">
                  <c:v>SLTB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3404</c:v>
                </c:pt>
                <c:pt idx="1">
                  <c:v>2864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07" y="2175065"/>
            <a:ext cx="5486400" cy="122248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894011" y="3775265"/>
            <a:ext cx="6564591" cy="9491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900" b="1" dirty="0"/>
              <a:t>                               </a:t>
            </a:r>
            <a:br>
              <a:rPr lang="en-US" sz="4900" b="1" dirty="0"/>
            </a:br>
            <a:r>
              <a:rPr lang="en-US" sz="4900" b="1" dirty="0"/>
              <a:t> </a:t>
            </a:r>
            <a:r>
              <a:rPr lang="en-US" sz="2700" b="1" dirty="0"/>
              <a:t>By </a:t>
            </a:r>
            <a:br>
              <a:rPr lang="en-US" sz="2700" b="1" dirty="0"/>
            </a:br>
            <a:r>
              <a:rPr lang="en-US" sz="3600" b="1" dirty="0"/>
              <a:t>Team Krypton</a:t>
            </a:r>
          </a:p>
        </p:txBody>
      </p:sp>
      <p:pic>
        <p:nvPicPr>
          <p:cNvPr id="1026" name="Picture 2" descr="Image result for bus tracking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437" y="3809999"/>
            <a:ext cx="2857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s tracking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381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9012" y="6326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1812" y="1722040"/>
            <a:ext cx="10515600" cy="4351338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Commenting </a:t>
            </a:r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/>
              <a:t>indentation</a:t>
            </a:r>
            <a:endParaRPr lang="en-US" dirty="0" smtClean="0"/>
          </a:p>
          <a:p>
            <a:r>
              <a:rPr lang="en-US" dirty="0" smtClean="0"/>
              <a:t>Simple</a:t>
            </a:r>
            <a:r>
              <a:rPr lang="en-US" dirty="0"/>
              <a:t>, intuitive and responsive user interfaces</a:t>
            </a:r>
            <a:endParaRPr lang="en-US" dirty="0" smtClean="0"/>
          </a:p>
          <a:p>
            <a:pPr lvl="1"/>
            <a:r>
              <a:rPr lang="en-US" dirty="0" smtClean="0"/>
              <a:t>On click application process </a:t>
            </a:r>
          </a:p>
          <a:p>
            <a:r>
              <a:rPr lang="en-US" dirty="0"/>
              <a:t>A common “</a:t>
            </a:r>
            <a:r>
              <a:rPr lang="en-US" dirty="0" smtClean="0"/>
              <a:t>war-rooms” </a:t>
            </a:r>
            <a:r>
              <a:rPr lang="en-US" dirty="0"/>
              <a:t>style work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/>
              <a:t>Continuous </a:t>
            </a:r>
            <a:r>
              <a:rPr lang="en-US" dirty="0" smtClean="0"/>
              <a:t>integration</a:t>
            </a:r>
          </a:p>
          <a:p>
            <a:r>
              <a:rPr lang="en-US" dirty="0"/>
              <a:t>Use "leading-edge," not "bleeding-edge," technology.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best practices in software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295400"/>
            <a:ext cx="4567237" cy="45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07981" y="-82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Business </a:t>
            </a:r>
            <a:r>
              <a:rPr lang="en-US" sz="4000" dirty="0" smtClean="0"/>
              <a:t>Plan </a:t>
            </a:r>
            <a:endParaRPr lang="en-US" sz="4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65208367"/>
              </p:ext>
            </p:extLst>
          </p:nvPr>
        </p:nvGraphicFramePr>
        <p:xfrm>
          <a:off x="-289749" y="822511"/>
          <a:ext cx="5181600" cy="3588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783915516"/>
              </p:ext>
            </p:extLst>
          </p:nvPr>
        </p:nvGraphicFramePr>
        <p:xfrm>
          <a:off x="4168544" y="711206"/>
          <a:ext cx="4533106" cy="346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3259" y="4363507"/>
            <a:ext cx="328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Target Market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608012" y="4830614"/>
            <a:ext cx="4128062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62% </a:t>
            </a:r>
          </a:p>
          <a:p>
            <a:pPr algn="ctr"/>
            <a:r>
              <a:rPr lang="en-US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Smart Phone Users who using Public Transport</a:t>
            </a:r>
          </a:p>
          <a:p>
            <a:pPr algn="ctr"/>
            <a:r>
              <a:rPr lang="en-US" sz="2000" dirty="0" smtClean="0"/>
              <a:t> (601 710 No of People)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7169" y="6488668"/>
            <a:ext cx="662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From:- http</a:t>
            </a:r>
            <a:r>
              <a:rPr lang="en-US" sz="1800" dirty="0"/>
              <a:t>://www.tradingeconomics.com/sri-lanka/population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2412" y="4896887"/>
            <a:ext cx="821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Cost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2412" y="5506168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IOT Device – 15$ / Bus</a:t>
            </a:r>
          </a:p>
          <a:p>
            <a:r>
              <a:rPr lang="en-US" sz="2000" dirty="0" smtClean="0"/>
              <a:t>Cloud – 120$ (Fixed Cost)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558664" y="4896887"/>
            <a:ext cx="144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Revenue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558664" y="5506168"/>
            <a:ext cx="3630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2$ / Registration    </a:t>
            </a:r>
          </a:p>
          <a:p>
            <a:r>
              <a:rPr lang="en-US" sz="2000" dirty="0" smtClean="0"/>
              <a:t>(Advertisement through the app)</a:t>
            </a:r>
            <a:endParaRPr lang="en-US" sz="2000" dirty="0"/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476534196"/>
              </p:ext>
            </p:extLst>
          </p:nvPr>
        </p:nvGraphicFramePr>
        <p:xfrm>
          <a:off x="8239711" y="775855"/>
          <a:ext cx="3877187" cy="324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4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Deployment Plan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32857"/>
            <a:ext cx="10515600" cy="25146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Launching the web application and the </a:t>
            </a:r>
            <a:r>
              <a:rPr lang="en-US" dirty="0" smtClean="0"/>
              <a:t>mobile application </a:t>
            </a:r>
            <a:r>
              <a:rPr lang="en-US" dirty="0" smtClean="0"/>
              <a:t>to the server.</a:t>
            </a:r>
          </a:p>
          <a:p>
            <a:r>
              <a:rPr lang="en-US" dirty="0" smtClean="0"/>
              <a:t>Maintaining another server as the data backup.</a:t>
            </a:r>
          </a:p>
          <a:p>
            <a:r>
              <a:rPr lang="en-US" dirty="0"/>
              <a:t>R</a:t>
            </a:r>
            <a:r>
              <a:rPr lang="en-US" dirty="0" smtClean="0"/>
              <a:t>elease updated versions.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 for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25" y="2819400"/>
            <a:ext cx="28194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oftware testing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-146051"/>
            <a:ext cx="65913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3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Image result for question and answ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133600"/>
            <a:ext cx="876300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27612" y="914400"/>
            <a:ext cx="30480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674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37012" y="2743200"/>
            <a:ext cx="4419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9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914400"/>
            <a:ext cx="10515600" cy="375920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24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Passengers might wait long time for buses.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Passengers don’t know whether the bus comes or not.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Passengers don’t have any idea about the bus routes and bus fares.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Travelers don’t know how long it takes for the next bus.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 (Body)"/>
                <a:ea typeface="Arial Unicode MS" panose="020B0604020202020204" pitchFamily="34" charset="-128"/>
                <a:cs typeface="Cordia New" panose="020B0304020202020204" pitchFamily="34" charset="-34"/>
              </a:rPr>
              <a:t>Travelers are not aware of the buses and routes of  new places.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Calibri (Body)"/>
              <a:ea typeface="Arial Unicode MS" panose="020B0604020202020204" pitchFamily="34" charset="-128"/>
              <a:cs typeface="Cordia New" panose="020B0304020202020204" pitchFamily="34" charset="-34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5212" y="764381"/>
            <a:ext cx="7378700" cy="674688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pic>
        <p:nvPicPr>
          <p:cNvPr id="2052" name="Picture 4" descr="Image result for waiting for a bus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562769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4" name="Picture 6" descr="Image result for waiting for a bus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5263">
            <a:off x="8567085" y="5062921"/>
            <a:ext cx="2285965" cy="1285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381000"/>
            <a:ext cx="3048000" cy="42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5212" y="611584"/>
            <a:ext cx="7378700" cy="674688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3076" name="Picture 4" descr="Image result for mobile applica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50" y="1763806"/>
            <a:ext cx="3414812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oftware application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981199"/>
            <a:ext cx="23622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65212" y="5298469"/>
            <a:ext cx="3962400" cy="6746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 Application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770812" y="5298469"/>
            <a:ext cx="3962400" cy="6746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Application</a:t>
            </a:r>
          </a:p>
        </p:txBody>
      </p:sp>
      <p:pic>
        <p:nvPicPr>
          <p:cNvPr id="3080" name="Picture 8" descr="Image result for 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819400"/>
            <a:ext cx="831314" cy="9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5212" y="1447800"/>
            <a:ext cx="10515600" cy="375920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Saves time.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Can plan for the route which costs less.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Avoid waiting for late or missed buses.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Bus department will get a total control over buses.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Increases the efficiency of bus drivers and conductors.</a:t>
            </a:r>
          </a:p>
          <a:p>
            <a:r>
              <a:rPr lang="en-US" sz="2400" dirty="0">
                <a:latin typeface="Advantages"/>
                <a:cs typeface="Cordia New" panose="020B0304020202020204" pitchFamily="34" charset="-34"/>
              </a:rPr>
              <a:t>Increase the number of public transport travelers. </a:t>
            </a:r>
          </a:p>
          <a:p>
            <a:pPr marL="0" indent="0">
              <a:buNone/>
            </a:pPr>
            <a:endParaRPr lang="en-US" sz="2400" dirty="0">
              <a:latin typeface="Advantages"/>
              <a:cs typeface="Cordia New" panose="020B0304020202020204" pitchFamily="34" charset="-34"/>
            </a:endParaRPr>
          </a:p>
          <a:p>
            <a:endParaRPr lang="en-US" sz="2400" dirty="0">
              <a:latin typeface="Advantages"/>
              <a:cs typeface="Cordia New" panose="020B0304020202020204" pitchFamily="34" charset="-34"/>
            </a:endParaRPr>
          </a:p>
          <a:p>
            <a:endParaRPr lang="en-US" sz="2400" dirty="0">
              <a:latin typeface="Advantages"/>
              <a:cs typeface="Cordia New" panose="020B0304020202020204" pitchFamily="34" charset="-34"/>
            </a:endParaRPr>
          </a:p>
          <a:p>
            <a:endParaRPr lang="en-US" sz="2400" dirty="0">
              <a:latin typeface="Advantages"/>
              <a:cs typeface="Cordia New" panose="020B0304020202020204" pitchFamily="34" charset="-34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5212" y="764381"/>
            <a:ext cx="7378700" cy="674688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5122" name="Picture 2" descr="Image result for bus track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4650447"/>
            <a:ext cx="5943600" cy="19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us trackin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083" y="533400"/>
            <a:ext cx="3172517" cy="20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white colu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812" y="304800"/>
            <a:ext cx="990600" cy="7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8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of the system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Image result for bus tracking system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438400"/>
            <a:ext cx="91630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bus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36576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80212" y="4343400"/>
            <a:ext cx="17526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8990012" y="5029200"/>
            <a:ext cx="1752600" cy="152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9012" y="5008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Underlying the magic</a:t>
            </a:r>
            <a:endParaRPr lang="en-US" sz="4400" dirty="0"/>
          </a:p>
        </p:txBody>
      </p:sp>
      <p:pic>
        <p:nvPicPr>
          <p:cNvPr id="3" name="Picture 2" descr="Image result for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6" y="1427898"/>
            <a:ext cx="2511425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14" y="1043864"/>
            <a:ext cx="1901825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p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550024"/>
            <a:ext cx="3154480" cy="16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Image result for ajax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4725701"/>
            <a:ext cx="5680075" cy="252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bootstra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35" y="5265145"/>
            <a:ext cx="1750692" cy="17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 css javascript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988" y="4324752"/>
            <a:ext cx="5021263" cy="253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jax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06" y="2108292"/>
            <a:ext cx="372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ndroid studio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81" y="2688564"/>
            <a:ext cx="1835809" cy="18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iot tracking devic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55" y="2688564"/>
            <a:ext cx="1900237" cy="19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84612" y="533400"/>
            <a:ext cx="4114800" cy="11430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 smtClean="0">
                <a:latin typeface="Hobo Std" pitchFamily="50" charset="0"/>
              </a:rPr>
              <a:t>What </a:t>
            </a:r>
            <a:r>
              <a:rPr lang="en-US" altLang="en-US" sz="2400" b="1" dirty="0">
                <a:latin typeface="Hobo Std" pitchFamily="50" charset="0"/>
              </a:rPr>
              <a:t>is  </a:t>
            </a:r>
            <a:r>
              <a:rPr lang="en-US" altLang="en-US" sz="4400" b="1" dirty="0" smtClean="0">
                <a:latin typeface="Hobo Std" pitchFamily="50" charset="0"/>
              </a:rPr>
              <a:t>#Prime </a:t>
            </a:r>
            <a:endParaRPr lang="en-US" altLang="en-US" sz="3200" b="1" dirty="0" smtClean="0">
              <a:latin typeface="Hobo Std" pitchFamily="50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3812" y="1981200"/>
            <a:ext cx="6934200" cy="420846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A website for advertising</a:t>
            </a: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</p:txBody>
      </p:sp>
      <p:pic>
        <p:nvPicPr>
          <p:cNvPr id="2050" name="Picture 2" descr="Image result for new th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35796" y="1371600"/>
            <a:ext cx="2451632" cy="3765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7812" y="960612"/>
            <a:ext cx="8229600" cy="11430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latin typeface="Hobo Std" pitchFamily="50" charset="0"/>
              </a:rPr>
              <a:t>           FUNCTIONAL REQUIREMENTS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32012" y="2319338"/>
            <a:ext cx="8229600" cy="452596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Sign in &amp; Signup of user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Select the bus root and watch the bus status and average time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Admin will manage the bus stops and the buses in the virtual map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User management and 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807765"/>
            <a:ext cx="1442015" cy="10801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6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0012" y="383381"/>
            <a:ext cx="8229600" cy="114300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smtClean="0">
                <a:latin typeface="Hobo Std" pitchFamily="50" charset="0"/>
              </a:rPr>
              <a:t>            NON FUNCTIONAL REQUIREMENTS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40212" y="1060450"/>
            <a:ext cx="3097212" cy="4105275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Security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lnSpc>
                <a:spcPct val="200000"/>
              </a:lnSpc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Reliability </a:t>
            </a:r>
          </a:p>
          <a:p>
            <a:pPr marL="285750" indent="-285750">
              <a:lnSpc>
                <a:spcPct val="200000"/>
              </a:lnSpc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Availability </a:t>
            </a:r>
          </a:p>
          <a:p>
            <a:pPr marL="285750" indent="-285750">
              <a:lnSpc>
                <a:spcPct val="200000"/>
              </a:lnSpc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Portability</a:t>
            </a:r>
          </a:p>
          <a:p>
            <a:pPr marL="285750" indent="-285750">
              <a:lnSpc>
                <a:spcPct val="200000"/>
              </a:lnSpc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Compatibility </a:t>
            </a:r>
            <a:r>
              <a:rPr lang="en-US" sz="2400" dirty="0" smtClean="0">
                <a:latin typeface="Berlin Sans FB" panose="020E0602020502020306" pitchFamily="34" charset="0"/>
              </a:rPr>
              <a:t> </a:t>
            </a:r>
            <a:endParaRPr lang="en-US" sz="2400" dirty="0" smtClean="0">
              <a:latin typeface="Berlin Sans FB" panose="020E0602020502020306" pitchFamily="34" charset="0"/>
            </a:endParaRPr>
          </a:p>
          <a:p>
            <a:pPr marL="285750" indent="-285750">
              <a:lnSpc>
                <a:spcPct val="200000"/>
              </a:lnSpc>
              <a:defRPr/>
            </a:pPr>
            <a:r>
              <a:rPr lang="en-US" sz="2400" dirty="0" smtClean="0">
                <a:latin typeface="Berlin Sans FB" panose="020E0602020502020306" pitchFamily="34" charset="0"/>
              </a:rPr>
              <a:t>User Friendly</a:t>
            </a: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  <a:p>
            <a:pPr marL="285750" indent="-285750">
              <a:defRPr/>
            </a:pPr>
            <a:endParaRPr lang="en-US" sz="2000" dirty="0" smtClean="0">
              <a:latin typeface="Berlin Sans FB" panose="020E0602020502020306" pitchFamily="34" charset="0"/>
            </a:endParaRPr>
          </a:p>
        </p:txBody>
      </p:sp>
      <p:pic>
        <p:nvPicPr>
          <p:cNvPr id="5" name="Picture 2" descr="http://www.111web.eu/img/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4" y="4981575"/>
            <a:ext cx="3867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https://media.licdn.com/mpr/mpr/shrinknp_400_400/AAEAAQAAAAAAAAMqAAAAJDU4MGY1NjhjLWRlYzQtNDY5Yy05ODk4LWY2MmY0N2NhMDc3Y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399" y="1295400"/>
            <a:ext cx="9366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https://www.appliedtrust.com/sites/default/files/styles/medium/public/blog/world-server-icon.png?itok=3aaTqOe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1" y="3640137"/>
            <a:ext cx="8382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http://www.sparxpcsupport.com/images/icon_staf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4" y="2414588"/>
            <a:ext cx="863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 descr="http://www.seophilippinesinc.com/wp-content/uploads/2015/10/user-friendly-interfa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6005513"/>
            <a:ext cx="1325562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4640" r="14091" b="23541"/>
          <a:stretch>
            <a:fillRect/>
          </a:stretch>
        </p:blipFill>
        <p:spPr bwMode="auto">
          <a:xfrm>
            <a:off x="8345487" y="1493838"/>
            <a:ext cx="5937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valant.com/wp-content/uploads/2015/08/Fotolia_58633387_Subscription_Monthly_M-500x43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2669381"/>
            <a:ext cx="2862779" cy="24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1326</TotalTime>
  <Words>312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Advantages</vt:lpstr>
      <vt:lpstr>Arial</vt:lpstr>
      <vt:lpstr>Berlin Sans FB</vt:lpstr>
      <vt:lpstr>Calibri</vt:lpstr>
      <vt:lpstr>Calibri (Body)</vt:lpstr>
      <vt:lpstr>Cordia New</vt:lpstr>
      <vt:lpstr>Hobo Std</vt:lpstr>
      <vt:lpstr>Tech 16x9</vt:lpstr>
      <vt:lpstr>                                  By  Team Krypton</vt:lpstr>
      <vt:lpstr>Problem</vt:lpstr>
      <vt:lpstr>Solution</vt:lpstr>
      <vt:lpstr>Benefits</vt:lpstr>
      <vt:lpstr>Architecture of the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Presentations</dc:title>
  <dc:creator>Mohan Delushaan</dc:creator>
  <cp:lastModifiedBy>Mohan Delushaan</cp:lastModifiedBy>
  <cp:revision>132</cp:revision>
  <dcterms:created xsi:type="dcterms:W3CDTF">2016-09-08T05:00:37Z</dcterms:created>
  <dcterms:modified xsi:type="dcterms:W3CDTF">2016-10-09T01:23:19Z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