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318" r:id="rId7"/>
    <p:sldId id="319" r:id="rId8"/>
    <p:sldId id="267" r:id="rId9"/>
    <p:sldId id="263" r:id="rId10"/>
    <p:sldId id="284" r:id="rId11"/>
    <p:sldId id="317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4" autoAdjust="0"/>
    <p:restoredTop sz="94660"/>
  </p:normalViewPr>
  <p:slideViewPr>
    <p:cSldViewPr>
      <p:cViewPr>
        <p:scale>
          <a:sx n="68" d="100"/>
          <a:sy n="68" d="100"/>
        </p:scale>
        <p:origin x="858" y="1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10/8/2016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107" y="2175065"/>
            <a:ext cx="5486400" cy="122248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894011" y="3775265"/>
            <a:ext cx="6564591" cy="94913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600" b="1" dirty="0"/>
            </a:br>
            <a:r>
              <a:rPr lang="en-US" sz="4900" b="1" dirty="0"/>
              <a:t>                               </a:t>
            </a:r>
            <a:br>
              <a:rPr lang="en-US" sz="4900" b="1" dirty="0"/>
            </a:br>
            <a:r>
              <a:rPr lang="en-US" sz="4900" b="1" dirty="0"/>
              <a:t> </a:t>
            </a:r>
            <a:r>
              <a:rPr lang="en-US" sz="2700" b="1" dirty="0"/>
              <a:t>By </a:t>
            </a:r>
            <a:br>
              <a:rPr lang="en-US" sz="2700" b="1" dirty="0"/>
            </a:br>
            <a:r>
              <a:rPr lang="en-US" sz="3600" b="1" dirty="0"/>
              <a:t>Team Krypton</a:t>
            </a:r>
          </a:p>
        </p:txBody>
      </p:sp>
      <p:pic>
        <p:nvPicPr>
          <p:cNvPr id="1026" name="Picture 2" descr="Image result for bus tracking appl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437" y="3809999"/>
            <a:ext cx="28575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us tracking applic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1" y="3810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36612" y="914400"/>
            <a:ext cx="10515600" cy="3759201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en-US" sz="2400" dirty="0">
              <a:latin typeface="Calibri (Body)"/>
              <a:ea typeface="Arial Unicode MS" panose="020B0604020202020204" pitchFamily="34" charset="-128"/>
              <a:cs typeface="Cordia New" panose="020B0304020202020204" pitchFamily="34" charset="-34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latin typeface="Calibri (Body)"/>
                <a:ea typeface="Arial Unicode MS" panose="020B0604020202020204" pitchFamily="34" charset="-128"/>
                <a:cs typeface="Cordia New" panose="020B0304020202020204" pitchFamily="34" charset="-34"/>
              </a:rPr>
              <a:t>Passengers might wait long time for buses.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libri (Body)"/>
                <a:ea typeface="Arial Unicode MS" panose="020B0604020202020204" pitchFamily="34" charset="-128"/>
                <a:cs typeface="Cordia New" panose="020B0304020202020204" pitchFamily="34" charset="-34"/>
              </a:rPr>
              <a:t>Passengers don’t know whether the bus comes or not.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libri (Body)"/>
                <a:ea typeface="Arial Unicode MS" panose="020B0604020202020204" pitchFamily="34" charset="-128"/>
                <a:cs typeface="Cordia New" panose="020B0304020202020204" pitchFamily="34" charset="-34"/>
              </a:rPr>
              <a:t>Passengers don’t have any idea about the bus routes and bus fares.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libri (Body)"/>
                <a:ea typeface="Arial Unicode MS" panose="020B0604020202020204" pitchFamily="34" charset="-128"/>
                <a:cs typeface="Cordia New" panose="020B0304020202020204" pitchFamily="34" charset="-34"/>
              </a:rPr>
              <a:t>Travelers don’t know how long it takes for the next bus.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libri (Body)"/>
                <a:ea typeface="Arial Unicode MS" panose="020B0604020202020204" pitchFamily="34" charset="-128"/>
                <a:cs typeface="Cordia New" panose="020B0304020202020204" pitchFamily="34" charset="-34"/>
              </a:rPr>
              <a:t>Travelers are not aware of the buses and routes of  new places.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000" dirty="0">
              <a:latin typeface="Calibri (Body)"/>
              <a:ea typeface="Arial Unicode MS" panose="020B0604020202020204" pitchFamily="34" charset="-128"/>
              <a:cs typeface="Cordia New" panose="020B0304020202020204" pitchFamily="34" charset="-34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Calibri (Body)"/>
              <a:ea typeface="Arial Unicode MS" panose="020B0604020202020204" pitchFamily="34" charset="-128"/>
              <a:cs typeface="Cordia New" panose="020B0304020202020204" pitchFamily="34" charset="-34"/>
            </a:endParaRPr>
          </a:p>
          <a:p>
            <a:pPr>
              <a:lnSpc>
                <a:spcPct val="200000"/>
              </a:lnSpc>
            </a:pPr>
            <a:endParaRPr lang="en-US" sz="1800" dirty="0">
              <a:latin typeface="Calibri (Body)"/>
              <a:ea typeface="Arial Unicode MS" panose="020B0604020202020204" pitchFamily="34" charset="-128"/>
              <a:cs typeface="Cordia New" panose="020B0304020202020204" pitchFamily="34" charset="-34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5212" y="764381"/>
            <a:ext cx="7378700" cy="674688"/>
          </a:xfrm>
        </p:spPr>
        <p:txBody>
          <a:bodyPr>
            <a:normAutofit/>
          </a:bodyPr>
          <a:lstStyle/>
          <a:p>
            <a:r>
              <a:rPr lang="en-US" sz="4000" dirty="0"/>
              <a:t>Problem</a:t>
            </a:r>
          </a:p>
        </p:txBody>
      </p:sp>
      <p:pic>
        <p:nvPicPr>
          <p:cNvPr id="2052" name="Picture 4" descr="Image result for waiting for a bus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562769"/>
            <a:ext cx="1752600" cy="1752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2054" name="Picture 6" descr="Image result for waiting for a bus carto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5263">
            <a:off x="8567085" y="5062921"/>
            <a:ext cx="2285965" cy="12858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381000"/>
            <a:ext cx="3048000" cy="429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5212" y="611584"/>
            <a:ext cx="7378700" cy="674688"/>
          </a:xfrm>
        </p:spPr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3076" name="Picture 4" descr="Image result for mobile applicati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750" y="1763806"/>
            <a:ext cx="3414812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software application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1981199"/>
            <a:ext cx="2362200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065212" y="5298469"/>
            <a:ext cx="3962400" cy="674688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Mobile Application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770812" y="5298469"/>
            <a:ext cx="3962400" cy="674688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Web Application</a:t>
            </a:r>
          </a:p>
        </p:txBody>
      </p:sp>
      <p:pic>
        <p:nvPicPr>
          <p:cNvPr id="3080" name="Picture 8" descr="Image result for 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2" y="2819400"/>
            <a:ext cx="831314" cy="95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27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065212" y="1447800"/>
            <a:ext cx="10515600" cy="3759201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dvantages"/>
                <a:cs typeface="Cordia New" panose="020B0304020202020204" pitchFamily="34" charset="-34"/>
              </a:rPr>
              <a:t>Saves time.</a:t>
            </a:r>
          </a:p>
          <a:p>
            <a:r>
              <a:rPr lang="en-US" sz="2400" dirty="0">
                <a:latin typeface="Advantages"/>
                <a:cs typeface="Cordia New" panose="020B0304020202020204" pitchFamily="34" charset="-34"/>
              </a:rPr>
              <a:t>Can plan for the route which costs less.</a:t>
            </a:r>
          </a:p>
          <a:p>
            <a:r>
              <a:rPr lang="en-US" sz="2400" dirty="0">
                <a:latin typeface="Advantages"/>
                <a:cs typeface="Cordia New" panose="020B0304020202020204" pitchFamily="34" charset="-34"/>
              </a:rPr>
              <a:t>Avoid waiting for late or missed buses.</a:t>
            </a:r>
          </a:p>
          <a:p>
            <a:r>
              <a:rPr lang="en-US" sz="2400" dirty="0">
                <a:latin typeface="Advantages"/>
                <a:cs typeface="Cordia New" panose="020B0304020202020204" pitchFamily="34" charset="-34"/>
              </a:rPr>
              <a:t>Bus department will get a total control over buses.</a:t>
            </a:r>
          </a:p>
          <a:p>
            <a:r>
              <a:rPr lang="en-US" sz="2400" dirty="0">
                <a:latin typeface="Advantages"/>
                <a:cs typeface="Cordia New" panose="020B0304020202020204" pitchFamily="34" charset="-34"/>
              </a:rPr>
              <a:t>Increases the efficiency of bus drivers and conductors.</a:t>
            </a:r>
          </a:p>
          <a:p>
            <a:r>
              <a:rPr lang="en-US" sz="2400" dirty="0">
                <a:latin typeface="Advantages"/>
                <a:cs typeface="Cordia New" panose="020B0304020202020204" pitchFamily="34" charset="-34"/>
              </a:rPr>
              <a:t>Increase the number of public transport travelers. </a:t>
            </a:r>
          </a:p>
          <a:p>
            <a:pPr marL="0" indent="0">
              <a:buNone/>
            </a:pPr>
            <a:endParaRPr lang="en-US" sz="2400" dirty="0">
              <a:latin typeface="Advantages"/>
              <a:cs typeface="Cordia New" panose="020B0304020202020204" pitchFamily="34" charset="-34"/>
            </a:endParaRPr>
          </a:p>
          <a:p>
            <a:endParaRPr lang="en-US" sz="2400" dirty="0">
              <a:latin typeface="Advantages"/>
              <a:cs typeface="Cordia New" panose="020B0304020202020204" pitchFamily="34" charset="-34"/>
            </a:endParaRPr>
          </a:p>
          <a:p>
            <a:endParaRPr lang="en-US" sz="2400" dirty="0">
              <a:latin typeface="Advantages"/>
              <a:cs typeface="Cordia New" panose="020B0304020202020204" pitchFamily="34" charset="-34"/>
            </a:endParaRPr>
          </a:p>
          <a:p>
            <a:endParaRPr lang="en-US" sz="2400" dirty="0">
              <a:latin typeface="Advantages"/>
              <a:cs typeface="Cordia New" panose="020B0304020202020204" pitchFamily="34" charset="-34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5212" y="764381"/>
            <a:ext cx="7378700" cy="674688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</p:txBody>
      </p:sp>
      <p:pic>
        <p:nvPicPr>
          <p:cNvPr id="5122" name="Picture 2" descr="Image result for bus track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4650447"/>
            <a:ext cx="5943600" cy="194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bus tracking syste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083" y="533400"/>
            <a:ext cx="3172517" cy="202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white colu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812" y="304800"/>
            <a:ext cx="990600" cy="72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83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Architecture of the system</a:t>
            </a:r>
            <a:br>
              <a:rPr lang="en-US" dirty="0"/>
            </a:br>
            <a:endParaRPr lang="en-US" dirty="0"/>
          </a:p>
        </p:txBody>
      </p:sp>
      <p:pic>
        <p:nvPicPr>
          <p:cNvPr id="6146" name="Picture 2" descr="Image result for bus tracking system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2" y="2438400"/>
            <a:ext cx="916305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bus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36576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80212" y="4343400"/>
            <a:ext cx="1752600" cy="60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8990012" y="5029200"/>
            <a:ext cx="1752600" cy="1524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89012" y="500894"/>
            <a:ext cx="10515600" cy="1325563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Underlying the magic</a:t>
            </a:r>
            <a:endParaRPr lang="en-US" sz="4400" dirty="0"/>
          </a:p>
        </p:txBody>
      </p:sp>
      <p:pic>
        <p:nvPicPr>
          <p:cNvPr id="3" name="Picture 2" descr="Image result for az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56" y="1427898"/>
            <a:ext cx="2511425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my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14" y="1043864"/>
            <a:ext cx="1901825" cy="190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 result for ph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550024"/>
            <a:ext cx="3154480" cy="167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Image result for ajax langu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7" y="4725701"/>
            <a:ext cx="5680075" cy="252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Image result for bootstrap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35" y="5265145"/>
            <a:ext cx="1750692" cy="175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tml css javascript ic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988" y="4324752"/>
            <a:ext cx="5021263" cy="253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jax icon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606" y="2108292"/>
            <a:ext cx="37242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android studio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981" y="2688564"/>
            <a:ext cx="1835809" cy="183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iot tracking devic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055" y="2688564"/>
            <a:ext cx="1900237" cy="19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Image result for question and answ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2133600"/>
            <a:ext cx="8763000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027612" y="914400"/>
            <a:ext cx="3048000" cy="1325563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06742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037012" y="2743200"/>
            <a:ext cx="4419600" cy="1325563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899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855</TotalTime>
  <Words>122</Words>
  <Application>Microsoft Office PowerPoint</Application>
  <PresentationFormat>Custom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Advantages</vt:lpstr>
      <vt:lpstr>Arial</vt:lpstr>
      <vt:lpstr>Arial Unicode MS</vt:lpstr>
      <vt:lpstr>Calibri</vt:lpstr>
      <vt:lpstr>Calibri (Body)</vt:lpstr>
      <vt:lpstr>Cordia New</vt:lpstr>
      <vt:lpstr>Tech 16x9</vt:lpstr>
      <vt:lpstr>                                  By  Team Krypton</vt:lpstr>
      <vt:lpstr>Problem</vt:lpstr>
      <vt:lpstr>Solution</vt:lpstr>
      <vt:lpstr>Pros</vt:lpstr>
      <vt:lpstr>Architecture of the system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Presentations</dc:title>
  <dc:creator>Mohan Delushaan</dc:creator>
  <cp:lastModifiedBy>Humairah Dahlan</cp:lastModifiedBy>
  <cp:revision>119</cp:revision>
  <dcterms:created xsi:type="dcterms:W3CDTF">2016-09-08T05:00:37Z</dcterms:created>
  <dcterms:modified xsi:type="dcterms:W3CDTF">2016-10-08T10:16:31Z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