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66" r:id="rId2"/>
    <p:sldId id="309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003399"/>
    <a:srgbClr val="0066CC"/>
    <a:srgbClr val="333399"/>
    <a:srgbClr val="0033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2" autoAdjust="0"/>
    <p:restoredTop sz="97719" autoAdjust="0"/>
  </p:normalViewPr>
  <p:slideViewPr>
    <p:cSldViewPr>
      <p:cViewPr>
        <p:scale>
          <a:sx n="66" d="100"/>
          <a:sy n="66" d="100"/>
        </p:scale>
        <p:origin x="-1080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18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9703A-198F-448D-B24B-824CB8BBD25F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3223A-3EF8-454C-B85E-A65637F9F5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351A5A1-D398-4C48-9697-EA0730B1E5B6}" type="datetimeFigureOut">
              <a:rPr lang="es-MX"/>
              <a:pPr>
                <a:defRPr/>
              </a:pPr>
              <a:t>20/06/2018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381EAFD-F3B1-40BD-86EF-464EBB13229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8" name="7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765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457203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rebuchet MS" pitchFamily="34" charset="0"/>
                <a:cs typeface="Tahoma" pitchFamily="34" charset="0"/>
              </a:defRPr>
            </a:lvl1pPr>
            <a:lvl2pPr>
              <a:defRPr sz="1200">
                <a:latin typeface="Trebuchet MS" pitchFamily="34" charset="0"/>
                <a:cs typeface="Tahoma" pitchFamily="34" charset="0"/>
              </a:defRPr>
            </a:lvl2pPr>
            <a:lvl3pPr>
              <a:defRPr sz="1200">
                <a:latin typeface="Trebuchet MS" pitchFamily="34" charset="0"/>
                <a:cs typeface="Tahoma" pitchFamily="34" charset="0"/>
              </a:defRPr>
            </a:lvl3pPr>
            <a:lvl4pPr>
              <a:defRPr sz="1200">
                <a:latin typeface="Trebuchet MS" pitchFamily="34" charset="0"/>
                <a:cs typeface="Tahoma" pitchFamily="34" charset="0"/>
              </a:defRPr>
            </a:lvl4pPr>
            <a:lvl5pPr>
              <a:defRPr sz="1200">
                <a:latin typeface="Trebuchet MS" pitchFamily="34" charset="0"/>
                <a:cs typeface="Tahoma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28596" y="1571612"/>
            <a:ext cx="8229600" cy="40005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8072462" y="642939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EE5BF2DC-4540-43BC-9527-83D410824B32}" type="slidenum">
              <a:rPr lang="en-US" sz="1000" smtClean="0"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5720" y="1000108"/>
            <a:ext cx="8501122" cy="471490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s-ES" dirty="0" smtClean="0"/>
          </a:p>
        </p:txBody>
      </p:sp>
      <p:sp>
        <p:nvSpPr>
          <p:cNvPr id="5" name="4 CuadroTexto"/>
          <p:cNvSpPr txBox="1"/>
          <p:nvPr userDrawn="1"/>
        </p:nvSpPr>
        <p:spPr>
          <a:xfrm>
            <a:off x="285720" y="357166"/>
            <a:ext cx="8286808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s-ES" sz="1500" b="1" i="1" dirty="0" smtClean="0">
                <a:solidFill>
                  <a:srgbClr val="1F497D"/>
                </a:solidFill>
                <a:latin typeface="Trebuchet MS" pitchFamily="34" charset="0"/>
              </a:rPr>
              <a:t>Evidencias de Pruebas de Desarrollo</a:t>
            </a:r>
            <a:r>
              <a:rPr lang="es-MX" sz="1500" b="1" i="1" dirty="0" smtClean="0">
                <a:solidFill>
                  <a:srgbClr val="1F497D"/>
                </a:solidFill>
                <a:latin typeface="Trebuchet MS" pitchFamily="34" charset="0"/>
              </a:rPr>
              <a:t/>
            </a:r>
            <a:br>
              <a:rPr lang="es-MX" sz="1500" b="1" i="1" dirty="0" smtClean="0">
                <a:solidFill>
                  <a:srgbClr val="1F497D"/>
                </a:solidFill>
                <a:latin typeface="Trebuchet MS" pitchFamily="34" charset="0"/>
              </a:rPr>
            </a:br>
            <a:endParaRPr lang="en-US" sz="1500" dirty="0">
              <a:solidFill>
                <a:srgbClr val="1F497D"/>
              </a:solidFill>
              <a:latin typeface="Trebuchet MS" pitchFamily="34" charset="0"/>
            </a:endParaRPr>
          </a:p>
        </p:txBody>
      </p:sp>
      <p:sp>
        <p:nvSpPr>
          <p:cNvPr id="6" name="5 Elipse"/>
          <p:cNvSpPr/>
          <p:nvPr userDrawn="1"/>
        </p:nvSpPr>
        <p:spPr bwMode="auto">
          <a:xfrm>
            <a:off x="8072462" y="6357958"/>
            <a:ext cx="357190" cy="357190"/>
          </a:xfrm>
          <a:prstGeom prst="ellipse">
            <a:avLst/>
          </a:prstGeom>
          <a:solidFill>
            <a:srgbClr val="1F497D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0" dir="18900000" sy="23000" kx="-1200000" algn="bl" rotWithShape="0">
              <a:prstClr val="black">
                <a:alpha val="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 prstMaterial="matte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6 CuadroTexto"/>
          <p:cNvSpPr txBox="1"/>
          <p:nvPr userDrawn="1"/>
        </p:nvSpPr>
        <p:spPr>
          <a:xfrm>
            <a:off x="8072462" y="642939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EE5BF2DC-4540-43BC-9527-83D410824B32}" type="slidenum">
              <a:rPr lang="en-US" sz="1000" smtClean="0">
                <a:solidFill>
                  <a:schemeClr val="accent6"/>
                </a:solidFill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solidFill>
                <a:schemeClr val="accent6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57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75762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6" name="5 CuadroTexto"/>
          <p:cNvSpPr txBox="1"/>
          <p:nvPr userDrawn="1"/>
        </p:nvSpPr>
        <p:spPr>
          <a:xfrm>
            <a:off x="8072462" y="642939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EE5BF2DC-4540-43BC-9527-83D410824B32}" type="slidenum">
              <a:rPr lang="en-US" sz="1000" smtClean="0"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5" name="4 CuadroTexto"/>
          <p:cNvSpPr txBox="1"/>
          <p:nvPr userDrawn="1"/>
        </p:nvSpPr>
        <p:spPr>
          <a:xfrm>
            <a:off x="285720" y="357166"/>
            <a:ext cx="8286808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s-ES" sz="1500" b="1" i="1" dirty="0" smtClean="0">
                <a:solidFill>
                  <a:srgbClr val="1F497D"/>
                </a:solidFill>
                <a:latin typeface="Trebuchet MS" pitchFamily="34" charset="0"/>
              </a:rPr>
              <a:t>Evidencias de Pruebas de Desarrollo</a:t>
            </a:r>
            <a:r>
              <a:rPr lang="es-MX" sz="1500" b="1" i="1" dirty="0" smtClean="0">
                <a:solidFill>
                  <a:srgbClr val="1F497D"/>
                </a:solidFill>
                <a:latin typeface="Trebuchet MS" pitchFamily="34" charset="0"/>
              </a:rPr>
              <a:t/>
            </a:r>
            <a:br>
              <a:rPr lang="es-MX" sz="1500" b="1" i="1" dirty="0" smtClean="0">
                <a:solidFill>
                  <a:srgbClr val="1F497D"/>
                </a:solidFill>
                <a:latin typeface="Trebuchet MS" pitchFamily="34" charset="0"/>
              </a:rPr>
            </a:br>
            <a:endParaRPr lang="en-US" sz="1500" dirty="0">
              <a:solidFill>
                <a:srgbClr val="1F497D"/>
              </a:solidFill>
              <a:latin typeface="Trebuchet MS" pitchFamily="34" charset="0"/>
            </a:endParaRPr>
          </a:p>
        </p:txBody>
      </p:sp>
      <p:sp>
        <p:nvSpPr>
          <p:cNvPr id="7" name="6 Elipse"/>
          <p:cNvSpPr/>
          <p:nvPr userDrawn="1"/>
        </p:nvSpPr>
        <p:spPr bwMode="auto">
          <a:xfrm>
            <a:off x="8072462" y="6357958"/>
            <a:ext cx="357190" cy="357190"/>
          </a:xfrm>
          <a:prstGeom prst="ellipse">
            <a:avLst/>
          </a:prstGeom>
          <a:solidFill>
            <a:srgbClr val="1F497D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0" dir="18900000" sy="23000" kx="-1200000" algn="bl" rotWithShape="0">
              <a:prstClr val="black">
                <a:alpha val="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 prstMaterial="matte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8072462" y="642939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EE5BF2DC-4540-43BC-9527-83D410824B32}" type="slidenum">
              <a:rPr lang="en-US" sz="1000" smtClean="0">
                <a:solidFill>
                  <a:schemeClr val="accent6"/>
                </a:solidFill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solidFill>
                <a:schemeClr val="accent6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39726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39726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8072462" y="642939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EE5BF2DC-4540-43BC-9527-83D410824B32}" type="slidenum">
              <a:rPr lang="en-US" sz="1000" smtClean="0"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CuadroTexto"/>
          <p:cNvSpPr txBox="1"/>
          <p:nvPr userDrawn="1"/>
        </p:nvSpPr>
        <p:spPr>
          <a:xfrm>
            <a:off x="8072462" y="642939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EE5BF2DC-4540-43BC-9527-83D410824B32}" type="slidenum">
              <a:rPr lang="en-US" sz="1000" smtClean="0"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8072462" y="642939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EE5BF2DC-4540-43BC-9527-83D410824B32}" type="slidenum">
              <a:rPr lang="en-US" sz="1000" smtClean="0"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CuadroTexto"/>
          <p:cNvSpPr txBox="1"/>
          <p:nvPr userDrawn="1"/>
        </p:nvSpPr>
        <p:spPr>
          <a:xfrm>
            <a:off x="8072462" y="642939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EE5BF2DC-4540-43BC-9527-83D410824B32}" type="slidenum">
              <a:rPr lang="en-US" sz="1000" smtClean="0"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CuadroTexto"/>
          <p:cNvSpPr txBox="1"/>
          <p:nvPr userDrawn="1"/>
        </p:nvSpPr>
        <p:spPr>
          <a:xfrm>
            <a:off x="8072462" y="642939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EE5BF2DC-4540-43BC-9527-83D410824B32}" type="slidenum">
              <a:rPr lang="en-US" sz="1000" smtClean="0">
                <a:latin typeface="Trebuchet MS" pitchFamily="34" charset="0"/>
              </a:rPr>
              <a:pPr>
                <a:buNone/>
              </a:pPr>
              <a:t>‹Nº›</a:t>
            </a:fld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PiePagFormato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406" y="5834086"/>
            <a:ext cx="6276975" cy="952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85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rebuchet MS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rebuchet MS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rebuchet MS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rebuchet MS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14348" y="92867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3200" kern="0" dirty="0" smtClean="0">
                <a:latin typeface="Trebuchet MS" pitchFamily="34" charset="0"/>
                <a:ea typeface="+mj-ea"/>
                <a:cs typeface="+mj-cs"/>
              </a:rPr>
              <a:t>Comparación de Código Fuente</a:t>
            </a:r>
            <a:endParaRPr kumimoji="0" lang="es-E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4" name="3 Subtítulo"/>
          <p:cNvSpPr txBox="1">
            <a:spLocks/>
          </p:cNvSpPr>
          <p:nvPr/>
        </p:nvSpPr>
        <p:spPr bwMode="auto">
          <a:xfrm>
            <a:off x="1371600" y="2357430"/>
            <a:ext cx="6400800" cy="1752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s-MX" sz="2400" kern="0" dirty="0" smtClean="0">
                <a:latin typeface="Trebuchet MS" pitchFamily="34" charset="0"/>
                <a:cs typeface="Tahoma" pitchFamily="34" charset="0"/>
              </a:rPr>
              <a:t>INC0053639319_CHG0002702866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7158" y="5357826"/>
            <a:ext cx="828680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" sz="1000" i="1" dirty="0" smtClean="0">
                <a:latin typeface="Trebuchet MS" pitchFamily="34" charset="0"/>
              </a:rPr>
              <a:t>Este documento es únicamente para uso del personal de AFORE Banamex y no puede circular o ser reproducido para distribución fuera de la organización de Afore Banamex, sin la aprobación escrita de la empresa.</a:t>
            </a:r>
            <a:endParaRPr lang="en-US" sz="1000" dirty="0" smtClean="0">
              <a:latin typeface="Trebuchet MS" pitchFamily="34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0"/>
          <a:stretch/>
        </p:blipFill>
        <p:spPr bwMode="auto">
          <a:xfrm>
            <a:off x="4716016" y="645764"/>
            <a:ext cx="3816424" cy="609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45763"/>
            <a:ext cx="3744416" cy="609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61179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</TotalTime>
  <Words>41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Diseño personalizado</vt:lpstr>
      <vt:lpstr>Presentación de PowerPoint</vt:lpstr>
      <vt:lpstr>Presentación de PowerPoint</vt:lpstr>
    </vt:vector>
  </TitlesOfParts>
  <Company>Afore Banamex S.A. de C.V.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AFORE BANAMEX</dc:title>
  <dc:creator>jhernand</dc:creator>
  <cp:lastModifiedBy>Hernandez Valencia, Luis Alberto [GCB-RTLB NE]</cp:lastModifiedBy>
  <cp:revision>438</cp:revision>
  <dcterms:created xsi:type="dcterms:W3CDTF">2009-06-30T22:44:54Z</dcterms:created>
  <dcterms:modified xsi:type="dcterms:W3CDTF">2018-06-20T20:39:06Z</dcterms:modified>
</cp:coreProperties>
</file>