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44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928670"/>
            <a:ext cx="8429684" cy="471490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987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4214842"/>
          </a:xfrm>
          <a:prstGeom prst="rect">
            <a:avLst/>
          </a:prstGeom>
          <a:ln>
            <a:noFill/>
          </a:ln>
          <a:effectLst/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>
              <a:defRPr sz="1200" baseline="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>
              <a:defRPr sz="1200" baseline="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Rectángulo"/>
          <p:cNvSpPr/>
          <p:nvPr userDrawn="1"/>
        </p:nvSpPr>
        <p:spPr bwMode="auto">
          <a:xfrm>
            <a:off x="8215338" y="6143620"/>
            <a:ext cx="285752" cy="714380"/>
          </a:xfrm>
          <a:prstGeom prst="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8166648" y="632605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41B03C4B-F168-4C43-A02A-1C82FEE69349}" type="slidenum">
              <a:rPr lang="en-US" sz="1000" smtClean="0">
                <a:solidFill>
                  <a:schemeClr val="bg1"/>
                </a:solidFill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5 Imagen" descr="LogoServicesDes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57818" y="2"/>
            <a:ext cx="3286118" cy="1175699"/>
          </a:xfrm>
          <a:prstGeom prst="rect">
            <a:avLst/>
          </a:prstGeom>
        </p:spPr>
      </p:pic>
      <p:sp>
        <p:nvSpPr>
          <p:cNvPr id="7" name="6 CuadroTexto"/>
          <p:cNvSpPr txBox="1"/>
          <p:nvPr userDrawn="1"/>
        </p:nvSpPr>
        <p:spPr>
          <a:xfrm>
            <a:off x="6121824" y="428604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s-MX" sz="1600" b="1" i="1" dirty="0" smtClean="0">
                <a:solidFill>
                  <a:schemeClr val="bg1"/>
                </a:solidFill>
                <a:latin typeface="Trebuchet MS" pitchFamily="34" charset="0"/>
              </a:rPr>
              <a:t>Reporte de </a:t>
            </a:r>
            <a:r>
              <a:rPr lang="es-MX" sz="1600" b="1" i="1" dirty="0" err="1" smtClean="0">
                <a:solidFill>
                  <a:schemeClr val="bg1"/>
                </a:solidFill>
                <a:latin typeface="Trebuchet MS" pitchFamily="34" charset="0"/>
              </a:rPr>
              <a:t>Service</a:t>
            </a:r>
            <a:r>
              <a:rPr lang="es-MX" sz="1600" b="1" i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s-MX" sz="1600" b="1" i="1" dirty="0" err="1" smtClean="0">
                <a:solidFill>
                  <a:schemeClr val="bg1"/>
                </a:solidFill>
                <a:latin typeface="Trebuchet MS" pitchFamily="34" charset="0"/>
              </a:rPr>
              <a:t>Desk</a:t>
            </a:r>
            <a:r>
              <a:rPr lang="es-MX" sz="1600" b="1" i="1" dirty="0" smtClean="0">
                <a:solidFill>
                  <a:schemeClr val="accent6"/>
                </a:solidFill>
                <a:latin typeface="Trebuchet MS" pitchFamily="34" charset="0"/>
              </a:rPr>
              <a:t/>
            </a:r>
            <a:br>
              <a:rPr lang="es-MX" sz="1600" b="1" i="1" dirty="0" smtClean="0">
                <a:solidFill>
                  <a:schemeClr val="accent6"/>
                </a:solidFill>
                <a:latin typeface="Trebuchet MS" pitchFamily="34" charset="0"/>
              </a:rPr>
            </a:br>
            <a:endParaRPr lang="en-US" sz="16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357166"/>
            <a:ext cx="7772400" cy="1470025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chemeClr val="tx1"/>
                </a:solidFill>
                <a:latin typeface="Trebuchet MS" pitchFamily="34" charset="0"/>
              </a:rPr>
              <a:t>Reporte de </a:t>
            </a:r>
            <a:r>
              <a:rPr lang="es-ES" sz="3200" dirty="0" err="1" smtClean="0">
                <a:solidFill>
                  <a:schemeClr val="tx1"/>
                </a:solidFill>
                <a:latin typeface="Trebuchet MS" pitchFamily="34" charset="0"/>
              </a:rPr>
              <a:t>Service</a:t>
            </a:r>
            <a:r>
              <a:rPr lang="es-ES" sz="32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s-ES" sz="3200" dirty="0" err="1" smtClean="0">
                <a:solidFill>
                  <a:schemeClr val="tx1"/>
                </a:solidFill>
                <a:latin typeface="Trebuchet MS" pitchFamily="34" charset="0"/>
              </a:rPr>
              <a:t>Desk</a:t>
            </a:r>
            <a:endParaRPr lang="es-ES" sz="32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099" name="3 Subtítulo"/>
          <p:cNvSpPr>
            <a:spLocks noGrp="1"/>
          </p:cNvSpPr>
          <p:nvPr>
            <p:ph type="subTitle" idx="4294967295"/>
          </p:nvPr>
        </p:nvSpPr>
        <p:spPr>
          <a:xfrm>
            <a:off x="539552" y="2357430"/>
            <a:ext cx="7992888" cy="1752600"/>
          </a:xfrm>
          <a:prstGeom prst="rect">
            <a:avLst/>
          </a:prstGeom>
          <a:noFill/>
          <a:effectLst/>
        </p:spPr>
        <p:txBody>
          <a:bodyPr/>
          <a:lstStyle/>
          <a:p>
            <a:pPr lvl="0" algn="ctr">
              <a:buNone/>
              <a:defRPr/>
            </a:pPr>
            <a:r>
              <a:rPr lang="es-MX" sz="2400" dirty="0" smtClean="0"/>
              <a:t>			</a:t>
            </a:r>
            <a:r>
              <a:rPr lang="es-MX" sz="2400" dirty="0" smtClean="0"/>
              <a:t>                                                          </a:t>
            </a:r>
            <a:r>
              <a:rPr lang="es-MX" sz="2400" dirty="0" smtClean="0"/>
              <a:t>INC0053639319 </a:t>
            </a:r>
            <a:endParaRPr lang="es-MX" sz="2400" dirty="0" smtClean="0"/>
          </a:p>
          <a:p>
            <a:pPr lvl="0" algn="ctr">
              <a:buNone/>
              <a:defRPr/>
            </a:pPr>
            <a:r>
              <a:rPr lang="es-MX" sz="2400" dirty="0">
                <a:latin typeface="Trebuchet MS" pitchFamily="34" charset="0"/>
              </a:rPr>
              <a:t>Estados de cuenta - [DOC1] Error en la carga de archivos con NSS virtual o nulo</a:t>
            </a:r>
            <a:endParaRPr lang="es-MX" sz="2400" dirty="0"/>
          </a:p>
        </p:txBody>
      </p:sp>
      <p:sp>
        <p:nvSpPr>
          <p:cNvPr id="5" name="4 Rectángulo"/>
          <p:cNvSpPr/>
          <p:nvPr/>
        </p:nvSpPr>
        <p:spPr>
          <a:xfrm>
            <a:off x="5796136" y="5857892"/>
            <a:ext cx="306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s-MX" sz="1200" dirty="0" smtClean="0">
                <a:solidFill>
                  <a:schemeClr val="accent6"/>
                </a:solidFill>
                <a:latin typeface="Trebuchet MS" pitchFamily="34" charset="0"/>
              </a:rPr>
              <a:t>Realizó : </a:t>
            </a:r>
            <a:r>
              <a:rPr lang="es-MX" sz="1200" dirty="0" smtClean="0">
                <a:solidFill>
                  <a:schemeClr val="accent6"/>
                </a:solidFill>
                <a:latin typeface="Trebuchet MS" pitchFamily="34" charset="0"/>
              </a:rPr>
              <a:t>Luis Alberto Hernandez Valencia</a:t>
            </a:r>
            <a:r>
              <a:rPr lang="es-MX" sz="1200" dirty="0" smtClean="0">
                <a:solidFill>
                  <a:schemeClr val="accent6"/>
                </a:solidFill>
                <a:latin typeface="Trebuchet MS" pitchFamily="34" charset="0"/>
              </a:rPr>
              <a:t>	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57158" y="5357826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" sz="1000" i="1" dirty="0" smtClean="0">
                <a:latin typeface="Trebuchet MS" pitchFamily="34" charset="0"/>
              </a:rPr>
              <a:t>Este documento es únicamente para uso del personal de AFORE Banamex y no puede circular o ser reproducido para distribución fuera de la organización de Afore Banamex, sin la aprobación escrita de la empresa</a:t>
            </a:r>
            <a:r>
              <a:rPr lang="es-ES" sz="1000" i="1" dirty="0" smtClean="0">
                <a:latin typeface="Trebuchet MS" pitchFamily="34" charset="0"/>
              </a:rPr>
              <a:t>.</a:t>
            </a:r>
            <a:endParaRPr lang="en-US" sz="10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3448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68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Reporte de Service Desk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Service Desk</dc:title>
  <dc:creator>Sanchez Valdivieso, Martha Aurora [GCB-RTLB NE]</dc:creator>
  <cp:lastModifiedBy>Sanchez Valdivieso, Martha Aurora</cp:lastModifiedBy>
  <cp:revision>4</cp:revision>
  <dcterms:created xsi:type="dcterms:W3CDTF">2018-04-12T16:40:32Z</dcterms:created>
  <dcterms:modified xsi:type="dcterms:W3CDTF">2018-06-20T23:21:12Z</dcterms:modified>
</cp:coreProperties>
</file>