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77" autoAdjust="0"/>
    <p:restoredTop sz="96232" autoAdjust="0"/>
  </p:normalViewPr>
  <p:slideViewPr>
    <p:cSldViewPr snapToGrid="0">
      <p:cViewPr>
        <p:scale>
          <a:sx n="94" d="100"/>
          <a:sy n="94" d="100"/>
        </p:scale>
        <p:origin x="-2022" y="-18"/>
      </p:cViewPr>
      <p:guideLst>
        <p:guide orient="horz" pos="2160"/>
        <p:guide pos="2880"/>
      </p:guideLst>
    </p:cSldViewPr>
  </p:slideViewPr>
  <p:outlineViewPr>
    <p:cViewPr>
      <p:scale>
        <a:sx n="33" d="100"/>
        <a:sy n="33" d="100"/>
      </p:scale>
      <p:origin x="0" y="0"/>
    </p:cViewPr>
  </p:outlineViewPr>
  <p:notesTextViewPr>
    <p:cViewPr>
      <p:scale>
        <a:sx n="1" d="1"/>
        <a:sy n="1" d="1"/>
      </p:scale>
      <p:origin x="0" y="3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14276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a:t>
            </a:r>
            <a:r>
              <a:rPr lang="en-AU" sz="1200" b="1" i="1" dirty="0" err="1"/>
              <a:t>Timebound</a:t>
            </a:r>
            <a:r>
              <a:rPr lang="en-AU" sz="1200" b="1" i="1" dirty="0"/>
              <a:t>).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200" dirty="0"/>
              <a:t>Big Mountain Resort has recently installed an additional chair lift to help increase the distribution of visitors across the </a:t>
            </a:r>
            <a:r>
              <a:rPr lang="en-US" sz="1200" dirty="0" smtClean="0"/>
              <a:t>mountain. The business wants to hear recommendations for recouping this cost this season and get some idea of what the annual revenue needs to be to make that happen. </a:t>
            </a:r>
            <a:endParaRPr sz="12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lvl="0"/>
            <a:r>
              <a:rPr lang="en-US" sz="1200" dirty="0" smtClean="0"/>
              <a:t>The business </a:t>
            </a:r>
            <a:r>
              <a:rPr lang="en-US" sz="1200" dirty="0"/>
              <a:t>profit margin is 9.2% and the investors would like to keep it there. </a:t>
            </a:r>
            <a:endParaRPr lang="en-US" sz="1200" dirty="0" smtClean="0"/>
          </a:p>
          <a:p>
            <a:pPr lvl="0"/>
            <a:r>
              <a:rPr lang="en-US" sz="1200" dirty="0" smtClean="0"/>
              <a:t>Recommendations </a:t>
            </a:r>
            <a:r>
              <a:rPr lang="en-US" sz="1200" dirty="0"/>
              <a:t>on recouping $1,540,000 this season</a:t>
            </a:r>
            <a:r>
              <a:rPr lang="en-US" sz="1200" dirty="0" smtClean="0"/>
              <a:t>.</a:t>
            </a:r>
          </a:p>
          <a:p>
            <a:pPr lvl="0"/>
            <a:r>
              <a:rPr lang="en-US" sz="1200" i="0" u="none" strike="noStrike" cap="none" dirty="0" smtClean="0">
                <a:solidFill>
                  <a:srgbClr val="000000"/>
                </a:solidFill>
                <a:sym typeface="Arial"/>
              </a:rPr>
              <a:t>Annual revenue for this year. </a:t>
            </a:r>
            <a:endParaRPr sz="1200" i="0" u="none" strike="noStrike" cap="none" dirty="0">
              <a:solidFill>
                <a:srgbClr val="000000"/>
              </a:solidFil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US" sz="1200" dirty="0"/>
              <a:t>B</a:t>
            </a:r>
            <a:r>
              <a:rPr lang="en-US" sz="1200" dirty="0" smtClean="0"/>
              <a:t>usiness </a:t>
            </a:r>
            <a:r>
              <a:rPr lang="en-US" sz="1200" dirty="0"/>
              <a:t>profit margin is 9.2% </a:t>
            </a:r>
            <a:endParaRPr lang="en-US" sz="1200" dirty="0" smtClean="0"/>
          </a:p>
          <a:p>
            <a:pPr lvl="0"/>
            <a:r>
              <a:rPr lang="en-US" sz="1200" dirty="0"/>
              <a:t>R</a:t>
            </a:r>
            <a:r>
              <a:rPr lang="en-US" sz="1200" dirty="0" smtClean="0"/>
              <a:t>ecommendations </a:t>
            </a:r>
            <a:r>
              <a:rPr lang="en-US" sz="1200" dirty="0"/>
              <a:t>on recouping the increased operating costs from the new chair this </a:t>
            </a:r>
            <a:r>
              <a:rPr lang="en-US" sz="1200" dirty="0" smtClean="0"/>
              <a:t>season and what the annual revenue needs to be. </a:t>
            </a:r>
            <a:endParaRPr sz="1200" b="0" i="0" u="none" strike="noStrike" cap="none" dirty="0">
              <a:solidFill>
                <a:srgbClr val="000000"/>
              </a:solidFil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smtClean="0">
                <a:solidFill>
                  <a:srgbClr val="000000"/>
                </a:solidFill>
                <a:latin typeface="Arial"/>
                <a:ea typeface="Arial"/>
                <a:cs typeface="Arial"/>
                <a:sym typeface="Arial"/>
              </a:rPr>
              <a:t>Need more info, </a:t>
            </a:r>
            <a:r>
              <a:rPr lang="en-US" sz="1200" i="0" u="none" strike="noStrike" cap="none" dirty="0" err="1" smtClean="0">
                <a:solidFill>
                  <a:srgbClr val="000000"/>
                </a:solidFill>
                <a:latin typeface="Arial"/>
                <a:ea typeface="Arial"/>
                <a:cs typeface="Arial"/>
                <a:sym typeface="Arial"/>
              </a:rPr>
              <a:t>ie</a:t>
            </a:r>
            <a:r>
              <a:rPr lang="en-US" sz="1200" i="0" u="none" strike="noStrike" cap="none" dirty="0" smtClean="0">
                <a:solidFill>
                  <a:srgbClr val="000000"/>
                </a:solidFill>
                <a:latin typeface="Arial"/>
                <a:ea typeface="Arial"/>
                <a:cs typeface="Arial"/>
                <a:sym typeface="Arial"/>
              </a:rPr>
              <a:t>; what type of lift was installed, where is it located, what areas of mountain does it reach, what levels of skier are affected, </a:t>
            </a:r>
            <a:r>
              <a:rPr lang="en-US" sz="1200" i="0" u="none" strike="noStrike" cap="none" dirty="0" err="1" smtClean="0">
                <a:solidFill>
                  <a:srgbClr val="000000"/>
                </a:solidFill>
                <a:latin typeface="Arial"/>
                <a:ea typeface="Arial"/>
                <a:cs typeface="Arial"/>
                <a:sym typeface="Arial"/>
              </a:rPr>
              <a:t>etc</a:t>
            </a:r>
            <a:r>
              <a:rPr lang="en-US" sz="1200" i="0" u="none" strike="noStrike" cap="none" dirty="0" smtClean="0">
                <a:solidFill>
                  <a:srgbClr val="000000"/>
                </a:solidFill>
                <a:latin typeface="Arial"/>
                <a:ea typeface="Arial"/>
                <a:cs typeface="Arial"/>
                <a:sym typeface="Arial"/>
              </a:rPr>
              <a:t>? Need to discuss how the data is related to the new lift and annual revenue. </a:t>
            </a:r>
            <a:endParaRPr sz="12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US" sz="1200" dirty="0"/>
              <a:t>a </a:t>
            </a:r>
            <a:r>
              <a:rPr lang="en-US" sz="1200" dirty="0" smtClean="0"/>
              <a:t>CSV </a:t>
            </a:r>
            <a:r>
              <a:rPr lang="en-US" sz="1200" dirty="0"/>
              <a:t>file </a:t>
            </a:r>
            <a:r>
              <a:rPr lang="en-US" sz="1200" dirty="0" smtClean="0"/>
              <a:t>from </a:t>
            </a:r>
            <a:r>
              <a:rPr lang="en-US" sz="1200" dirty="0"/>
              <a:t>the database </a:t>
            </a:r>
            <a:r>
              <a:rPr lang="en-US" sz="1200" dirty="0" smtClean="0"/>
              <a:t>manager.</a:t>
            </a:r>
          </a:p>
          <a:p>
            <a:pPr lvl="0"/>
            <a:r>
              <a:rPr lang="en-US" sz="1200" i="0" u="none" strike="noStrike" cap="none" dirty="0" smtClean="0">
                <a:solidFill>
                  <a:srgbClr val="000000"/>
                </a:solidFill>
                <a:sym typeface="Arial"/>
              </a:rPr>
              <a:t>More data?</a:t>
            </a:r>
            <a:endParaRPr sz="1200" i="0" u="none" strike="noStrike" cap="none" dirty="0">
              <a:solidFill>
                <a:srgbClr val="000000"/>
              </a:solidFil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28544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200" dirty="0" smtClean="0"/>
              <a:t>Jimmy Blackburn - </a:t>
            </a:r>
            <a:r>
              <a:rPr lang="en-US" sz="1200" dirty="0"/>
              <a:t>Director of </a:t>
            </a:r>
            <a:r>
              <a:rPr lang="en-US" sz="1200" dirty="0" smtClean="0"/>
              <a:t>Operations</a:t>
            </a:r>
          </a:p>
          <a:p>
            <a:pPr lvl="0"/>
            <a:r>
              <a:rPr lang="en-US" sz="1200" dirty="0" smtClean="0"/>
              <a:t>Alesha </a:t>
            </a:r>
            <a:r>
              <a:rPr lang="en-US" sz="1200" dirty="0" err="1" smtClean="0"/>
              <a:t>Eisen</a:t>
            </a:r>
            <a:r>
              <a:rPr lang="en-US" sz="1200" dirty="0" smtClean="0"/>
              <a:t> - Database Manager</a:t>
            </a:r>
            <a:endParaRPr sz="1200" b="0" i="0" u="none" strike="noStrike" cap="none" dirty="0">
              <a:solidFill>
                <a:srgbClr val="000000"/>
              </a:solidFill>
              <a:sym typeface="Arial"/>
            </a:endParaRPr>
          </a:p>
        </p:txBody>
      </p:sp>
      <p:sp>
        <p:nvSpPr>
          <p:cNvPr id="48" name="Google Shape;48;p1"/>
          <p:cNvSpPr txBox="1"/>
          <p:nvPr/>
        </p:nvSpPr>
        <p:spPr>
          <a:xfrm>
            <a:off x="184140" y="540901"/>
            <a:ext cx="8584648" cy="861179"/>
          </a:xfrm>
          <a:prstGeom prst="rect">
            <a:avLst/>
          </a:prstGeom>
          <a:noFill/>
          <a:ln>
            <a:noFill/>
          </a:ln>
        </p:spPr>
        <p:txBody>
          <a:bodyPr spcFirstLastPara="1" wrap="square" lIns="91425" tIns="45700" rIns="91425" bIns="45700" anchor="t" anchorCtr="0">
            <a:noAutofit/>
          </a:bodyPr>
          <a:lstStyle/>
          <a:p>
            <a:pPr lvl="0">
              <a:buSzPts val="1400"/>
            </a:pPr>
            <a:r>
              <a:rPr lang="en-US" sz="1000" dirty="0"/>
              <a:t>Big Mountain Resort has recently installed an additional chair lift to help increase the distribution of visitors across the mountain. This additional chair increases their operating costs by $1,540,000 this season. Every year about 350,000 people ski or snowboard at Big Mountain. </a:t>
            </a:r>
            <a:r>
              <a:rPr lang="en-US" sz="1000" dirty="0" smtClean="0"/>
              <a:t>The business </a:t>
            </a:r>
            <a:r>
              <a:rPr lang="en-US" sz="1000" dirty="0"/>
              <a:t>profit margin is 9.2% and the investors would like to keep it there. The business is eager to get your recommendations on recouping the increased operating costs from the new chair this season. Additionally, what can they expect this years' annual revenue to be if they make the changes you recommend? </a:t>
            </a:r>
            <a:endParaRPr lang="en-US" sz="1000" b="1" i="0" u="none" strike="noStrike" cap="none" dirty="0" smtClean="0">
              <a:solidFill>
                <a:srgbClr val="000000"/>
              </a:solidFil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621</Words>
  <Application>Microsoft Office PowerPoint</Application>
  <PresentationFormat>On-screen Show (4:3)</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Del</cp:lastModifiedBy>
  <cp:revision>8</cp:revision>
  <dcterms:modified xsi:type="dcterms:W3CDTF">2020-05-30T17:11:33Z</dcterms:modified>
</cp:coreProperties>
</file>