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89" r:id="rId2"/>
    <p:sldId id="390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5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1514</TotalTime>
  <Words>146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delyan.nikolov.1992@gmail.com</cp:lastModifiedBy>
  <cp:revision>373</cp:revision>
  <dcterms:created xsi:type="dcterms:W3CDTF">2007-12-08T16:03:35Z</dcterms:created>
  <dcterms:modified xsi:type="dcterms:W3CDTF">2014-09-22T14:47:19Z</dcterms:modified>
  <cp:category>databases</cp:category>
</cp:coreProperties>
</file>