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73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666F-AD39-45DD-AD1A-D5769F5BD167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489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B025-90A8-4033-98F5-100B12BE8591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1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9FF2E-D4F2-4C72-A745-FE064F0D0C80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416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1626-D558-471E-AF93-BE9CB3761CF0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056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85205-9333-4DAD-A31E-A5D8AF09E68C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97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231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375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 company.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have a salary that is up to 10% higher than the minimal salary for the company.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full name, salary and department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their department.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in the department #1.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</a:t>
            </a:r>
            <a:r>
              <a:rPr lang="en-US" sz="2800" dirty="0" smtClean="0"/>
              <a:t>employees </a:t>
            </a:r>
            <a:r>
              <a:rPr lang="en-US" sz="2800" dirty="0"/>
              <a:t>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no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all departments and the average salary for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5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count of all </a:t>
            </a:r>
            <a:r>
              <a:rPr lang="en-US" sz="2800" dirty="0" smtClean="0"/>
              <a:t>employees </a:t>
            </a:r>
            <a:r>
              <a:rPr lang="en-US" sz="2800" dirty="0"/>
              <a:t>in each department and </a:t>
            </a:r>
            <a:r>
              <a:rPr lang="en-US" sz="2800" dirty="0" smtClean="0"/>
              <a:t>for each </a:t>
            </a:r>
            <a:r>
              <a:rPr lang="en-US" sz="2800" dirty="0"/>
              <a:t>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managers that have exactly 5 </a:t>
            </a:r>
            <a:r>
              <a:rPr lang="en-US" sz="2800" dirty="0" smtClean="0"/>
              <a:t>employees. Display their first name and last name.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</a:t>
            </a:r>
            <a:r>
              <a:rPr lang="en-US" sz="2800" dirty="0" smtClean="0"/>
              <a:t>employees </a:t>
            </a:r>
            <a:r>
              <a:rPr lang="en-US" sz="2800" dirty="0"/>
              <a:t>along with their managers. For </a:t>
            </a:r>
            <a:r>
              <a:rPr lang="en-US" sz="2800" dirty="0" smtClean="0"/>
              <a:t>employees </a:t>
            </a:r>
            <a:r>
              <a:rPr lang="en-US" sz="2800" dirty="0"/>
              <a:t>that do not have manager display the value "(no manager)".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names of all </a:t>
            </a:r>
            <a:r>
              <a:rPr lang="en-US" sz="2800" dirty="0" smtClean="0"/>
              <a:t>employees </a:t>
            </a:r>
            <a:r>
              <a:rPr lang="en-US" sz="2800" dirty="0"/>
              <a:t>whose last name is exactly 5 characters long</a:t>
            </a:r>
            <a:r>
              <a:rPr lang="en-US" sz="2800" dirty="0" smtClean="0"/>
              <a:t>. Use the built-in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LEN(str)</a:t>
            </a:r>
            <a:r>
              <a:rPr lang="en-US" sz="2800" dirty="0" smtClean="0"/>
              <a:t> function.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46088" indent="-446088">
              <a:lnSpc>
                <a:spcPts val="33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Write a SQL query to display the current date and time in the following format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day.month.year hour:minutes:seconds:milliseconds</a:t>
            </a:r>
            <a:r>
              <a:rPr lang="en-US" sz="2800" dirty="0" smtClean="0"/>
              <a:t>". Search in  Google to find how to format dates in SQL Server.</a:t>
            </a:r>
          </a:p>
          <a:p>
            <a:pPr marL="446088" indent="-446088">
              <a:lnSpc>
                <a:spcPts val="3300"/>
              </a:lnSpc>
              <a:buFontTx/>
              <a:buAutoNum type="arabicPeriod" startAt="14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Users should have username, password, full name and last login time. Choose appropriate data types for the </a:t>
            </a:r>
            <a:r>
              <a:rPr lang="en-US" sz="2800" dirty="0" smtClean="0"/>
              <a:t>table fields. </a:t>
            </a:r>
            <a:r>
              <a:rPr lang="en-US" sz="2800" dirty="0"/>
              <a:t>Define a primary key </a:t>
            </a:r>
            <a:r>
              <a:rPr lang="en-US" sz="2800" dirty="0" smtClean="0"/>
              <a:t>column with a primary </a:t>
            </a:r>
            <a:r>
              <a:rPr lang="en-US" sz="2800" dirty="0"/>
              <a:t>key constraint. Define the primary key column as identity to facilitate inserting records</a:t>
            </a:r>
            <a:r>
              <a:rPr lang="en-US" sz="2800" dirty="0" smtClean="0"/>
              <a:t>. Define unique constraint to avoid repeating usernames. Define a check constraint to ensure the password is at least 5 characters long.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 startAt="16"/>
              <a:tabLst/>
            </a:pPr>
            <a:r>
              <a:rPr lang="en-US" sz="2800" dirty="0" smtClean="0"/>
              <a:t>Write a SQL statement to create a view that displays the users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table that have been in the system today. Test if the view works correctly.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16"/>
              <a:tabLst/>
            </a:pPr>
            <a:r>
              <a:rPr lang="en-US" sz="2800" dirty="0" smtClean="0"/>
              <a:t>Write 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. Groups should have unique name (use unique constraint). Define primary key and identity column.</a:t>
            </a:r>
          </a:p>
          <a:p>
            <a:pPr marL="446088" indent="-446088">
              <a:buFontTx/>
              <a:buAutoNum type="arabicPeriod" startAt="1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add a column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GroupID</a:t>
            </a:r>
            <a:r>
              <a:rPr lang="en-US" sz="2800" dirty="0"/>
              <a:t> to the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Fill some data in this new column and as well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table. Write a SQL statement to add a foreign key constraint between tables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5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9"/>
              <a:tabLst/>
            </a:pPr>
            <a:r>
              <a:rPr lang="en-US" sz="2800" dirty="0" smtClean="0"/>
              <a:t>Write SQL statements to insert several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update some of the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delete some of the records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2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SQL statements to insert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table the names of all </a:t>
            </a:r>
            <a:r>
              <a:rPr lang="en-US" sz="2800" dirty="0" smtClean="0"/>
              <a:t>employees </a:t>
            </a:r>
            <a:r>
              <a:rPr lang="en-US" sz="2800" dirty="0"/>
              <a:t>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 smtClean="0"/>
              <a:t> </a:t>
            </a:r>
            <a:r>
              <a:rPr lang="en-US" sz="2800" dirty="0"/>
              <a:t>table. Combine the first and last names as a full name. For </a:t>
            </a:r>
            <a:r>
              <a:rPr lang="en-US" sz="2800" dirty="0" smtClean="0"/>
              <a:t>username </a:t>
            </a:r>
            <a:r>
              <a:rPr lang="en-US" sz="2800" dirty="0"/>
              <a:t>use the first letter of the first name + the last name (in lowercase). Use </a:t>
            </a:r>
            <a:r>
              <a:rPr lang="en-US" sz="2800" dirty="0" smtClean="0"/>
              <a:t>the same for </a:t>
            </a:r>
            <a:r>
              <a:rPr lang="en-US" sz="2800" dirty="0"/>
              <a:t>the password,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 for last </a:t>
            </a:r>
            <a:r>
              <a:rPr lang="en-US" sz="2800" dirty="0"/>
              <a:t>login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23"/>
              <a:tabLst/>
            </a:pPr>
            <a:r>
              <a:rPr lang="en-US" sz="2800" dirty="0" smtClean="0"/>
              <a:t>Write a SQL statement that changes the password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for all users that have not been in the system since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10.03.2010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3"/>
              <a:tabLst/>
            </a:pPr>
            <a:r>
              <a:rPr lang="en-US" sz="2800" dirty="0" smtClean="0"/>
              <a:t>Write a SQL statement that deletes all users without passwords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password).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average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minimal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 along with the name of some of the </a:t>
            </a:r>
            <a:r>
              <a:rPr lang="en-US" sz="2800" dirty="0" smtClean="0"/>
              <a:t>employees </a:t>
            </a:r>
            <a:r>
              <a:rPr lang="en-US" sz="2800" dirty="0"/>
              <a:t>that take it.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town where maximal number of </a:t>
            </a:r>
            <a:r>
              <a:rPr lang="en-US" sz="2800" dirty="0" smtClean="0"/>
              <a:t>employees </a:t>
            </a:r>
            <a:r>
              <a:rPr lang="en-US" sz="2800" dirty="0"/>
              <a:t>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23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number of managers from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8"/>
              <a:tabLst/>
            </a:pPr>
            <a:r>
              <a:rPr lang="en-US" sz="2800" dirty="0" smtClean="0"/>
              <a:t>Write a SQL to create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to store work reports for each </a:t>
            </a:r>
            <a:r>
              <a:rPr lang="en-US" sz="2800" dirty="0" smtClean="0"/>
              <a:t>employee (employee </a:t>
            </a:r>
            <a:r>
              <a:rPr lang="en-US" sz="2800" dirty="0"/>
              <a:t>id, date, task, hours, comments). Don't forget to define  identity, primary key and appropriate foreign key. 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Issue few SQL statements to </a:t>
            </a:r>
            <a:r>
              <a:rPr lang="en-US" sz="2800" dirty="0"/>
              <a:t>insert, update and delete of some data in the table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Define a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WorkHoursLogs</a:t>
            </a:r>
            <a:r>
              <a:rPr lang="en-US" sz="2800" dirty="0" smtClean="0"/>
              <a:t> to track all changes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 smtClean="0"/>
              <a:t> table with triggers. For each change keep the old record data, the new record data and the command (insert / update / delete).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12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transaction, delete all employees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'Sales</a:t>
            </a:r>
            <a:r>
              <a:rPr lang="en-US" sz="2800" dirty="0" smtClean="0"/>
              <a:t>' department along with all dependent records from the pother tables. At the end rollback the transaction.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 and drop the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. Now how you could restore back the lost table data?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Find how to use temporary tables in SQL Server. Using temporary tables backup all records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 and restore them back after dropping and re-creating the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6508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2896</TotalTime>
  <Words>892</Words>
  <Application>Microsoft Office PowerPoint</Application>
  <PresentationFormat>On-screen Show (4:3)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delyan.nikolov.1992@gmail.com</cp:lastModifiedBy>
  <cp:revision>369</cp:revision>
  <dcterms:created xsi:type="dcterms:W3CDTF">2007-12-08T16:03:35Z</dcterms:created>
  <dcterms:modified xsi:type="dcterms:W3CDTF">2014-09-22T14:49:56Z</dcterms:modified>
  <cp:category>software engineering</cp:category>
</cp:coreProperties>
</file>