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876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7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7188" indent="-3571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Entity Framework write a SQL query to select all employees from the Telerik Academy database and later print their name, department and town. Try the both variants: with and without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.Include(…)</a:t>
            </a:r>
            <a:r>
              <a:rPr lang="en-US" sz="2800" dirty="0" smtClean="0"/>
              <a:t>. Compare the number of executed SQL statements and the performance.</a:t>
            </a:r>
          </a:p>
          <a:p>
            <a:pPr marL="357188" indent="-3571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Entity Framework write a query that selects all employees from the Telerik Academy database,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, then selects their addresses,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, then selects their towns,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 and finally checks whether the town is "Sofia". Rewrite the same in more optimized way and compare the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9020</TotalTime>
  <Words>110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Performance</dc:title>
  <dc:subject>Telerik Software Academy</dc:subject>
  <dc:creator>Svetlin Nakov;Nikolay Kostov</dc:creator>
  <cp:keywords>databases, EF, ORM, Entity Framework, performance</cp:keywords>
  <cp:lastModifiedBy>delyan.nikolov.1992@gmail.com</cp:lastModifiedBy>
  <cp:revision>1980</cp:revision>
  <dcterms:created xsi:type="dcterms:W3CDTF">2007-12-08T16:03:35Z</dcterms:created>
  <dcterms:modified xsi:type="dcterms:W3CDTF">2014-09-22T14:57:08Z</dcterms:modified>
  <cp:category>databases, ORM</cp:category>
</cp:coreProperties>
</file>