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493" r:id="rId2"/>
  </p:sldIdLst>
  <p:sldSz cx="9144000" cy="6858000" type="screen4x3"/>
  <p:notesSz cx="6669088" cy="9926638"/>
  <p:custDataLst>
    <p:tags r:id="rId5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2A046"/>
    <a:srgbClr val="EA8B00"/>
    <a:srgbClr val="0055D2"/>
    <a:srgbClr val="4AB44F"/>
    <a:srgbClr val="DA8200"/>
    <a:srgbClr val="38883C"/>
    <a:srgbClr val="B00408"/>
    <a:srgbClr val="D6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 autoAdjust="0"/>
    <p:restoredTop sz="90226" autoAdjust="0"/>
  </p:normalViewPr>
  <p:slideViewPr>
    <p:cSldViewPr>
      <p:cViewPr varScale="1">
        <p:scale>
          <a:sx n="68" d="100"/>
          <a:sy n="68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FEA767D5-DE47-4989-A0A5-C3AE0DF1E420}" type="datetime1">
              <a:rPr lang="en-US"/>
              <a:pPr/>
              <a:t>09/22/2014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52784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8800" y="9429750"/>
            <a:ext cx="1028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6BDD1C5-0F66-418D-BF67-95E16385044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4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4C6D40-BCC7-428A-B2A2-A9BEDD2F1EB0}" type="datetime1">
              <a:rPr lang="en-US"/>
              <a:pPr/>
              <a:t>09/22/2014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487" tIns="47744" rIns="95487" bIns="4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5351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7363" y="9431338"/>
            <a:ext cx="110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DD3417-B363-4284-A16D-67F320162AFD}" type="slidenum">
              <a:rPr lang="en-US"/>
              <a:pPr/>
              <a:t>‹#›</a:t>
            </a:fld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9393442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table in SQL Server </a:t>
            </a:r>
            <a:r>
              <a:rPr lang="en-US" sz="2800" smtClean="0"/>
              <a:t>with 10 </a:t>
            </a:r>
            <a:r>
              <a:rPr lang="en-US" sz="2800" dirty="0" smtClean="0"/>
              <a:t>000 000 log entries (date + text). Search in the table by date range. Check the speed (without caching).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an index to speed-up the search by date. Test the search speed (after cleaning the cache).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 full text index for the text column. Try to search with and without the full-text index and compare the speed.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the same table in MySQL and partition it by date (1990, 2000, 2010). Fill 1 000 000 log entries. Compare the searching speed in all partitions (random dates) to certain partition (e.g. year 1995).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9309</TotalTime>
  <Words>123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</vt:lpstr>
      <vt:lpstr>Consolas</vt:lpstr>
      <vt:lpstr>Corbel</vt:lpstr>
      <vt:lpstr>Wingdings 2</vt:lpstr>
      <vt:lpstr>Telerik-Academy-2012</vt:lpstr>
      <vt:lpstr>Exercises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Performance for Developers</dc:title>
  <dc:creator>Svetlin.Nakov@telerik.com</dc:creator>
  <cp:keywords>BD, databases, performance, MySQL, SQL Server, SQL</cp:keywords>
  <cp:lastModifiedBy>delyan.nikolov.1992@gmail.com</cp:lastModifiedBy>
  <cp:revision>575</cp:revision>
  <dcterms:created xsi:type="dcterms:W3CDTF">2003-11-24T23:05:59Z</dcterms:created>
  <dcterms:modified xsi:type="dcterms:W3CDTF">2014-09-22T14:58:13Z</dcterms:modified>
  <cp:category>databases, database development</cp:category>
</cp:coreProperties>
</file>