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6" r:id="rId2"/>
    <p:sldId id="277" r:id="rId3"/>
    <p:sldId id="278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D278-5B71-4204-9D42-5DCCF3799C86}" type="datetimeFigureOut">
              <a:rPr lang="en-US" smtClean="0"/>
              <a:t>09/22/2014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334E-E22D-4AA9-88DA-A0E22687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8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92B963-F179-41BF-A77F-1E602666B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7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7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  <a:tabLst/>
            </a:pPr>
            <a:r>
              <a:rPr lang="en-US" sz="2800" dirty="0" smtClean="0"/>
              <a:t>Suppose you are creating a simple engine for an ATM machine</a:t>
            </a:r>
            <a:r>
              <a:rPr lang="ru-RU" sz="2800" dirty="0" smtClean="0"/>
              <a:t>. </a:t>
            </a:r>
            <a:r>
              <a:rPr lang="en-US" sz="2800" dirty="0" smtClean="0"/>
              <a:t>Create a new database "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ATM</a:t>
            </a:r>
            <a:r>
              <a:rPr lang="en-US" sz="2800" dirty="0" smtClean="0"/>
              <a:t>"</a:t>
            </a:r>
            <a:r>
              <a:rPr lang="ru-RU" sz="2800" dirty="0" smtClean="0"/>
              <a:t> </a:t>
            </a:r>
            <a:r>
              <a:rPr lang="en-US" sz="2800" dirty="0" smtClean="0"/>
              <a:t>in</a:t>
            </a:r>
            <a:r>
              <a:rPr lang="ru-RU" sz="2800" dirty="0" smtClean="0"/>
              <a:t> SQL Server </a:t>
            </a:r>
            <a:r>
              <a:rPr lang="en-US" sz="2800" dirty="0" smtClean="0"/>
              <a:t>to hold the accounts of the card holders and the balance (money) for each account</a:t>
            </a:r>
            <a:r>
              <a:rPr lang="ru-RU" sz="2800" dirty="0" smtClean="0"/>
              <a:t>. </a:t>
            </a:r>
            <a:r>
              <a:rPr lang="en-US" sz="2800" dirty="0" smtClean="0"/>
              <a:t>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en-US" sz="2800" dirty="0" smtClean="0"/>
              <a:t> with the following fields</a:t>
            </a:r>
            <a:r>
              <a:rPr lang="ru-RU" sz="2800" dirty="0" smtClean="0"/>
              <a:t>: </a:t>
            </a:r>
            <a:endParaRPr lang="en-US" sz="2800" dirty="0" smtClean="0"/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(int)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(char(10))</a:t>
            </a: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(char(4)</a:t>
            </a:r>
            <a:r>
              <a:rPr lang="bg-BG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382713" lvl="1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(money)</a:t>
            </a:r>
            <a:endParaRPr lang="ru-RU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1950" lvl="1" indent="0">
              <a:buNone/>
            </a:pPr>
            <a:r>
              <a:rPr lang="en-US" sz="2800" dirty="0" smtClean="0"/>
              <a:t>Add a few sample records in the table.</a:t>
            </a:r>
            <a:endParaRPr lang="en-US" sz="32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26E8457-C89A-4B3E-B2AC-498BA489CF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1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21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  <a:tabLst/>
            </a:pPr>
            <a:r>
              <a:rPr lang="en-US" sz="2800" dirty="0" smtClean="0"/>
              <a:t>Using transactions write a method which retrieves some money </a:t>
            </a:r>
            <a:r>
              <a:rPr lang="ru-RU" sz="2800" dirty="0" smtClean="0"/>
              <a:t>(</a:t>
            </a:r>
            <a:r>
              <a:rPr lang="en-US" sz="2800" dirty="0" smtClean="0"/>
              <a:t>for example</a:t>
            </a:r>
            <a:r>
              <a:rPr lang="ru-RU" sz="2800" dirty="0" smtClean="0"/>
              <a:t> </a:t>
            </a:r>
            <a:r>
              <a:rPr lang="en-US" sz="2800" dirty="0" smtClean="0"/>
              <a:t>$</a:t>
            </a:r>
            <a:r>
              <a:rPr lang="ru-RU" sz="2800" dirty="0" smtClean="0"/>
              <a:t>200)</a:t>
            </a:r>
            <a:r>
              <a:rPr lang="en-US" sz="2800" dirty="0" smtClean="0"/>
              <a:t> from certain account</a:t>
            </a:r>
            <a:r>
              <a:rPr lang="ru-RU" sz="2800" dirty="0" smtClean="0"/>
              <a:t>. </a:t>
            </a:r>
            <a:r>
              <a:rPr lang="en-US" sz="2800" dirty="0" smtClean="0"/>
              <a:t>The retrieval is successful when the following sequence of sub-operations is completed successfully: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 query checks if the given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CardPIN</a:t>
            </a:r>
            <a:r>
              <a:rPr lang="en-US" sz="2600" dirty="0" smtClean="0"/>
              <a:t> and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CardNumber</a:t>
            </a:r>
            <a:r>
              <a:rPr lang="en-US" sz="2600" dirty="0" smtClean="0"/>
              <a:t> are valid</a:t>
            </a:r>
            <a:r>
              <a:rPr lang="ru-RU" sz="2600" dirty="0" smtClean="0"/>
              <a:t>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amount on</a:t>
            </a:r>
            <a:r>
              <a:rPr lang="ru-RU" sz="2600" dirty="0" smtClean="0"/>
              <a:t> </a:t>
            </a:r>
            <a:r>
              <a:rPr lang="en-US" sz="2600" dirty="0" smtClean="0"/>
              <a:t>the account </a:t>
            </a:r>
            <a:r>
              <a:rPr lang="ru-RU" sz="2600" dirty="0" smtClean="0"/>
              <a:t>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) </a:t>
            </a:r>
            <a:r>
              <a:rPr lang="en-US" sz="2600" dirty="0" smtClean="0"/>
              <a:t>is evaluated to see whether it is bigger than the requested sum </a:t>
            </a:r>
            <a:r>
              <a:rPr lang="ru-RU" sz="2600" dirty="0" smtClean="0"/>
              <a:t>(</a:t>
            </a:r>
            <a:r>
              <a:rPr lang="en-US" sz="2600" dirty="0" smtClean="0"/>
              <a:t>more than</a:t>
            </a:r>
            <a:r>
              <a:rPr lang="ru-RU" sz="2600" dirty="0" smtClean="0"/>
              <a:t> </a:t>
            </a:r>
            <a:r>
              <a:rPr lang="en-US" sz="2600" dirty="0" smtClean="0"/>
              <a:t>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</a:p>
          <a:p>
            <a:pPr marL="808038" lvl="1" indent="-26511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The ATM machine pays the required sum</a:t>
            </a:r>
            <a:r>
              <a:rPr lang="ru-RU" sz="2600" dirty="0" smtClean="0"/>
              <a:t> (</a:t>
            </a:r>
            <a:r>
              <a:rPr lang="en-US" sz="2600" dirty="0" smtClean="0"/>
              <a:t>e.g. $</a:t>
            </a:r>
            <a:r>
              <a:rPr lang="ru-RU" sz="2600" dirty="0" smtClean="0"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 </a:t>
            </a:r>
            <a:r>
              <a:rPr lang="en-US" sz="2600" dirty="0" smtClean="0"/>
              <a:t>and stores in the table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CardAccounts</a:t>
            </a:r>
            <a:r>
              <a:rPr lang="ru-RU" sz="2600" dirty="0" smtClean="0"/>
              <a:t> </a:t>
            </a:r>
            <a:r>
              <a:rPr lang="en-US" sz="2600" dirty="0" smtClean="0"/>
              <a:t>the new amount</a:t>
            </a:r>
            <a:r>
              <a:rPr lang="ru-RU" sz="2600" dirty="0" smtClean="0"/>
              <a:t> (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CardCash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ru-RU" sz="2600" dirty="0" smtClean="0"/>
              <a:t>).</a:t>
            </a:r>
            <a:endParaRPr lang="ru-RU" sz="2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BB3AD-E5A5-4649-A8CD-132C191DB416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4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2" indent="0">
              <a:lnSpc>
                <a:spcPct val="100000"/>
              </a:lnSpc>
              <a:buNone/>
            </a:pPr>
            <a:r>
              <a:rPr lang="en-US" dirty="0" smtClean="0"/>
              <a:t>Why does the isolation level need to be set to</a:t>
            </a:r>
            <a:r>
              <a:rPr lang="bg-BG" dirty="0" smtClean="0"/>
              <a:t> “</a:t>
            </a:r>
            <a:r>
              <a:rPr lang="en-US" dirty="0" smtClean="0"/>
              <a:t>repeatable read</a:t>
            </a:r>
            <a:r>
              <a:rPr lang="bg-BG" dirty="0" smtClean="0"/>
              <a:t>”</a:t>
            </a:r>
            <a:r>
              <a:rPr lang="en-US" dirty="0" smtClean="0"/>
              <a:t>?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Extend the project from the previous exercise and add a new table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ru-RU" sz="2800" dirty="0" smtClean="0"/>
              <a:t> </a:t>
            </a:r>
            <a:r>
              <a:rPr lang="en-US" sz="2800" dirty="0" smtClean="0"/>
              <a:t>with fields</a:t>
            </a:r>
            <a:r>
              <a:rPr lang="ru-RU" sz="2800" dirty="0" smtClean="0"/>
              <a:t> (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TransactionDate</a:t>
            </a:r>
            <a:r>
              <a:rPr lang="ru-RU" sz="2800" dirty="0" smtClean="0"/>
              <a:t>,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Ammount</a:t>
            </a:r>
            <a:r>
              <a:rPr lang="ru-RU" sz="2800" dirty="0" smtClean="0"/>
              <a:t>) </a:t>
            </a:r>
            <a:r>
              <a:rPr lang="en-US" sz="2800" dirty="0" smtClean="0"/>
              <a:t>containing information about all money retrievals on all accounts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Modify the program logic so that it saves historical information (logs) in the new table after each successful money withdrawal</a:t>
            </a:r>
            <a:r>
              <a:rPr lang="ru-RU" sz="2800" dirty="0" smtClean="0"/>
              <a:t>.</a:t>
            </a:r>
          </a:p>
          <a:p>
            <a:pPr marL="36195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What should the isolation level be for the transaction</a:t>
            </a:r>
            <a:r>
              <a:rPr lang="bg-BG" sz="2800" dirty="0" smtClean="0"/>
              <a:t>?</a:t>
            </a: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F04F2F-C920-4E66-AE59-71CC484AC4FF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3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8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* Write unite tests for all your transactional logic. Ensure you test all border cases.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C146FDA-9BFB-405C-9708-E28481D8E452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1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0</TotalTime>
  <Words>268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Exercises</vt:lpstr>
      <vt:lpstr>Exercises (2)</vt:lpstr>
      <vt:lpstr>Exercises (3)</vt:lpstr>
      <vt:lpstr>Exercises (4)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in ADO.NET and Entity Framework</dc:title>
  <dc:creator>Doncho Minkov</dc:creator>
  <cp:lastModifiedBy>delyan.nikolov.1992@gmail.com</cp:lastModifiedBy>
  <cp:revision>2</cp:revision>
  <dcterms:created xsi:type="dcterms:W3CDTF">2014-09-01T07:02:18Z</dcterms:created>
  <dcterms:modified xsi:type="dcterms:W3CDTF">2014-09-22T14:58:31Z</dcterms:modified>
</cp:coreProperties>
</file>