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447" r:id="rId2"/>
    <p:sldId id="448" r:id="rId3"/>
    <p:sldId id="449" r:id="rId4"/>
    <p:sldId id="450" r:id="rId5"/>
    <p:sldId id="451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XML file representing catalogue. The catalogue should contain albums of different artists. For each album you should define: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name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artist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year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producer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price</a:t>
            </a:r>
            <a:r>
              <a:rPr lang="en-US" sz="2800" dirty="0" smtClean="0"/>
              <a:t> and a list of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songs</a:t>
            </a:r>
            <a:r>
              <a:rPr lang="en-US" sz="2800" dirty="0" smtClean="0"/>
              <a:t>.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song</a:t>
            </a:r>
            <a:r>
              <a:rPr lang="en-US" sz="2800" dirty="0" smtClean="0"/>
              <a:t> should be described by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title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duration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program that extracts all different artists which are found in the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. For each author you should print the number of albums in the catalogue</a:t>
            </a:r>
            <a:r>
              <a:rPr lang="en-US" sz="2800" dirty="0"/>
              <a:t>. </a:t>
            </a:r>
            <a:r>
              <a:rPr lang="en-US" sz="2800" dirty="0" smtClean="0"/>
              <a:t>Use the DOM </a:t>
            </a:r>
            <a:r>
              <a:rPr lang="en-US" sz="2800" dirty="0"/>
              <a:t>parser </a:t>
            </a:r>
            <a:r>
              <a:rPr lang="en-US" sz="2800" dirty="0" smtClean="0"/>
              <a:t>and a hash-table.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Implement the previous using XPath.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the DOM </a:t>
            </a:r>
            <a:r>
              <a:rPr lang="en-US" sz="2800" dirty="0"/>
              <a:t>parser </a:t>
            </a:r>
            <a:r>
              <a:rPr lang="en-US" sz="2800" dirty="0" smtClean="0"/>
              <a:t>write a program to delete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 </a:t>
            </a:r>
            <a:r>
              <a:rPr lang="en-US" sz="2800" dirty="0"/>
              <a:t>all </a:t>
            </a:r>
            <a:r>
              <a:rPr lang="en-US" sz="2800" dirty="0" smtClean="0"/>
              <a:t>albums having price &gt; 20.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/>
              <a:t>Write a program, which </a:t>
            </a:r>
            <a:r>
              <a:rPr lang="en-US" sz="2800" dirty="0" smtClean="0"/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XmlReader</a:t>
            </a:r>
            <a:r>
              <a:rPr lang="en-US" sz="2800" dirty="0" smtClean="0"/>
              <a:t> extracts </a:t>
            </a:r>
            <a:r>
              <a:rPr lang="en-US" sz="2800" dirty="0"/>
              <a:t>all </a:t>
            </a:r>
            <a:r>
              <a:rPr lang="en-US" sz="2800" dirty="0" smtClean="0"/>
              <a:t>song titles </a:t>
            </a:r>
            <a:r>
              <a:rPr lang="en-US" sz="2800" dirty="0"/>
              <a:t>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catalog.xml</a:t>
            </a:r>
            <a:r>
              <a:rPr lang="en-US" sz="2800" dirty="0" smtClean="0"/>
              <a:t>.</a:t>
            </a:r>
            <a:endParaRPr lang="ru-RU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Rewrite the same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XDocument</a:t>
            </a:r>
            <a:r>
              <a:rPr lang="en-US" sz="2800" dirty="0" smtClean="0"/>
              <a:t> and LINQ query.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In a text file we are given the name, address and phone number of given person (each at a single line). Write a program, which creates new XML document, which contains these data in structured XML format.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/>
              <a:t>Write a program, which </a:t>
            </a:r>
            <a:r>
              <a:rPr lang="en-US" sz="2800" dirty="0" smtClean="0"/>
              <a:t>(using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XmlReader</a:t>
            </a:r>
            <a:r>
              <a:rPr lang="en-US" sz="2800" dirty="0" smtClean="0"/>
              <a:t> </a:t>
            </a:r>
            <a:r>
              <a:rPr lang="en-US" sz="2800" dirty="0"/>
              <a:t>and</a:t>
            </a:r>
            <a:r>
              <a:rPr lang="ru-RU" sz="2800" dirty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XmlWriter</a:t>
            </a:r>
            <a:r>
              <a:rPr lang="en-US" sz="2800" dirty="0" smtClean="0"/>
              <a:t>) reads the file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ru-RU" sz="2800" dirty="0" smtClean="0"/>
              <a:t> </a:t>
            </a:r>
            <a:r>
              <a:rPr lang="en-US" sz="2800" dirty="0"/>
              <a:t>and creates the file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album.xml</a:t>
            </a:r>
            <a:r>
              <a:rPr lang="ru-RU" sz="2800" dirty="0"/>
              <a:t>, </a:t>
            </a:r>
            <a:r>
              <a:rPr lang="en-US" sz="2800" dirty="0"/>
              <a:t>in which stores in appropriate </a:t>
            </a:r>
            <a:r>
              <a:rPr lang="en-US" sz="2800" dirty="0" smtClean="0"/>
              <a:t>way the </a:t>
            </a:r>
            <a:r>
              <a:rPr lang="en-US" sz="2800" dirty="0"/>
              <a:t>names of all albums and their authors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Write a program to traverse given directory and write to a XML file its contents together with all subdirectories and files. Use tags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&lt;file&gt;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&lt;dir&gt;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with appropriate attributes. For the generation of the XML document use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XmlWriter</a:t>
            </a:r>
            <a:r>
              <a:rPr lang="en-US" sz="2800" dirty="0" smtClean="0"/>
              <a:t>.</a:t>
            </a:r>
          </a:p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Rewrite the last exercises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XDocument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XElement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XAttribute</a:t>
            </a:r>
            <a:r>
              <a:rPr lang="en-US" sz="2800" dirty="0" smtClean="0"/>
              <a:t>.</a:t>
            </a:r>
          </a:p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Write </a:t>
            </a:r>
            <a:r>
              <a:rPr lang="en-US" sz="2800" dirty="0"/>
              <a:t>a program, which </a:t>
            </a:r>
            <a:r>
              <a:rPr lang="en-US" sz="2800" dirty="0" smtClean="0"/>
              <a:t>extract </a:t>
            </a:r>
            <a:r>
              <a:rPr lang="en-US" sz="2800" dirty="0"/>
              <a:t>from 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prices for all albums, published </a:t>
            </a:r>
            <a:r>
              <a:rPr lang="en-US" sz="2800" dirty="0" smtClean="0"/>
              <a:t>5 years ago or earlier. Use XPath query.</a:t>
            </a:r>
          </a:p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Rewrite the previous using LINQ query.</a:t>
            </a:r>
            <a:endParaRPr lang="en-US" sz="2800" dirty="0"/>
          </a:p>
          <a:p>
            <a:pPr marL="539750" indent="-539750">
              <a:buFont typeface="+mj-lt"/>
              <a:buAutoNum type="arabicPeriod" startAt="9"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Create an XSL stylesheet, which transforms the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 into HTML document, formatted for viewing in a standard Web-browser.</a:t>
            </a:r>
          </a:p>
          <a:p>
            <a:pPr marL="534988" indent="-534988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Write a C# program to apply the XSLT stylesheet transformation on 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using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XslTransform</a:t>
            </a:r>
            <a:r>
              <a:rPr lang="en-US" sz="2800" dirty="0" smtClean="0"/>
              <a:t>.</a:t>
            </a:r>
          </a:p>
          <a:p>
            <a:pPr marL="534988" indent="-534988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Read some tutorial about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XQuery</a:t>
            </a:r>
            <a:r>
              <a:rPr lang="en-US" sz="2800" dirty="0" smtClean="0"/>
              <a:t> language. Implement the XML to HTML transformation with XQuery (instead of XSLT). Download some open source XQuery library for .NET and execute the XQuery to transform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to HTML.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  <a:tabLst/>
            </a:pPr>
            <a:r>
              <a:rPr lang="en-US" sz="2800" dirty="0" smtClean="0"/>
              <a:t>Using Visual Studio generate an XSD schema for the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. Write a C# program that takes an XML file and an XSD file (schema) and validates the XML file against the schema. Test it with valid XML catalogs and invalid XML catalogs.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8417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2598</TotalTime>
  <Words>457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Basics</dc:title>
  <dc:subject>Telerik Software Academy</dc:subject>
  <dc:creator>Svetlin Nakov</dc:creator>
  <cp:keywords>XML</cp:keywords>
  <cp:lastModifiedBy>delyan.nikolov.1992@gmail.com</cp:lastModifiedBy>
  <cp:revision>390</cp:revision>
  <dcterms:created xsi:type="dcterms:W3CDTF">2007-12-08T16:03:35Z</dcterms:created>
  <dcterms:modified xsi:type="dcterms:W3CDTF">2014-09-22T15:00:10Z</dcterms:modified>
  <cp:category>software engineering</cp:category>
</cp:coreProperties>
</file>