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2925-E9A0-4A65-880E-99FD81A7066F}" type="datetimeFigureOut">
              <a:rPr lang="en-US" smtClean="0"/>
              <a:t>09/22/2014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F815-807F-47E0-8518-E4EAAB34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430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452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81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74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2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2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86439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val="34878990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31007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  <p:extLst>
      <p:ext uri="{BB962C8B-B14F-4D97-AF65-F5344CB8AC3E}">
        <p14:creationId xmlns:p14="http://schemas.microsoft.com/office/powerpoint/2010/main" val="13526461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931877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buFont typeface="+mj-lt"/>
              <a:buAutoNum type="arabicPeriod" startAt="11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230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3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</TotalTime>
  <Words>900</Words>
  <Application>Microsoft Office PowerPoint</Application>
  <PresentationFormat>On-screen Show (4:3)</PresentationFormat>
  <Paragraphs>130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Doncho Minkov</dc:creator>
  <cp:lastModifiedBy>delyan.nikolov.1992@gmail.com</cp:lastModifiedBy>
  <cp:revision>6</cp:revision>
  <dcterms:created xsi:type="dcterms:W3CDTF">2014-08-21T10:39:03Z</dcterms:created>
  <dcterms:modified xsi:type="dcterms:W3CDTF">2014-09-22T15:21:52Z</dcterms:modified>
</cp:coreProperties>
</file>