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25" r:id="rId2"/>
    <p:sldId id="32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1EFE3-606A-4C92-8EEC-0C7BEDBDFBDE}" type="datetimeFigureOut">
              <a:rPr lang="en-US" smtClean="0"/>
              <a:t>09/22/2014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15F57-2EA4-4421-8225-16283F5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7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4C7304E-1AE3-42DF-8949-E9C0C7A3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4C7304E-1AE3-42DF-8949-E9C0C7A3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6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6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5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16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Tx/>
              <a:buAutoNum type="arabicPeriod"/>
              <a:tabLst/>
            </a:pPr>
            <a:r>
              <a:rPr lang="en-US" sz="2800" dirty="0" smtClean="0"/>
              <a:t>You are given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 of N nodes </a:t>
            </a:r>
            <a:r>
              <a:rPr lang="en-US" sz="2800" dirty="0" smtClean="0"/>
              <a:t>represented as a set of 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 pairs of nodes (parent node, child node), each in the range 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/>
              <a:t>..N-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).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027" y="2565706"/>
            <a:ext cx="3803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88542" y="2776209"/>
            <a:ext cx="2678658" cy="1819541"/>
            <a:chOff x="2045742" y="2295259"/>
            <a:chExt cx="2373859" cy="159094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108027" y="2295259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628315" y="2853654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45742" y="3499275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627416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852001" y="2597940"/>
              <a:ext cx="285971" cy="30193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303266" y="3185411"/>
              <a:ext cx="278485" cy="31237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44949" y="3233124"/>
              <a:ext cx="35185" cy="27211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448604" y="2611414"/>
              <a:ext cx="227579" cy="28404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36310" y="3507476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08297" y="3208522"/>
              <a:ext cx="219344" cy="308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29347" y="2853654"/>
              <a:ext cx="382542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216673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881947" y="3155590"/>
              <a:ext cx="447706" cy="3632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953000" y="2362200"/>
            <a:ext cx="3962400" cy="2697959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/>
            </a:pPr>
            <a:r>
              <a:rPr lang="en-US" sz="2600" dirty="0" smtClean="0"/>
              <a:t>Write a program to read the tree and find: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the root node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leaf nodes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middle nodes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9600" y="5029200"/>
            <a:ext cx="8305800" cy="1639736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/>
              <a:t>the longest path in the tree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</a:t>
            </a:r>
            <a:r>
              <a:rPr lang="en-US" sz="2600" dirty="0"/>
              <a:t>paths in the tree with given sum S of their </a:t>
            </a:r>
            <a:r>
              <a:rPr lang="en-US" sz="2600" dirty="0" smtClean="0"/>
              <a:t>nodes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subtrees with given sum S of their nodes</a:t>
            </a:r>
          </a:p>
        </p:txBody>
      </p:sp>
    </p:spTree>
    <p:extLst>
      <p:ext uri="{BB962C8B-B14F-4D97-AF65-F5344CB8AC3E}">
        <p14:creationId xmlns:p14="http://schemas.microsoft.com/office/powerpoint/2010/main" val="15814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 startAt="2"/>
              <a:tabLst/>
            </a:pPr>
            <a:r>
              <a:rPr lang="en-US" sz="2800" dirty="0" smtClean="0"/>
              <a:t>Write a program to traverse the directory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 and all its subdirectories recursively and to display all files matching the mask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*.exe</a:t>
            </a:r>
            <a:r>
              <a:rPr lang="en-US" sz="2800" dirty="0" smtClean="0"/>
              <a:t>. Use the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System.IO.Directory</a:t>
            </a:r>
            <a:r>
              <a:rPr lang="en-US" sz="2800" dirty="0" smtClean="0"/>
              <a:t>.</a:t>
            </a:r>
          </a:p>
          <a:p>
            <a:pPr marL="361950" indent="-361950">
              <a:buFontTx/>
              <a:buAutoNum type="arabicPeriod" startAt="2"/>
              <a:tabLst/>
            </a:pPr>
            <a:r>
              <a:rPr lang="en-US" sz="2800" dirty="0" smtClean="0"/>
              <a:t>Define classes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/>
              <a:t> and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File[] files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Folder[]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childFolders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/>
              <a:t>and using them build a tree keeping all files and folders on the hard drive starting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. Implement a method that calculates the sum of the file sizes in given subtree of the tree and test it accordingly. Use recursive DFS traversal.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335</TotalTime>
  <Words>213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Exercises</vt:lpstr>
      <vt:lpstr>Exercises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creator>Doncho Minkov</dc:creator>
  <cp:lastModifiedBy>delyan.nikolov.1992@gmail.com</cp:lastModifiedBy>
  <cp:revision>3</cp:revision>
  <dcterms:created xsi:type="dcterms:W3CDTF">2014-08-22T11:52:05Z</dcterms:created>
  <dcterms:modified xsi:type="dcterms:W3CDTF">2014-09-22T15:22:25Z</dcterms:modified>
</cp:coreProperties>
</file>