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7" r:id="rId2"/>
    <p:sldId id="298" r:id="rId3"/>
    <p:sldId id="299" r:id="rId4"/>
    <p:sldId id="3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09/22/2014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read the phones file and execute a sequence of commands given in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</TotalTime>
  <Words>369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delyan.nikolov.1992@gmail.com</cp:lastModifiedBy>
  <cp:revision>8</cp:revision>
  <dcterms:created xsi:type="dcterms:W3CDTF">2014-08-21T10:39:03Z</dcterms:created>
  <dcterms:modified xsi:type="dcterms:W3CDTF">2014-09-22T15:22:50Z</dcterms:modified>
</cp:coreProperties>
</file>