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54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800" dirty="0" smtClean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800" dirty="0" smtClean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find a C# </a:t>
            </a:r>
            <a:r>
              <a:rPr lang="en-US" sz="2800" dirty="0" err="1" smtClean="0"/>
              <a:t>trie</a:t>
            </a:r>
            <a:r>
              <a:rPr lang="en-US" sz="2800" dirty="0" smtClean="0"/>
              <a:t> in Internet.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2870</TotalTime>
  <Words>144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delyan.nikolov.1992@gmail.com</cp:lastModifiedBy>
  <cp:revision>1084</cp:revision>
  <dcterms:created xsi:type="dcterms:W3CDTF">2007-12-08T16:03:35Z</dcterms:created>
  <dcterms:modified xsi:type="dcterms:W3CDTF">2014-09-22T15:23:10Z</dcterms:modified>
  <cp:category>computer science, computer programming, software engineering</cp:category>
</cp:coreProperties>
</file>