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812" r:id="rId2"/>
    <p:sldId id="835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</TotalTime>
  <Words>97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Nikolay Kostov</dc:creator>
  <cp:keywords>code, quality, code quality, C#, JS, programming</cp:keywords>
  <cp:lastModifiedBy>delyan.nikolov.1992@gmail.com</cp:lastModifiedBy>
  <cp:revision>1872</cp:revision>
  <dcterms:created xsi:type="dcterms:W3CDTF">2007-12-08T16:03:35Z</dcterms:created>
  <dcterms:modified xsi:type="dcterms:W3CDTF">2014-09-22T15:24:35Z</dcterms:modified>
  <cp:category>quality code, software engineering</cp:category>
</cp:coreProperties>
</file>