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1" r:id="rId2"/>
    <p:sldId id="30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09/22/2014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a program based on dynamic programming to solve the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Knapsack Problem</a:t>
            </a:r>
            <a:r>
              <a:rPr lang="en-US" sz="2800" dirty="0" smtClean="0"/>
              <a:t>": you are given N products, each has weight 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and costs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and a knapsack of capacity M and you want to put inside a subset of the products with highest cost and weight ≤ M. The numbers N, M</a:t>
            </a:r>
            <a:r>
              <a:rPr lang="en-US" sz="2800" dirty="0"/>
              <a:t>, W</a:t>
            </a:r>
            <a:r>
              <a:rPr lang="en-US" sz="2800" baseline="-25000" dirty="0"/>
              <a:t>i</a:t>
            </a:r>
            <a:r>
              <a:rPr lang="en-US" sz="2800" dirty="0"/>
              <a:t> and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are integers in the range [1..500]. Example: M=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/>
              <a:t> kg, N=6, products: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beer – weight=3, cost=2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vodka – weight=8, cost=12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cheese – weight=4, cost=5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nuts – weight=1, cost=4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ham </a:t>
            </a:r>
            <a:r>
              <a:rPr lang="en-US" sz="2600" dirty="0"/>
              <a:t>– </a:t>
            </a:r>
            <a:r>
              <a:rPr lang="en-US" sz="2600" dirty="0" smtClean="0"/>
              <a:t>weight=2, cost=3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whiskey –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weight=8, cost=13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829" y="4267200"/>
            <a:ext cx="2917371" cy="1896547"/>
          </a:xfrm>
          <a:prstGeom prst="rect">
            <a:avLst/>
          </a:prstGeom>
          <a:ln w="6350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>
            <a:lvl1pPr marL="355600" indent="-355600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tabLst/>
              <a:defRPr sz="28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Optimal </a:t>
            </a:r>
            <a:r>
              <a:rPr lang="en-US" dirty="0" smtClean="0"/>
              <a:t>solution:</a:t>
            </a:r>
            <a:endParaRPr lang="en-US" dirty="0"/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/>
              <a:t>nuts + </a:t>
            </a:r>
            <a:r>
              <a:rPr lang="en-US" sz="2600" dirty="0" smtClean="0"/>
              <a:t>whiskey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weight = 9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cost =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 program to calculate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 Edit Distance</a:t>
            </a:r>
            <a:r>
              <a:rPr lang="en-US" sz="2800" dirty="0" smtClean="0"/>
              <a:t>" (MED) between two words.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MED(x, y)</a:t>
            </a:r>
            <a:r>
              <a:rPr lang="en-US" sz="2800" dirty="0" smtClean="0"/>
              <a:t> is the minimal sum of costs of edit operations used to transform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to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sz="2800" dirty="0" smtClean="0"/>
              <a:t>. Sample costs are given below: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(replace a letter) = 1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(delete a letter)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(insert a letter) = 0.8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600" dirty="0" smtClean="0"/>
              <a:t>Example: x = "</a:t>
            </a:r>
            <a:r>
              <a:rPr lang="en-US" sz="2600" noProof="1" smtClean="0"/>
              <a:t>developer</a:t>
            </a:r>
            <a:r>
              <a:rPr lang="en-US" sz="2600" dirty="0" smtClean="0"/>
              <a:t>", y </a:t>
            </a:r>
            <a:r>
              <a:rPr lang="en-US" sz="2600" dirty="0"/>
              <a:t>= </a:t>
            </a:r>
            <a:r>
              <a:rPr lang="en-US" sz="2600" dirty="0" smtClean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 cost = 2.7 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delete ‘d’:  "</a:t>
            </a:r>
            <a:r>
              <a:rPr lang="en-US" sz="2600" noProof="1" smtClean="0"/>
              <a:t>developer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"</a:t>
            </a:r>
            <a:r>
              <a:rPr lang="en-US" sz="2600" noProof="1" smtClean="0"/>
              <a:t>eveloper</a:t>
            </a:r>
            <a:r>
              <a:rPr lang="en-US" sz="2600" dirty="0" smtClean="0"/>
              <a:t>", cost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insert ‘n’:  "</a:t>
            </a:r>
            <a:r>
              <a:rPr lang="en-US" sz="2600" noProof="1" smtClean="0"/>
              <a:t>eveloper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enveloper</a:t>
            </a:r>
            <a:r>
              <a:rPr lang="en-US" sz="2600" dirty="0"/>
              <a:t>", cost = </a:t>
            </a:r>
            <a:r>
              <a:rPr lang="en-US" sz="2600" dirty="0" smtClean="0"/>
              <a:t>0.8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replace ‘r’ </a:t>
            </a:r>
            <a:r>
              <a:rPr lang="en-US" sz="2600" dirty="0" smtClean="0">
                <a:sym typeface="Wingdings" panose="05000000000000000000" pitchFamily="2" charset="2"/>
              </a:rPr>
              <a:t> ‘d’</a:t>
            </a:r>
            <a:r>
              <a:rPr lang="en-US" sz="2600" dirty="0" smtClean="0"/>
              <a:t>:  "</a:t>
            </a:r>
            <a:r>
              <a:rPr lang="en-US" sz="2600" noProof="1" smtClean="0"/>
              <a:t>enveloper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", </a:t>
            </a:r>
            <a:r>
              <a:rPr lang="en-US" sz="2600" dirty="0"/>
              <a:t>cost = </a:t>
            </a:r>
            <a:r>
              <a:rPr lang="en-US" sz="26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303</TotalTime>
  <Words>259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delyan.nikolov.1992@gmail.com</cp:lastModifiedBy>
  <cp:revision>10</cp:revision>
  <dcterms:created xsi:type="dcterms:W3CDTF">2014-09-04T14:03:28Z</dcterms:created>
  <dcterms:modified xsi:type="dcterms:W3CDTF">2014-09-22T15:28:37Z</dcterms:modified>
</cp:coreProperties>
</file>