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handoutMasterIdLst>
    <p:handoutMasterId r:id="rId4"/>
  </p:handoutMasterIdLst>
  <p:sldIdLst>
    <p:sldId id="312" r:id="rId2"/>
  </p:sldIdLst>
  <p:sldSz cx="9144000" cy="6858000" type="screen4x3"/>
  <p:notesSz cx="6881813" cy="9296400"/>
  <p:custDataLst>
    <p:tags r:id="rId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3300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79" autoAdjust="0"/>
    <p:restoredTop sz="94468" autoAdjust="0"/>
  </p:normalViewPr>
  <p:slideViewPr>
    <p:cSldViewPr>
      <p:cViewPr varScale="1">
        <p:scale>
          <a:sx n="72" d="100"/>
          <a:sy n="72" d="100"/>
        </p:scale>
        <p:origin x="1188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09/22/2014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09/22/2014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610600" cy="58674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 smtClean="0"/>
              <a:t>Solve these problems from </a:t>
            </a:r>
            <a:r>
              <a:rPr lang="en-US" sz="2800" dirty="0" err="1" smtClean="0"/>
              <a:t>BGCoder</a:t>
            </a:r>
            <a:r>
              <a:rPr lang="en-US" sz="2800" dirty="0" smtClean="0"/>
              <a:t>:</a:t>
            </a:r>
          </a:p>
          <a:p>
            <a:pPr marL="795338" lvl="1" indent="-447675">
              <a:lnSpc>
                <a:spcPct val="100000"/>
              </a:lnSpc>
              <a:buFontTx/>
              <a:buAutoNum type="arabicPeriod"/>
            </a:pPr>
            <a:r>
              <a:rPr lang="en-US" sz="2600" dirty="0" err="1" smtClean="0"/>
              <a:t>Algo</a:t>
            </a:r>
            <a:r>
              <a:rPr lang="en-US" sz="2600" dirty="0" smtClean="0"/>
              <a:t> Academy March 2012 – Problem 05 – Friends of </a:t>
            </a:r>
            <a:r>
              <a:rPr lang="en-US" sz="2600" dirty="0" err="1" smtClean="0"/>
              <a:t>Pesho</a:t>
            </a:r>
            <a:endParaRPr lang="en-US" sz="2600" dirty="0" smtClean="0"/>
          </a:p>
          <a:p>
            <a:pPr marL="795338" lvl="1" indent="-447675">
              <a:lnSpc>
                <a:spcPct val="100000"/>
              </a:lnSpc>
              <a:buFontTx/>
              <a:buAutoNum type="arabicPeriod"/>
            </a:pPr>
            <a:r>
              <a:rPr lang="en-US" sz="2600" dirty="0" err="1" smtClean="0"/>
              <a:t>Algo</a:t>
            </a:r>
            <a:r>
              <a:rPr lang="en-US" sz="2600" dirty="0" smtClean="0"/>
              <a:t> Academy February 2013 – Problem 04 – Salaries</a:t>
            </a:r>
          </a:p>
          <a:p>
            <a:pPr marL="447675" indent="-447675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You are given a cable TV company. The company needs to lay cable to a new neighborhood (for every house). If it is constrained to bury the cable only along certain paths, then there would be a graph representing which points are connected by those paths. But the cost of some of the paths is more expensive because they are longer. If every house is a node and every path from house to house is an edge, find a way to minimize the cost for cables.</a:t>
            </a:r>
          </a:p>
          <a:p>
            <a:pPr marL="447675" indent="-447675">
              <a:lnSpc>
                <a:spcPct val="100000"/>
              </a:lnSpc>
              <a:buFontTx/>
              <a:buAutoNum type="arabicPeriod"/>
            </a:pPr>
            <a:endParaRPr lang="en-US" sz="2800" dirty="0" smtClean="0"/>
          </a:p>
          <a:p>
            <a:pPr marL="0" indent="0">
              <a:lnSpc>
                <a:spcPct val="100000"/>
              </a:lnSpc>
              <a:buNone/>
            </a:pPr>
            <a:endParaRPr lang="en-US" sz="2800" dirty="0" smtClean="0"/>
          </a:p>
          <a:p>
            <a:pPr marL="795338" lvl="1" indent="-447675">
              <a:lnSpc>
                <a:spcPct val="100000"/>
              </a:lnSpc>
              <a:buFontTx/>
              <a:buAutoNum type="arabicPeriod"/>
            </a:pPr>
            <a:endParaRPr lang="en-US" sz="2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4522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2941</TotalTime>
  <Words>122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Cambria</vt:lpstr>
      <vt:lpstr>Consolas</vt:lpstr>
      <vt:lpstr>Corbel</vt:lpstr>
      <vt:lpstr>Wingdings 2</vt:lpstr>
      <vt:lpstr>Telerik Academy</vt:lpstr>
      <vt:lpstr>Exercises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 and Traversals</dc:title>
  <dc:subject>Telerik Software Academy</dc:subject>
  <dc:creator>Svetlin Nakov</dc:creator>
  <cp:keywords>data structures, algorithms, programming, C#, course, telerik software academy, free courses for developers, BFS, DFS, tree, tree traversal</cp:keywords>
  <cp:lastModifiedBy>delyan.nikolov.1992@gmail.com</cp:lastModifiedBy>
  <cp:revision>824</cp:revision>
  <dcterms:created xsi:type="dcterms:W3CDTF">2007-12-08T16:03:35Z</dcterms:created>
  <dcterms:modified xsi:type="dcterms:W3CDTF">2014-09-22T15:29:08Z</dcterms:modified>
  <cp:category>computer science, computer programming, software engineering</cp:category>
</cp:coreProperties>
</file>