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9849</TotalTime>
  <Words>108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 theme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delyan.nikolov.1992@gmail.com</cp:lastModifiedBy>
  <cp:revision>431</cp:revision>
  <dcterms:created xsi:type="dcterms:W3CDTF">2013-11-06T07:04:00Z</dcterms:created>
  <dcterms:modified xsi:type="dcterms:W3CDTF">2014-08-09T15:51:51Z</dcterms:modified>
</cp:coreProperties>
</file>