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32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image (MEAN) with SVG</a:t>
            </a:r>
          </a:p>
          <a:p>
            <a:pPr lvl="1"/>
            <a:r>
              <a:rPr lang="en-US" sz="2600" dirty="0" smtClean="0"/>
              <a:t>Use both circles and paths</a:t>
            </a:r>
          </a:p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Windows 8 start screen with SVG</a:t>
            </a:r>
            <a:endParaRPr lang="en-US" dirty="0"/>
          </a:p>
        </p:txBody>
      </p:sp>
      <p:pic>
        <p:nvPicPr>
          <p:cNvPr id="1026" name="Picture 2" descr="https://s3.amazonaws.com/media-p.slid.es/uploads/jbpionnier/images/196683/mean_small_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3" t="-5073" r="-19533" b="-5073"/>
          <a:stretch/>
        </p:blipFill>
        <p:spPr bwMode="auto">
          <a:xfrm>
            <a:off x="5598541" y="2753128"/>
            <a:ext cx="1509268" cy="2101453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farm8.staticflickr.com/7437/12970188325_a975e4387a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756297"/>
            <a:ext cx="3357255" cy="2098284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5133975"/>
            <a:ext cx="8686800" cy="138748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eriod" startAt="3"/>
            </a:pPr>
            <a:r>
              <a:rPr lang="en-US" sz="2800" dirty="0" smtClean="0"/>
              <a:t>*Implement the first two tasks using the SVG DOM API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6541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553</cp:revision>
  <dcterms:created xsi:type="dcterms:W3CDTF">2013-08-21T17:07:08Z</dcterms:created>
  <dcterms:modified xsi:type="dcterms:W3CDTF">2014-08-09T15:52:29Z</dcterms:modified>
</cp:coreProperties>
</file>