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super+mario+sprite&amp;newwindow=1&amp;es_sm=122&amp;source=lnms&amp;tbm=isch&amp;sa=X&amp;ei=4haQU4mKJKjB0QXBo4GIBw&amp;ved=0CAgQ_AUoAQ&amp;biw=1618&amp;bih=9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walking Super Mario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Super Mario must be walking indefinitely from left to right on the </a:t>
            </a:r>
            <a:r>
              <a:rPr lang="en-US" sz="2600" dirty="0" smtClean="0"/>
              <a:t>screen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background must be created using SVG</a:t>
            </a:r>
            <a:endParaRPr lang="en-US" sz="2600" dirty="0"/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Additional requirements: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</a:t>
            </a:r>
            <a:r>
              <a:rPr lang="en-US" sz="2400" dirty="0"/>
              <a:t>sprites </a:t>
            </a: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this link</a:t>
            </a:r>
            <a:endParaRPr lang="en-US" sz="2400" dirty="0" smtClean="0"/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Canvas for Super Mario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SVG for the background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Raphael and/or </a:t>
            </a:r>
            <a:r>
              <a:rPr lang="en-US" sz="2400" dirty="0" err="1" smtClean="0"/>
              <a:t>KineticJS</a:t>
            </a:r>
            <a:r>
              <a:rPr lang="en-US" sz="2400" dirty="0" smtClean="0"/>
              <a:t>, </a:t>
            </a:r>
            <a:r>
              <a:rPr lang="en-US" sz="2400" smtClean="0"/>
              <a:t>or native Canvas/SVG APIs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33</cp:revision>
  <dcterms:created xsi:type="dcterms:W3CDTF">2013-11-28T07:30:48Z</dcterms:created>
  <dcterms:modified xsi:type="dcterms:W3CDTF">2014-08-09T15:53:46Z</dcterms:modified>
</cp:coreProperties>
</file>